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12.xml.rels" ContentType="application/vnd.openxmlformats-package.relationships+xml"/>
  <Override PartName="/ppt/slideLayouts/slideLayout50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_rels/slideLayout122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3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124.xml.rels" ContentType="application/vnd.openxmlformats-package.relationships+xml"/>
  <Override PartName="/ppt/slideLayouts/_rels/slideLayout102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25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103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26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104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27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105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28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106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29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107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10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109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36.xml.rels" ContentType="application/vnd.openxmlformats-package.relationships+xml"/>
  <Override PartName="/ppt/slideLayouts/_rels/slideLayout64.xml.rels" ContentType="application/vnd.openxmlformats-package.relationships+xml"/>
  <Override PartName="/ppt/slideLayouts/_rels/slideLayout114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15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116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17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18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19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134.xml.rels" ContentType="application/vnd.openxmlformats-package.relationships+xml"/>
  <Override PartName="/ppt/slideLayouts/_rels/slideLayout62.xml.rels" ContentType="application/vnd.openxmlformats-package.relationships+xml"/>
  <Override PartName="/ppt/slideLayouts/_rels/slideLayout112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135.xml.rels" ContentType="application/vnd.openxmlformats-package.relationships+xml"/>
  <Override PartName="/ppt/slideLayouts/_rels/slideLayout63.xml.rels" ContentType="application/vnd.openxmlformats-package.relationships+xml"/>
  <Override PartName="/ppt/slideLayouts/_rels/slideLayout113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132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133.xml.rels" ContentType="application/vnd.openxmlformats-package.relationships+xml"/>
  <Override PartName="/ppt/slideLayouts/_rels/slideLayout61.xml.rels" ContentType="application/vnd.openxmlformats-package.relationships+xml"/>
  <Override PartName="/ppt/slideLayouts/_rels/slideLayout137.xml.rels" ContentType="application/vnd.openxmlformats-package.relationships+xml"/>
  <Override PartName="/ppt/slideLayouts/_rels/slideLayout65.xml.rels" ContentType="application/vnd.openxmlformats-package.relationships+xml"/>
  <Override PartName="/ppt/slideLayouts/_rels/slideLayout138.xml.rels" ContentType="application/vnd.openxmlformats-package.relationships+xml"/>
  <Override PartName="/ppt/slideLayouts/_rels/slideLayout66.xml.rels" ContentType="application/vnd.openxmlformats-package.relationships+xml"/>
  <Override PartName="/ppt/slideLayouts/_rels/slideLayout139.xml.rels" ContentType="application/vnd.openxmlformats-package.relationships+xml"/>
  <Override PartName="/ppt/slideLayouts/_rels/slideLayout67.xml.rels" ContentType="application/vnd.openxmlformats-package.relationships+xml"/>
  <Override PartName="/ppt/slideLayouts/_rels/slideLayout68.xml.rels" ContentType="application/vnd.openxmlformats-package.relationships+xml"/>
  <Override PartName="/ppt/slideLayouts/_rels/slideLayout69.xml.rels" ContentType="application/vnd.openxmlformats-package.relationships+xml"/>
  <Override PartName="/ppt/slideLayouts/_rels/slideLayout142.xml.rels" ContentType="application/vnd.openxmlformats-package.relationships+xml"/>
  <Override PartName="/ppt/slideLayouts/_rels/slideLayout70.xml.rels" ContentType="application/vnd.openxmlformats-package.relationships+xml"/>
  <Override PartName="/ppt/slideLayouts/_rels/slideLayout143.xml.rels" ContentType="application/vnd.openxmlformats-package.relationships+xml"/>
  <Override PartName="/ppt/slideLayouts/_rels/slideLayout71.xml.rels" ContentType="application/vnd.openxmlformats-package.relationships+xml"/>
  <Override PartName="/ppt/slideLayouts/_rels/slideLayout144.xml.rels" ContentType="application/vnd.openxmlformats-package.relationships+xml"/>
  <Override PartName="/ppt/slideLayouts/_rels/slideLayout72.xml.rels" ContentType="application/vnd.openxmlformats-package.relationships+xml"/>
  <Override PartName="/ppt/slideLayouts/_rels/slideLayout73.xml.rels" ContentType="application/vnd.openxmlformats-package.relationships+xml"/>
  <Override PartName="/ppt/slideLayouts/_rels/slideLayout74.xml.rels" ContentType="application/vnd.openxmlformats-package.relationships+xml"/>
  <Override PartName="/ppt/slideLayouts/_rels/slideLayout75.xml.rels" ContentType="application/vnd.openxmlformats-package.relationships+xml"/>
  <Override PartName="/ppt/slideLayouts/_rels/slideLayout76.xml.rels" ContentType="application/vnd.openxmlformats-package.relationships+xml"/>
  <Override PartName="/ppt/slideLayouts/_rels/slideLayout77.xml.rels" ContentType="application/vnd.openxmlformats-package.relationships+xml"/>
  <Override PartName="/ppt/slideLayouts/_rels/slideLayout78.xml.rels" ContentType="application/vnd.openxmlformats-package.relationships+xml"/>
  <Override PartName="/ppt/slideLayouts/_rels/slideLayout79.xml.rels" ContentType="application/vnd.openxmlformats-package.relationships+xml"/>
  <Override PartName="/ppt/slideLayouts/_rels/slideLayout80.xml.rels" ContentType="application/vnd.openxmlformats-package.relationships+xml"/>
  <Override PartName="/ppt/slideLayouts/_rels/slideLayout81.xml.rels" ContentType="application/vnd.openxmlformats-package.relationships+xml"/>
  <Override PartName="/ppt/slideLayouts/_rels/slideLayout82.xml.rels" ContentType="application/vnd.openxmlformats-package.relationships+xml"/>
  <Override PartName="/ppt/slideLayouts/_rels/slideLayout83.xml.rels" ContentType="application/vnd.openxmlformats-package.relationships+xml"/>
  <Override PartName="/ppt/slideLayouts/_rels/slideLayout84.xml.rels" ContentType="application/vnd.openxmlformats-package.relationships+xml"/>
  <Override PartName="/ppt/slideLayouts/_rels/slideLayout85.xml.rels" ContentType="application/vnd.openxmlformats-package.relationships+xml"/>
  <Override PartName="/ppt/slideLayouts/_rels/slideLayout86.xml.rels" ContentType="application/vnd.openxmlformats-package.relationships+xml"/>
  <Override PartName="/ppt/slideLayouts/_rels/slideLayout87.xml.rels" ContentType="application/vnd.openxmlformats-package.relationships+xml"/>
  <Override PartName="/ppt/slideLayouts/_rels/slideLayout88.xml.rels" ContentType="application/vnd.openxmlformats-package.relationships+xml"/>
  <Override PartName="/ppt/slideLayouts/_rels/slideLayout89.xml.rels" ContentType="application/vnd.openxmlformats-package.relationships+xml"/>
  <Override PartName="/ppt/slideLayouts/_rels/slideLayout90.xml.rels" ContentType="application/vnd.openxmlformats-package.relationships+xml"/>
  <Override PartName="/ppt/slideLayouts/_rels/slideLayout91.xml.rels" ContentType="application/vnd.openxmlformats-package.relationships+xml"/>
  <Override PartName="/ppt/slideLayouts/_rels/slideLayout92.xml.rels" ContentType="application/vnd.openxmlformats-package.relationships+xml"/>
  <Override PartName="/ppt/slideLayouts/_rels/slideLayout93.xml.rels" ContentType="application/vnd.openxmlformats-package.relationships+xml"/>
  <Override PartName="/ppt/slideLayouts/_rels/slideLayout94.xml.rels" ContentType="application/vnd.openxmlformats-package.relationships+xml"/>
  <Override PartName="/ppt/slideLayouts/_rels/slideLayout95.xml.rels" ContentType="application/vnd.openxmlformats-package.relationships+xml"/>
  <Override PartName="/ppt/slideLayouts/_rels/slideLayout96.xml.rels" ContentType="application/vnd.openxmlformats-package.relationships+xml"/>
  <Override PartName="/ppt/slideLayouts/_rels/slideLayout97.xml.rels" ContentType="application/vnd.openxmlformats-package.relationships+xml"/>
  <Override PartName="/ppt/slideLayouts/_rels/slideLayout98.xml.rels" ContentType="application/vnd.openxmlformats-package.relationships+xml"/>
  <Override PartName="/ppt/slideLayouts/_rels/slideLayout99.xml.rels" ContentType="application/vnd.openxmlformats-package.relationships+xml"/>
  <Override PartName="/ppt/slideLayouts/_rels/slideLayout100.xml.rels" ContentType="application/vnd.openxmlformats-package.relationships+xml"/>
  <Override PartName="/ppt/slideLayouts/_rels/slideLayout101.xml.rels" ContentType="application/vnd.openxmlformats-package.relationships+xml"/>
  <Override PartName="/ppt/slideLayouts/_rels/slideLayout110.xml.rels" ContentType="application/vnd.openxmlformats-package.relationships+xml"/>
  <Override PartName="/ppt/slideLayouts/_rels/slideLayout111.xml.rels" ContentType="application/vnd.openxmlformats-package.relationships+xml"/>
  <Override PartName="/ppt/slideLayouts/_rels/slideLayout120.xml.rels" ContentType="application/vnd.openxmlformats-package.relationships+xml"/>
  <Override PartName="/ppt/slideLayouts/_rels/slideLayout121.xml.rels" ContentType="application/vnd.openxmlformats-package.relationships+xml"/>
  <Override PartName="/ppt/slideLayouts/_rels/slideLayout130.xml.rels" ContentType="application/vnd.openxmlformats-package.relationships+xml"/>
  <Override PartName="/ppt/slideLayouts/_rels/slideLayout131.xml.rels" ContentType="application/vnd.openxmlformats-package.relationships+xml"/>
  <Override PartName="/ppt/slideLayouts/_rels/slideLayout140.xml.rels" ContentType="application/vnd.openxmlformats-package.relationships+xml"/>
  <Override PartName="/ppt/slideLayouts/_rels/slideLayout141.xml.rels" ContentType="application/vnd.openxmlformats-package.relationships+xml"/>
  <Override PartName="/ppt/_rels/presentation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media/image1.png" ContentType="image/png"/>
  <Override PartName="/ppt/media/image2.png" ContentType="image/png"/>
  <Override PartName="/ppt/media/image12.jpeg" ContentType="image/jpeg"/>
  <Override PartName="/ppt/media/image7.jpeg" ContentType="image/jpeg"/>
  <Override PartName="/ppt/media/image3.png" ContentType="image/png"/>
  <Override PartName="/ppt/media/image19.jpeg" ContentType="image/jpeg"/>
  <Override PartName="/ppt/media/image16.png" ContentType="image/png"/>
  <Override PartName="/ppt/media/image11.jpeg" ContentType="image/jpeg"/>
  <Override PartName="/ppt/media/image6.jpeg" ContentType="image/jpeg"/>
  <Override PartName="/ppt/media/image5.jpeg" ContentType="image/jpeg"/>
  <Override PartName="/ppt/media/image10.jpeg" ContentType="image/jpeg"/>
  <Override PartName="/ppt/media/image4.png" ContentType="image/png"/>
  <Override PartName="/ppt/media/image8.png" ContentType="image/png"/>
  <Override PartName="/ppt/media/image9.png" ContentType="image/png"/>
  <Override PartName="/ppt/media/image13.jpeg" ContentType="image/jpeg"/>
  <Override PartName="/ppt/media/image14.jpeg" ContentType="image/jpeg"/>
  <Override PartName="/ppt/media/image15.png" ContentType="image/png"/>
  <Override PartName="/ppt/media/image17.png" ContentType="image/png"/>
  <Override PartName="/ppt/media/image18.png" ContentType="image/png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  <p:sldMasterId id="2147483713" r:id="rId7"/>
    <p:sldMasterId id="2147483726" r:id="rId8"/>
    <p:sldMasterId id="2147483739" r:id="rId9"/>
    <p:sldMasterId id="2147483752" r:id="rId10"/>
    <p:sldMasterId id="2147483765" r:id="rId11"/>
    <p:sldMasterId id="2147483778" r:id="rId12"/>
    <p:sldMasterId id="2147483791" r:id="rId13"/>
  </p:sldMasterIdLst>
  <p:sldIdLst>
    <p:sldId id="256" r:id="rId14"/>
    <p:sldId id="257" r:id="rId15"/>
    <p:sldId id="258" r:id="rId16"/>
    <p:sldId id="259" r:id="rId17"/>
    <p:sldId id="260" r:id="rId18"/>
    <p:sldId id="261" r:id="rId19"/>
    <p:sldId id="262" r:id="rId20"/>
    <p:sldId id="263" r:id="rId21"/>
    <p:sldId id="264" r:id="rId22"/>
    <p:sldId id="265" r:id="rId23"/>
    <p:sldId id="266" r:id="rId24"/>
    <p:sldId id="267" r:id="rId25"/>
    <p:sldId id="268" r:id="rId26"/>
    <p:sldId id="269" r:id="rId27"/>
    <p:sldId id="270" r:id="rId28"/>
    <p:sldId id="271" r:id="rId29"/>
    <p:sldId id="272" r:id="rId30"/>
  </p:sldIdLst>
  <p:sldSz cx="9144000" cy="51435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slide" Target="slides/slide1.xml"/><Relationship Id="rId15" Type="http://schemas.openxmlformats.org/officeDocument/2006/relationships/slide" Target="slides/slide2.xml"/><Relationship Id="rId16" Type="http://schemas.openxmlformats.org/officeDocument/2006/relationships/slide" Target="slides/slide3.xml"/><Relationship Id="rId17" Type="http://schemas.openxmlformats.org/officeDocument/2006/relationships/slide" Target="slides/slide4.xml"/><Relationship Id="rId18" Type="http://schemas.openxmlformats.org/officeDocument/2006/relationships/slide" Target="slides/slide5.xml"/><Relationship Id="rId19" Type="http://schemas.openxmlformats.org/officeDocument/2006/relationships/slide" Target="slides/slide6.xml"/><Relationship Id="rId20" Type="http://schemas.openxmlformats.org/officeDocument/2006/relationships/slide" Target="slides/slide7.xml"/><Relationship Id="rId21" Type="http://schemas.openxmlformats.org/officeDocument/2006/relationships/slide" Target="slides/slide8.xml"/><Relationship Id="rId22" Type="http://schemas.openxmlformats.org/officeDocument/2006/relationships/slide" Target="slides/slide9.xml"/><Relationship Id="rId23" Type="http://schemas.openxmlformats.org/officeDocument/2006/relationships/slide" Target="slides/slide10.xml"/><Relationship Id="rId24" Type="http://schemas.openxmlformats.org/officeDocument/2006/relationships/slide" Target="slides/slide11.xml"/><Relationship Id="rId25" Type="http://schemas.openxmlformats.org/officeDocument/2006/relationships/slide" Target="slides/slide12.xml"/><Relationship Id="rId26" Type="http://schemas.openxmlformats.org/officeDocument/2006/relationships/slide" Target="slides/slide13.xml"/><Relationship Id="rId27" Type="http://schemas.openxmlformats.org/officeDocument/2006/relationships/slide" Target="slides/slide14.xml"/><Relationship Id="rId28" Type="http://schemas.openxmlformats.org/officeDocument/2006/relationships/slide" Target="slides/slide15.xml"/><Relationship Id="rId29" Type="http://schemas.openxmlformats.org/officeDocument/2006/relationships/slide" Target="slides/slide16.xml"/><Relationship Id="rId30" Type="http://schemas.openxmlformats.org/officeDocument/2006/relationships/slide" Target="slides/slide17.xml"/><Relationship Id="rId31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9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9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318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3"/>
          <p:cNvSpPr>
            <a:spLocks noGrp="1"/>
          </p:cNvSpPr>
          <p:nvPr>
            <p:ph/>
          </p:nvPr>
        </p:nvSpPr>
        <p:spPr>
          <a:xfrm>
            <a:off x="5231880" y="2661840"/>
            <a:ext cx="318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0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7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8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0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0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PlaceHolder 1"/>
          <p:cNvSpPr>
            <a:spLocks noGrp="1"/>
          </p:cNvSpPr>
          <p:nvPr>
            <p:ph type="subTitle"/>
          </p:nvPr>
        </p:nvSpPr>
        <p:spPr>
          <a:xfrm>
            <a:off x="716760" y="566640"/>
            <a:ext cx="3087360" cy="413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0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2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3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4" name="PlaceHolder 4"/>
          <p:cNvSpPr>
            <a:spLocks noGrp="1"/>
          </p:cNvSpPr>
          <p:nvPr>
            <p:ph/>
          </p:nvPr>
        </p:nvSpPr>
        <p:spPr>
          <a:xfrm>
            <a:off x="5231880" y="26618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0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6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7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8" name="PlaceHolder 4"/>
          <p:cNvSpPr>
            <a:spLocks noGrp="1"/>
          </p:cNvSpPr>
          <p:nvPr>
            <p:ph/>
          </p:nvPr>
        </p:nvSpPr>
        <p:spPr>
          <a:xfrm>
            <a:off x="6864480" y="26618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0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0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1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2" name="PlaceHolder 4"/>
          <p:cNvSpPr>
            <a:spLocks noGrp="1"/>
          </p:cNvSpPr>
          <p:nvPr>
            <p:ph/>
          </p:nvPr>
        </p:nvSpPr>
        <p:spPr>
          <a:xfrm>
            <a:off x="5231880" y="2661840"/>
            <a:ext cx="318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0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4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318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5" name="PlaceHolder 3"/>
          <p:cNvSpPr>
            <a:spLocks noGrp="1"/>
          </p:cNvSpPr>
          <p:nvPr>
            <p:ph/>
          </p:nvPr>
        </p:nvSpPr>
        <p:spPr>
          <a:xfrm>
            <a:off x="5231880" y="2661840"/>
            <a:ext cx="318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0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7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8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9" name="PlaceHolder 4"/>
          <p:cNvSpPr>
            <a:spLocks noGrp="1"/>
          </p:cNvSpPr>
          <p:nvPr>
            <p:ph/>
          </p:nvPr>
        </p:nvSpPr>
        <p:spPr>
          <a:xfrm>
            <a:off x="5231880" y="26618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0" name="PlaceHolder 5"/>
          <p:cNvSpPr>
            <a:spLocks noGrp="1"/>
          </p:cNvSpPr>
          <p:nvPr>
            <p:ph/>
          </p:nvPr>
        </p:nvSpPr>
        <p:spPr>
          <a:xfrm>
            <a:off x="6864480" y="26618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0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2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3" name="PlaceHolder 3"/>
          <p:cNvSpPr>
            <a:spLocks noGrp="1"/>
          </p:cNvSpPr>
          <p:nvPr>
            <p:ph/>
          </p:nvPr>
        </p:nvSpPr>
        <p:spPr>
          <a:xfrm>
            <a:off x="6309360" y="5522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4" name="PlaceHolder 4"/>
          <p:cNvSpPr>
            <a:spLocks noGrp="1"/>
          </p:cNvSpPr>
          <p:nvPr>
            <p:ph/>
          </p:nvPr>
        </p:nvSpPr>
        <p:spPr>
          <a:xfrm>
            <a:off x="7386480" y="5522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5" name="PlaceHolder 5"/>
          <p:cNvSpPr>
            <a:spLocks noGrp="1"/>
          </p:cNvSpPr>
          <p:nvPr>
            <p:ph/>
          </p:nvPr>
        </p:nvSpPr>
        <p:spPr>
          <a:xfrm>
            <a:off x="5231880" y="26618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6" name="PlaceHolder 6"/>
          <p:cNvSpPr>
            <a:spLocks noGrp="1"/>
          </p:cNvSpPr>
          <p:nvPr>
            <p:ph/>
          </p:nvPr>
        </p:nvSpPr>
        <p:spPr>
          <a:xfrm>
            <a:off x="6309360" y="26618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7" name="PlaceHolder 7"/>
          <p:cNvSpPr>
            <a:spLocks noGrp="1"/>
          </p:cNvSpPr>
          <p:nvPr>
            <p:ph/>
          </p:nvPr>
        </p:nvSpPr>
        <p:spPr>
          <a:xfrm>
            <a:off x="7386480" y="26618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0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4"/>
          <p:cNvSpPr>
            <a:spLocks noGrp="1"/>
          </p:cNvSpPr>
          <p:nvPr>
            <p:ph/>
          </p:nvPr>
        </p:nvSpPr>
        <p:spPr>
          <a:xfrm>
            <a:off x="5231880" y="26618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5"/>
          <p:cNvSpPr>
            <a:spLocks noGrp="1"/>
          </p:cNvSpPr>
          <p:nvPr>
            <p:ph/>
          </p:nvPr>
        </p:nvSpPr>
        <p:spPr>
          <a:xfrm>
            <a:off x="6864480" y="26618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0" name="PlaceHolder 2"/>
          <p:cNvSpPr>
            <a:spLocks noGrp="1"/>
          </p:cNvSpPr>
          <p:nvPr>
            <p:ph type="subTitle"/>
          </p:nvPr>
        </p:nvSpPr>
        <p:spPr>
          <a:xfrm>
            <a:off x="5231880" y="552240"/>
            <a:ext cx="318564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2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318564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4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5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PlaceHolder 1"/>
          <p:cNvSpPr>
            <a:spLocks noGrp="1"/>
          </p:cNvSpPr>
          <p:nvPr>
            <p:ph type="subTitle"/>
          </p:nvPr>
        </p:nvSpPr>
        <p:spPr>
          <a:xfrm>
            <a:off x="716760" y="566640"/>
            <a:ext cx="3087360" cy="413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9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0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1" name="PlaceHolder 4"/>
          <p:cNvSpPr>
            <a:spLocks noGrp="1"/>
          </p:cNvSpPr>
          <p:nvPr>
            <p:ph/>
          </p:nvPr>
        </p:nvSpPr>
        <p:spPr>
          <a:xfrm>
            <a:off x="5231880" y="26618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3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4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5" name="PlaceHolder 4"/>
          <p:cNvSpPr>
            <a:spLocks noGrp="1"/>
          </p:cNvSpPr>
          <p:nvPr>
            <p:ph/>
          </p:nvPr>
        </p:nvSpPr>
        <p:spPr>
          <a:xfrm>
            <a:off x="6864480" y="26618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7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8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9" name="PlaceHolder 4"/>
          <p:cNvSpPr>
            <a:spLocks noGrp="1"/>
          </p:cNvSpPr>
          <p:nvPr>
            <p:ph/>
          </p:nvPr>
        </p:nvSpPr>
        <p:spPr>
          <a:xfrm>
            <a:off x="5231880" y="2661840"/>
            <a:ext cx="318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1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318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2" name="PlaceHolder 3"/>
          <p:cNvSpPr>
            <a:spLocks noGrp="1"/>
          </p:cNvSpPr>
          <p:nvPr>
            <p:ph/>
          </p:nvPr>
        </p:nvSpPr>
        <p:spPr>
          <a:xfrm>
            <a:off x="5231880" y="2661840"/>
            <a:ext cx="318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4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5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6" name="PlaceHolder 4"/>
          <p:cNvSpPr>
            <a:spLocks noGrp="1"/>
          </p:cNvSpPr>
          <p:nvPr>
            <p:ph/>
          </p:nvPr>
        </p:nvSpPr>
        <p:spPr>
          <a:xfrm>
            <a:off x="5231880" y="26618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7" name="PlaceHolder 5"/>
          <p:cNvSpPr>
            <a:spLocks noGrp="1"/>
          </p:cNvSpPr>
          <p:nvPr>
            <p:ph/>
          </p:nvPr>
        </p:nvSpPr>
        <p:spPr>
          <a:xfrm>
            <a:off x="6864480" y="26618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/>
          </p:nvPr>
        </p:nvSpPr>
        <p:spPr>
          <a:xfrm>
            <a:off x="6309360" y="5522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/>
          </p:nvPr>
        </p:nvSpPr>
        <p:spPr>
          <a:xfrm>
            <a:off x="7386480" y="5522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5"/>
          <p:cNvSpPr>
            <a:spLocks noGrp="1"/>
          </p:cNvSpPr>
          <p:nvPr>
            <p:ph/>
          </p:nvPr>
        </p:nvSpPr>
        <p:spPr>
          <a:xfrm>
            <a:off x="5231880" y="26618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6"/>
          <p:cNvSpPr>
            <a:spLocks noGrp="1"/>
          </p:cNvSpPr>
          <p:nvPr>
            <p:ph/>
          </p:nvPr>
        </p:nvSpPr>
        <p:spPr>
          <a:xfrm>
            <a:off x="6309360" y="26618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7"/>
          <p:cNvSpPr>
            <a:spLocks noGrp="1"/>
          </p:cNvSpPr>
          <p:nvPr>
            <p:ph/>
          </p:nvPr>
        </p:nvSpPr>
        <p:spPr>
          <a:xfrm>
            <a:off x="7386480" y="26618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9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0" name="PlaceHolder 3"/>
          <p:cNvSpPr>
            <a:spLocks noGrp="1"/>
          </p:cNvSpPr>
          <p:nvPr>
            <p:ph/>
          </p:nvPr>
        </p:nvSpPr>
        <p:spPr>
          <a:xfrm>
            <a:off x="6309360" y="5522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1" name="PlaceHolder 4"/>
          <p:cNvSpPr>
            <a:spLocks noGrp="1"/>
          </p:cNvSpPr>
          <p:nvPr>
            <p:ph/>
          </p:nvPr>
        </p:nvSpPr>
        <p:spPr>
          <a:xfrm>
            <a:off x="7386480" y="5522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2" name="PlaceHolder 5"/>
          <p:cNvSpPr>
            <a:spLocks noGrp="1"/>
          </p:cNvSpPr>
          <p:nvPr>
            <p:ph/>
          </p:nvPr>
        </p:nvSpPr>
        <p:spPr>
          <a:xfrm>
            <a:off x="5231880" y="26618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3" name="PlaceHolder 6"/>
          <p:cNvSpPr>
            <a:spLocks noGrp="1"/>
          </p:cNvSpPr>
          <p:nvPr>
            <p:ph/>
          </p:nvPr>
        </p:nvSpPr>
        <p:spPr>
          <a:xfrm>
            <a:off x="6309360" y="26618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4" name="PlaceHolder 7"/>
          <p:cNvSpPr>
            <a:spLocks noGrp="1"/>
          </p:cNvSpPr>
          <p:nvPr>
            <p:ph/>
          </p:nvPr>
        </p:nvSpPr>
        <p:spPr>
          <a:xfrm>
            <a:off x="7386480" y="26618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7" name="PlaceHolder 2"/>
          <p:cNvSpPr>
            <a:spLocks noGrp="1"/>
          </p:cNvSpPr>
          <p:nvPr>
            <p:ph type="subTitle"/>
          </p:nvPr>
        </p:nvSpPr>
        <p:spPr>
          <a:xfrm>
            <a:off x="5231880" y="552240"/>
            <a:ext cx="318564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9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318564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1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2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PlaceHolder 1"/>
          <p:cNvSpPr>
            <a:spLocks noGrp="1"/>
          </p:cNvSpPr>
          <p:nvPr>
            <p:ph type="subTitle"/>
          </p:nvPr>
        </p:nvSpPr>
        <p:spPr>
          <a:xfrm>
            <a:off x="716760" y="566640"/>
            <a:ext cx="3087360" cy="413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6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7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8" name="PlaceHolder 4"/>
          <p:cNvSpPr>
            <a:spLocks noGrp="1"/>
          </p:cNvSpPr>
          <p:nvPr>
            <p:ph/>
          </p:nvPr>
        </p:nvSpPr>
        <p:spPr>
          <a:xfrm>
            <a:off x="5231880" y="26618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0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1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2" name="PlaceHolder 4"/>
          <p:cNvSpPr>
            <a:spLocks noGrp="1"/>
          </p:cNvSpPr>
          <p:nvPr>
            <p:ph/>
          </p:nvPr>
        </p:nvSpPr>
        <p:spPr>
          <a:xfrm>
            <a:off x="6864480" y="26618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4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5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6" name="PlaceHolder 4"/>
          <p:cNvSpPr>
            <a:spLocks noGrp="1"/>
          </p:cNvSpPr>
          <p:nvPr>
            <p:ph/>
          </p:nvPr>
        </p:nvSpPr>
        <p:spPr>
          <a:xfrm>
            <a:off x="5231880" y="2661840"/>
            <a:ext cx="318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8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318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9" name="PlaceHolder 3"/>
          <p:cNvSpPr>
            <a:spLocks noGrp="1"/>
          </p:cNvSpPr>
          <p:nvPr>
            <p:ph/>
          </p:nvPr>
        </p:nvSpPr>
        <p:spPr>
          <a:xfrm>
            <a:off x="5231880" y="2661840"/>
            <a:ext cx="318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1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2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3" name="PlaceHolder 4"/>
          <p:cNvSpPr>
            <a:spLocks noGrp="1"/>
          </p:cNvSpPr>
          <p:nvPr>
            <p:ph/>
          </p:nvPr>
        </p:nvSpPr>
        <p:spPr>
          <a:xfrm>
            <a:off x="5231880" y="26618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4" name="PlaceHolder 5"/>
          <p:cNvSpPr>
            <a:spLocks noGrp="1"/>
          </p:cNvSpPr>
          <p:nvPr>
            <p:ph/>
          </p:nvPr>
        </p:nvSpPr>
        <p:spPr>
          <a:xfrm>
            <a:off x="6864480" y="26618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6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7" name="PlaceHolder 3"/>
          <p:cNvSpPr>
            <a:spLocks noGrp="1"/>
          </p:cNvSpPr>
          <p:nvPr>
            <p:ph/>
          </p:nvPr>
        </p:nvSpPr>
        <p:spPr>
          <a:xfrm>
            <a:off x="6309360" y="5522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8" name="PlaceHolder 4"/>
          <p:cNvSpPr>
            <a:spLocks noGrp="1"/>
          </p:cNvSpPr>
          <p:nvPr>
            <p:ph/>
          </p:nvPr>
        </p:nvSpPr>
        <p:spPr>
          <a:xfrm>
            <a:off x="7386480" y="5522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9" name="PlaceHolder 5"/>
          <p:cNvSpPr>
            <a:spLocks noGrp="1"/>
          </p:cNvSpPr>
          <p:nvPr>
            <p:ph/>
          </p:nvPr>
        </p:nvSpPr>
        <p:spPr>
          <a:xfrm>
            <a:off x="5231880" y="26618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0" name="PlaceHolder 6"/>
          <p:cNvSpPr>
            <a:spLocks noGrp="1"/>
          </p:cNvSpPr>
          <p:nvPr>
            <p:ph/>
          </p:nvPr>
        </p:nvSpPr>
        <p:spPr>
          <a:xfrm>
            <a:off x="6309360" y="26618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1" name="PlaceHolder 7"/>
          <p:cNvSpPr>
            <a:spLocks noGrp="1"/>
          </p:cNvSpPr>
          <p:nvPr>
            <p:ph/>
          </p:nvPr>
        </p:nvSpPr>
        <p:spPr>
          <a:xfrm>
            <a:off x="7386480" y="26618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6" name="PlaceHolder 2"/>
          <p:cNvSpPr>
            <a:spLocks noGrp="1"/>
          </p:cNvSpPr>
          <p:nvPr>
            <p:ph type="subTitle"/>
          </p:nvPr>
        </p:nvSpPr>
        <p:spPr>
          <a:xfrm>
            <a:off x="5231880" y="552240"/>
            <a:ext cx="318564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8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318564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0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1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PlaceHolder 1"/>
          <p:cNvSpPr>
            <a:spLocks noGrp="1"/>
          </p:cNvSpPr>
          <p:nvPr>
            <p:ph type="subTitle"/>
          </p:nvPr>
        </p:nvSpPr>
        <p:spPr>
          <a:xfrm>
            <a:off x="716760" y="566640"/>
            <a:ext cx="3087360" cy="413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5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6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7" name="PlaceHolder 4"/>
          <p:cNvSpPr>
            <a:spLocks noGrp="1"/>
          </p:cNvSpPr>
          <p:nvPr>
            <p:ph/>
          </p:nvPr>
        </p:nvSpPr>
        <p:spPr>
          <a:xfrm>
            <a:off x="5231880" y="26618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subTitle"/>
          </p:nvPr>
        </p:nvSpPr>
        <p:spPr>
          <a:xfrm>
            <a:off x="5231880" y="552240"/>
            <a:ext cx="318564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9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0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1" name="PlaceHolder 4"/>
          <p:cNvSpPr>
            <a:spLocks noGrp="1"/>
          </p:cNvSpPr>
          <p:nvPr>
            <p:ph/>
          </p:nvPr>
        </p:nvSpPr>
        <p:spPr>
          <a:xfrm>
            <a:off x="6864480" y="26618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3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4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5" name="PlaceHolder 4"/>
          <p:cNvSpPr>
            <a:spLocks noGrp="1"/>
          </p:cNvSpPr>
          <p:nvPr>
            <p:ph/>
          </p:nvPr>
        </p:nvSpPr>
        <p:spPr>
          <a:xfrm>
            <a:off x="5231880" y="2661840"/>
            <a:ext cx="318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7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318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8" name="PlaceHolder 3"/>
          <p:cNvSpPr>
            <a:spLocks noGrp="1"/>
          </p:cNvSpPr>
          <p:nvPr>
            <p:ph/>
          </p:nvPr>
        </p:nvSpPr>
        <p:spPr>
          <a:xfrm>
            <a:off x="5231880" y="2661840"/>
            <a:ext cx="318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0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1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2" name="PlaceHolder 4"/>
          <p:cNvSpPr>
            <a:spLocks noGrp="1"/>
          </p:cNvSpPr>
          <p:nvPr>
            <p:ph/>
          </p:nvPr>
        </p:nvSpPr>
        <p:spPr>
          <a:xfrm>
            <a:off x="5231880" y="26618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3" name="PlaceHolder 5"/>
          <p:cNvSpPr>
            <a:spLocks noGrp="1"/>
          </p:cNvSpPr>
          <p:nvPr>
            <p:ph/>
          </p:nvPr>
        </p:nvSpPr>
        <p:spPr>
          <a:xfrm>
            <a:off x="6864480" y="26618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5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6" name="PlaceHolder 3"/>
          <p:cNvSpPr>
            <a:spLocks noGrp="1"/>
          </p:cNvSpPr>
          <p:nvPr>
            <p:ph/>
          </p:nvPr>
        </p:nvSpPr>
        <p:spPr>
          <a:xfrm>
            <a:off x="6309360" y="5522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7" name="PlaceHolder 4"/>
          <p:cNvSpPr>
            <a:spLocks noGrp="1"/>
          </p:cNvSpPr>
          <p:nvPr>
            <p:ph/>
          </p:nvPr>
        </p:nvSpPr>
        <p:spPr>
          <a:xfrm>
            <a:off x="7386480" y="5522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8" name="PlaceHolder 5"/>
          <p:cNvSpPr>
            <a:spLocks noGrp="1"/>
          </p:cNvSpPr>
          <p:nvPr>
            <p:ph/>
          </p:nvPr>
        </p:nvSpPr>
        <p:spPr>
          <a:xfrm>
            <a:off x="5231880" y="26618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9" name="PlaceHolder 6"/>
          <p:cNvSpPr>
            <a:spLocks noGrp="1"/>
          </p:cNvSpPr>
          <p:nvPr>
            <p:ph/>
          </p:nvPr>
        </p:nvSpPr>
        <p:spPr>
          <a:xfrm>
            <a:off x="6309360" y="26618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0" name="PlaceHolder 7"/>
          <p:cNvSpPr>
            <a:spLocks noGrp="1"/>
          </p:cNvSpPr>
          <p:nvPr>
            <p:ph/>
          </p:nvPr>
        </p:nvSpPr>
        <p:spPr>
          <a:xfrm>
            <a:off x="7386480" y="26618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318564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subTitle"/>
          </p:nvPr>
        </p:nvSpPr>
        <p:spPr>
          <a:xfrm>
            <a:off x="716760" y="566640"/>
            <a:ext cx="3087360" cy="413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/>
          </p:nvPr>
        </p:nvSpPr>
        <p:spPr>
          <a:xfrm>
            <a:off x="5231880" y="26618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subTitle"/>
          </p:nvPr>
        </p:nvSpPr>
        <p:spPr>
          <a:xfrm>
            <a:off x="5231880" y="552240"/>
            <a:ext cx="318564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864480" y="26618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/>
          </p:nvPr>
        </p:nvSpPr>
        <p:spPr>
          <a:xfrm>
            <a:off x="5231880" y="2661840"/>
            <a:ext cx="318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318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/>
          </p:nvPr>
        </p:nvSpPr>
        <p:spPr>
          <a:xfrm>
            <a:off x="5231880" y="2661840"/>
            <a:ext cx="318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4"/>
          <p:cNvSpPr>
            <a:spLocks noGrp="1"/>
          </p:cNvSpPr>
          <p:nvPr>
            <p:ph/>
          </p:nvPr>
        </p:nvSpPr>
        <p:spPr>
          <a:xfrm>
            <a:off x="5231880" y="26618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5"/>
          <p:cNvSpPr>
            <a:spLocks noGrp="1"/>
          </p:cNvSpPr>
          <p:nvPr>
            <p:ph/>
          </p:nvPr>
        </p:nvSpPr>
        <p:spPr>
          <a:xfrm>
            <a:off x="6864480" y="26618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PlaceHolder 3"/>
          <p:cNvSpPr>
            <a:spLocks noGrp="1"/>
          </p:cNvSpPr>
          <p:nvPr>
            <p:ph/>
          </p:nvPr>
        </p:nvSpPr>
        <p:spPr>
          <a:xfrm>
            <a:off x="6309360" y="5522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4"/>
          <p:cNvSpPr>
            <a:spLocks noGrp="1"/>
          </p:cNvSpPr>
          <p:nvPr>
            <p:ph/>
          </p:nvPr>
        </p:nvSpPr>
        <p:spPr>
          <a:xfrm>
            <a:off x="7386480" y="5522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5"/>
          <p:cNvSpPr>
            <a:spLocks noGrp="1"/>
          </p:cNvSpPr>
          <p:nvPr>
            <p:ph/>
          </p:nvPr>
        </p:nvSpPr>
        <p:spPr>
          <a:xfrm>
            <a:off x="5231880" y="26618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PlaceHolder 6"/>
          <p:cNvSpPr>
            <a:spLocks noGrp="1"/>
          </p:cNvSpPr>
          <p:nvPr>
            <p:ph/>
          </p:nvPr>
        </p:nvSpPr>
        <p:spPr>
          <a:xfrm>
            <a:off x="6309360" y="26618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PlaceHolder 7"/>
          <p:cNvSpPr>
            <a:spLocks noGrp="1"/>
          </p:cNvSpPr>
          <p:nvPr>
            <p:ph/>
          </p:nvPr>
        </p:nvSpPr>
        <p:spPr>
          <a:xfrm>
            <a:off x="7386480" y="26618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 type="subTitle"/>
          </p:nvPr>
        </p:nvSpPr>
        <p:spPr>
          <a:xfrm>
            <a:off x="5231880" y="552240"/>
            <a:ext cx="318564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318564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318564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subTitle"/>
          </p:nvPr>
        </p:nvSpPr>
        <p:spPr>
          <a:xfrm>
            <a:off x="716760" y="566640"/>
            <a:ext cx="3087360" cy="413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" name="PlaceHolder 4"/>
          <p:cNvSpPr>
            <a:spLocks noGrp="1"/>
          </p:cNvSpPr>
          <p:nvPr>
            <p:ph/>
          </p:nvPr>
        </p:nvSpPr>
        <p:spPr>
          <a:xfrm>
            <a:off x="5231880" y="26618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PlaceHolder 4"/>
          <p:cNvSpPr>
            <a:spLocks noGrp="1"/>
          </p:cNvSpPr>
          <p:nvPr>
            <p:ph/>
          </p:nvPr>
        </p:nvSpPr>
        <p:spPr>
          <a:xfrm>
            <a:off x="6864480" y="26618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" name="PlaceHolder 4"/>
          <p:cNvSpPr>
            <a:spLocks noGrp="1"/>
          </p:cNvSpPr>
          <p:nvPr>
            <p:ph/>
          </p:nvPr>
        </p:nvSpPr>
        <p:spPr>
          <a:xfrm>
            <a:off x="5231880" y="2661840"/>
            <a:ext cx="318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318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PlaceHolder 3"/>
          <p:cNvSpPr>
            <a:spLocks noGrp="1"/>
          </p:cNvSpPr>
          <p:nvPr>
            <p:ph/>
          </p:nvPr>
        </p:nvSpPr>
        <p:spPr>
          <a:xfrm>
            <a:off x="5231880" y="2661840"/>
            <a:ext cx="318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" name="PlaceHolder 4"/>
          <p:cNvSpPr>
            <a:spLocks noGrp="1"/>
          </p:cNvSpPr>
          <p:nvPr>
            <p:ph/>
          </p:nvPr>
        </p:nvSpPr>
        <p:spPr>
          <a:xfrm>
            <a:off x="5231880" y="26618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5" name="PlaceHolder 5"/>
          <p:cNvSpPr>
            <a:spLocks noGrp="1"/>
          </p:cNvSpPr>
          <p:nvPr>
            <p:ph/>
          </p:nvPr>
        </p:nvSpPr>
        <p:spPr>
          <a:xfrm>
            <a:off x="6864480" y="26618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" name="PlaceHolder 3"/>
          <p:cNvSpPr>
            <a:spLocks noGrp="1"/>
          </p:cNvSpPr>
          <p:nvPr>
            <p:ph/>
          </p:nvPr>
        </p:nvSpPr>
        <p:spPr>
          <a:xfrm>
            <a:off x="6309360" y="5522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9" name="PlaceHolder 4"/>
          <p:cNvSpPr>
            <a:spLocks noGrp="1"/>
          </p:cNvSpPr>
          <p:nvPr>
            <p:ph/>
          </p:nvPr>
        </p:nvSpPr>
        <p:spPr>
          <a:xfrm>
            <a:off x="7386480" y="5522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0" name="PlaceHolder 5"/>
          <p:cNvSpPr>
            <a:spLocks noGrp="1"/>
          </p:cNvSpPr>
          <p:nvPr>
            <p:ph/>
          </p:nvPr>
        </p:nvSpPr>
        <p:spPr>
          <a:xfrm>
            <a:off x="5231880" y="26618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1" name="PlaceHolder 6"/>
          <p:cNvSpPr>
            <a:spLocks noGrp="1"/>
          </p:cNvSpPr>
          <p:nvPr>
            <p:ph/>
          </p:nvPr>
        </p:nvSpPr>
        <p:spPr>
          <a:xfrm>
            <a:off x="6309360" y="26618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2" name="PlaceHolder 7"/>
          <p:cNvSpPr>
            <a:spLocks noGrp="1"/>
          </p:cNvSpPr>
          <p:nvPr>
            <p:ph/>
          </p:nvPr>
        </p:nvSpPr>
        <p:spPr>
          <a:xfrm>
            <a:off x="7386480" y="26618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5" name="PlaceHolder 2"/>
          <p:cNvSpPr>
            <a:spLocks noGrp="1"/>
          </p:cNvSpPr>
          <p:nvPr>
            <p:ph type="subTitle"/>
          </p:nvPr>
        </p:nvSpPr>
        <p:spPr>
          <a:xfrm>
            <a:off x="5231880" y="552240"/>
            <a:ext cx="318564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7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318564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9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0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/>
          <p:cNvSpPr>
            <a:spLocks noGrp="1"/>
          </p:cNvSpPr>
          <p:nvPr>
            <p:ph type="subTitle"/>
          </p:nvPr>
        </p:nvSpPr>
        <p:spPr>
          <a:xfrm>
            <a:off x="716760" y="566640"/>
            <a:ext cx="3087360" cy="413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4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5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6" name="PlaceHolder 4"/>
          <p:cNvSpPr>
            <a:spLocks noGrp="1"/>
          </p:cNvSpPr>
          <p:nvPr>
            <p:ph/>
          </p:nvPr>
        </p:nvSpPr>
        <p:spPr>
          <a:xfrm>
            <a:off x="5231880" y="26618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8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9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0" name="PlaceHolder 4"/>
          <p:cNvSpPr>
            <a:spLocks noGrp="1"/>
          </p:cNvSpPr>
          <p:nvPr>
            <p:ph/>
          </p:nvPr>
        </p:nvSpPr>
        <p:spPr>
          <a:xfrm>
            <a:off x="6864480" y="26618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2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3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4" name="PlaceHolder 4"/>
          <p:cNvSpPr>
            <a:spLocks noGrp="1"/>
          </p:cNvSpPr>
          <p:nvPr>
            <p:ph/>
          </p:nvPr>
        </p:nvSpPr>
        <p:spPr>
          <a:xfrm>
            <a:off x="5231880" y="2661840"/>
            <a:ext cx="318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6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318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7" name="PlaceHolder 3"/>
          <p:cNvSpPr>
            <a:spLocks noGrp="1"/>
          </p:cNvSpPr>
          <p:nvPr>
            <p:ph/>
          </p:nvPr>
        </p:nvSpPr>
        <p:spPr>
          <a:xfrm>
            <a:off x="5231880" y="2661840"/>
            <a:ext cx="318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9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0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1" name="PlaceHolder 4"/>
          <p:cNvSpPr>
            <a:spLocks noGrp="1"/>
          </p:cNvSpPr>
          <p:nvPr>
            <p:ph/>
          </p:nvPr>
        </p:nvSpPr>
        <p:spPr>
          <a:xfrm>
            <a:off x="5231880" y="26618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2" name="PlaceHolder 5"/>
          <p:cNvSpPr>
            <a:spLocks noGrp="1"/>
          </p:cNvSpPr>
          <p:nvPr>
            <p:ph/>
          </p:nvPr>
        </p:nvSpPr>
        <p:spPr>
          <a:xfrm>
            <a:off x="6864480" y="26618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4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5" name="PlaceHolder 3"/>
          <p:cNvSpPr>
            <a:spLocks noGrp="1"/>
          </p:cNvSpPr>
          <p:nvPr>
            <p:ph/>
          </p:nvPr>
        </p:nvSpPr>
        <p:spPr>
          <a:xfrm>
            <a:off x="6309360" y="5522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6" name="PlaceHolder 4"/>
          <p:cNvSpPr>
            <a:spLocks noGrp="1"/>
          </p:cNvSpPr>
          <p:nvPr>
            <p:ph/>
          </p:nvPr>
        </p:nvSpPr>
        <p:spPr>
          <a:xfrm>
            <a:off x="7386480" y="5522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7" name="PlaceHolder 5"/>
          <p:cNvSpPr>
            <a:spLocks noGrp="1"/>
          </p:cNvSpPr>
          <p:nvPr>
            <p:ph/>
          </p:nvPr>
        </p:nvSpPr>
        <p:spPr>
          <a:xfrm>
            <a:off x="5231880" y="26618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8" name="PlaceHolder 6"/>
          <p:cNvSpPr>
            <a:spLocks noGrp="1"/>
          </p:cNvSpPr>
          <p:nvPr>
            <p:ph/>
          </p:nvPr>
        </p:nvSpPr>
        <p:spPr>
          <a:xfrm>
            <a:off x="6309360" y="26618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9" name="PlaceHolder 7"/>
          <p:cNvSpPr>
            <a:spLocks noGrp="1"/>
          </p:cNvSpPr>
          <p:nvPr>
            <p:ph/>
          </p:nvPr>
        </p:nvSpPr>
        <p:spPr>
          <a:xfrm>
            <a:off x="7386480" y="26618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2" name="PlaceHolder 2"/>
          <p:cNvSpPr>
            <a:spLocks noGrp="1"/>
          </p:cNvSpPr>
          <p:nvPr>
            <p:ph type="subTitle"/>
          </p:nvPr>
        </p:nvSpPr>
        <p:spPr>
          <a:xfrm>
            <a:off x="5231880" y="552240"/>
            <a:ext cx="318564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4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318564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6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7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PlaceHolder 1"/>
          <p:cNvSpPr>
            <a:spLocks noGrp="1"/>
          </p:cNvSpPr>
          <p:nvPr>
            <p:ph type="subTitle"/>
          </p:nvPr>
        </p:nvSpPr>
        <p:spPr>
          <a:xfrm>
            <a:off x="716760" y="566640"/>
            <a:ext cx="3087360" cy="413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1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2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3" name="PlaceHolder 4"/>
          <p:cNvSpPr>
            <a:spLocks noGrp="1"/>
          </p:cNvSpPr>
          <p:nvPr>
            <p:ph/>
          </p:nvPr>
        </p:nvSpPr>
        <p:spPr>
          <a:xfrm>
            <a:off x="5231880" y="26618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5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6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7" name="PlaceHolder 4"/>
          <p:cNvSpPr>
            <a:spLocks noGrp="1"/>
          </p:cNvSpPr>
          <p:nvPr>
            <p:ph/>
          </p:nvPr>
        </p:nvSpPr>
        <p:spPr>
          <a:xfrm>
            <a:off x="6864480" y="26618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9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0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1" name="PlaceHolder 4"/>
          <p:cNvSpPr>
            <a:spLocks noGrp="1"/>
          </p:cNvSpPr>
          <p:nvPr>
            <p:ph/>
          </p:nvPr>
        </p:nvSpPr>
        <p:spPr>
          <a:xfrm>
            <a:off x="5231880" y="2661840"/>
            <a:ext cx="318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3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318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4" name="PlaceHolder 3"/>
          <p:cNvSpPr>
            <a:spLocks noGrp="1"/>
          </p:cNvSpPr>
          <p:nvPr>
            <p:ph/>
          </p:nvPr>
        </p:nvSpPr>
        <p:spPr>
          <a:xfrm>
            <a:off x="5231880" y="2661840"/>
            <a:ext cx="318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6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7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8" name="PlaceHolder 4"/>
          <p:cNvSpPr>
            <a:spLocks noGrp="1"/>
          </p:cNvSpPr>
          <p:nvPr>
            <p:ph/>
          </p:nvPr>
        </p:nvSpPr>
        <p:spPr>
          <a:xfrm>
            <a:off x="5231880" y="26618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9" name="PlaceHolder 5"/>
          <p:cNvSpPr>
            <a:spLocks noGrp="1"/>
          </p:cNvSpPr>
          <p:nvPr>
            <p:ph/>
          </p:nvPr>
        </p:nvSpPr>
        <p:spPr>
          <a:xfrm>
            <a:off x="6864480" y="26618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subTitle"/>
          </p:nvPr>
        </p:nvSpPr>
        <p:spPr>
          <a:xfrm>
            <a:off x="716760" y="566640"/>
            <a:ext cx="3087360" cy="413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1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2" name="PlaceHolder 3"/>
          <p:cNvSpPr>
            <a:spLocks noGrp="1"/>
          </p:cNvSpPr>
          <p:nvPr>
            <p:ph/>
          </p:nvPr>
        </p:nvSpPr>
        <p:spPr>
          <a:xfrm>
            <a:off x="6309360" y="5522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3" name="PlaceHolder 4"/>
          <p:cNvSpPr>
            <a:spLocks noGrp="1"/>
          </p:cNvSpPr>
          <p:nvPr>
            <p:ph/>
          </p:nvPr>
        </p:nvSpPr>
        <p:spPr>
          <a:xfrm>
            <a:off x="7386480" y="5522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4" name="PlaceHolder 5"/>
          <p:cNvSpPr>
            <a:spLocks noGrp="1"/>
          </p:cNvSpPr>
          <p:nvPr>
            <p:ph/>
          </p:nvPr>
        </p:nvSpPr>
        <p:spPr>
          <a:xfrm>
            <a:off x="5231880" y="26618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5" name="PlaceHolder 6"/>
          <p:cNvSpPr>
            <a:spLocks noGrp="1"/>
          </p:cNvSpPr>
          <p:nvPr>
            <p:ph/>
          </p:nvPr>
        </p:nvSpPr>
        <p:spPr>
          <a:xfrm>
            <a:off x="6309360" y="26618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6" name="PlaceHolder 7"/>
          <p:cNvSpPr>
            <a:spLocks noGrp="1"/>
          </p:cNvSpPr>
          <p:nvPr>
            <p:ph/>
          </p:nvPr>
        </p:nvSpPr>
        <p:spPr>
          <a:xfrm>
            <a:off x="7386480" y="26618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0" name="PlaceHolder 2"/>
          <p:cNvSpPr>
            <a:spLocks noGrp="1"/>
          </p:cNvSpPr>
          <p:nvPr>
            <p:ph type="subTitle"/>
          </p:nvPr>
        </p:nvSpPr>
        <p:spPr>
          <a:xfrm>
            <a:off x="5231880" y="552240"/>
            <a:ext cx="318564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2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318564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4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5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PlaceHolder 1"/>
          <p:cNvSpPr>
            <a:spLocks noGrp="1"/>
          </p:cNvSpPr>
          <p:nvPr>
            <p:ph type="subTitle"/>
          </p:nvPr>
        </p:nvSpPr>
        <p:spPr>
          <a:xfrm>
            <a:off x="716760" y="566640"/>
            <a:ext cx="3087360" cy="413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9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0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1" name="PlaceHolder 4"/>
          <p:cNvSpPr>
            <a:spLocks noGrp="1"/>
          </p:cNvSpPr>
          <p:nvPr>
            <p:ph/>
          </p:nvPr>
        </p:nvSpPr>
        <p:spPr>
          <a:xfrm>
            <a:off x="5231880" y="26618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3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4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5" name="PlaceHolder 4"/>
          <p:cNvSpPr>
            <a:spLocks noGrp="1"/>
          </p:cNvSpPr>
          <p:nvPr>
            <p:ph/>
          </p:nvPr>
        </p:nvSpPr>
        <p:spPr>
          <a:xfrm>
            <a:off x="6864480" y="26618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7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8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9" name="PlaceHolder 4"/>
          <p:cNvSpPr>
            <a:spLocks noGrp="1"/>
          </p:cNvSpPr>
          <p:nvPr>
            <p:ph/>
          </p:nvPr>
        </p:nvSpPr>
        <p:spPr>
          <a:xfrm>
            <a:off x="5231880" y="2661840"/>
            <a:ext cx="318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5231880" y="26618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1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318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2" name="PlaceHolder 3"/>
          <p:cNvSpPr>
            <a:spLocks noGrp="1"/>
          </p:cNvSpPr>
          <p:nvPr>
            <p:ph/>
          </p:nvPr>
        </p:nvSpPr>
        <p:spPr>
          <a:xfrm>
            <a:off x="5231880" y="2661840"/>
            <a:ext cx="318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4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5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6" name="PlaceHolder 4"/>
          <p:cNvSpPr>
            <a:spLocks noGrp="1"/>
          </p:cNvSpPr>
          <p:nvPr>
            <p:ph/>
          </p:nvPr>
        </p:nvSpPr>
        <p:spPr>
          <a:xfrm>
            <a:off x="5231880" y="26618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7" name="PlaceHolder 5"/>
          <p:cNvSpPr>
            <a:spLocks noGrp="1"/>
          </p:cNvSpPr>
          <p:nvPr>
            <p:ph/>
          </p:nvPr>
        </p:nvSpPr>
        <p:spPr>
          <a:xfrm>
            <a:off x="6864480" y="26618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9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0" name="PlaceHolder 3"/>
          <p:cNvSpPr>
            <a:spLocks noGrp="1"/>
          </p:cNvSpPr>
          <p:nvPr>
            <p:ph/>
          </p:nvPr>
        </p:nvSpPr>
        <p:spPr>
          <a:xfrm>
            <a:off x="6309360" y="5522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1" name="PlaceHolder 4"/>
          <p:cNvSpPr>
            <a:spLocks noGrp="1"/>
          </p:cNvSpPr>
          <p:nvPr>
            <p:ph/>
          </p:nvPr>
        </p:nvSpPr>
        <p:spPr>
          <a:xfrm>
            <a:off x="7386480" y="5522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2" name="PlaceHolder 5"/>
          <p:cNvSpPr>
            <a:spLocks noGrp="1"/>
          </p:cNvSpPr>
          <p:nvPr>
            <p:ph/>
          </p:nvPr>
        </p:nvSpPr>
        <p:spPr>
          <a:xfrm>
            <a:off x="5231880" y="26618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3" name="PlaceHolder 6"/>
          <p:cNvSpPr>
            <a:spLocks noGrp="1"/>
          </p:cNvSpPr>
          <p:nvPr>
            <p:ph/>
          </p:nvPr>
        </p:nvSpPr>
        <p:spPr>
          <a:xfrm>
            <a:off x="6309360" y="26618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4" name="PlaceHolder 7"/>
          <p:cNvSpPr>
            <a:spLocks noGrp="1"/>
          </p:cNvSpPr>
          <p:nvPr>
            <p:ph/>
          </p:nvPr>
        </p:nvSpPr>
        <p:spPr>
          <a:xfrm>
            <a:off x="7386480" y="26618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9" name="PlaceHolder 2"/>
          <p:cNvSpPr>
            <a:spLocks noGrp="1"/>
          </p:cNvSpPr>
          <p:nvPr>
            <p:ph type="subTitle"/>
          </p:nvPr>
        </p:nvSpPr>
        <p:spPr>
          <a:xfrm>
            <a:off x="5231880" y="552240"/>
            <a:ext cx="318564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1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318564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3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4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PlaceHolder 1"/>
          <p:cNvSpPr>
            <a:spLocks noGrp="1"/>
          </p:cNvSpPr>
          <p:nvPr>
            <p:ph type="subTitle"/>
          </p:nvPr>
        </p:nvSpPr>
        <p:spPr>
          <a:xfrm>
            <a:off x="716760" y="566640"/>
            <a:ext cx="3087360" cy="413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8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9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0" name="PlaceHolder 4"/>
          <p:cNvSpPr>
            <a:spLocks noGrp="1"/>
          </p:cNvSpPr>
          <p:nvPr>
            <p:ph/>
          </p:nvPr>
        </p:nvSpPr>
        <p:spPr>
          <a:xfrm>
            <a:off x="5231880" y="26618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6864480" y="26618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2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3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4" name="PlaceHolder 4"/>
          <p:cNvSpPr>
            <a:spLocks noGrp="1"/>
          </p:cNvSpPr>
          <p:nvPr>
            <p:ph/>
          </p:nvPr>
        </p:nvSpPr>
        <p:spPr>
          <a:xfrm>
            <a:off x="6864480" y="26618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6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7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8" name="PlaceHolder 4"/>
          <p:cNvSpPr>
            <a:spLocks noGrp="1"/>
          </p:cNvSpPr>
          <p:nvPr>
            <p:ph/>
          </p:nvPr>
        </p:nvSpPr>
        <p:spPr>
          <a:xfrm>
            <a:off x="5231880" y="2661840"/>
            <a:ext cx="318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0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318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1" name="PlaceHolder 3"/>
          <p:cNvSpPr>
            <a:spLocks noGrp="1"/>
          </p:cNvSpPr>
          <p:nvPr>
            <p:ph/>
          </p:nvPr>
        </p:nvSpPr>
        <p:spPr>
          <a:xfrm>
            <a:off x="5231880" y="2661840"/>
            <a:ext cx="318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3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4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5" name="PlaceHolder 4"/>
          <p:cNvSpPr>
            <a:spLocks noGrp="1"/>
          </p:cNvSpPr>
          <p:nvPr>
            <p:ph/>
          </p:nvPr>
        </p:nvSpPr>
        <p:spPr>
          <a:xfrm>
            <a:off x="5231880" y="26618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6" name="PlaceHolder 5"/>
          <p:cNvSpPr>
            <a:spLocks noGrp="1"/>
          </p:cNvSpPr>
          <p:nvPr>
            <p:ph/>
          </p:nvPr>
        </p:nvSpPr>
        <p:spPr>
          <a:xfrm>
            <a:off x="6864480" y="26618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8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9" name="PlaceHolder 3"/>
          <p:cNvSpPr>
            <a:spLocks noGrp="1"/>
          </p:cNvSpPr>
          <p:nvPr>
            <p:ph/>
          </p:nvPr>
        </p:nvSpPr>
        <p:spPr>
          <a:xfrm>
            <a:off x="6309360" y="5522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0" name="PlaceHolder 4"/>
          <p:cNvSpPr>
            <a:spLocks noGrp="1"/>
          </p:cNvSpPr>
          <p:nvPr>
            <p:ph/>
          </p:nvPr>
        </p:nvSpPr>
        <p:spPr>
          <a:xfrm>
            <a:off x="7386480" y="5522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1" name="PlaceHolder 5"/>
          <p:cNvSpPr>
            <a:spLocks noGrp="1"/>
          </p:cNvSpPr>
          <p:nvPr>
            <p:ph/>
          </p:nvPr>
        </p:nvSpPr>
        <p:spPr>
          <a:xfrm>
            <a:off x="5231880" y="26618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2" name="PlaceHolder 6"/>
          <p:cNvSpPr>
            <a:spLocks noGrp="1"/>
          </p:cNvSpPr>
          <p:nvPr>
            <p:ph/>
          </p:nvPr>
        </p:nvSpPr>
        <p:spPr>
          <a:xfrm>
            <a:off x="6309360" y="26618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3" name="PlaceHolder 7"/>
          <p:cNvSpPr>
            <a:spLocks noGrp="1"/>
          </p:cNvSpPr>
          <p:nvPr>
            <p:ph/>
          </p:nvPr>
        </p:nvSpPr>
        <p:spPr>
          <a:xfrm>
            <a:off x="7386480" y="26618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8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6" name="PlaceHolder 2"/>
          <p:cNvSpPr>
            <a:spLocks noGrp="1"/>
          </p:cNvSpPr>
          <p:nvPr>
            <p:ph type="subTitle"/>
          </p:nvPr>
        </p:nvSpPr>
        <p:spPr>
          <a:xfrm>
            <a:off x="5231880" y="552240"/>
            <a:ext cx="318564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8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318564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0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1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/>
          </p:nvPr>
        </p:nvSpPr>
        <p:spPr>
          <a:xfrm>
            <a:off x="5231880" y="2661840"/>
            <a:ext cx="318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PlaceHolder 1"/>
          <p:cNvSpPr>
            <a:spLocks noGrp="1"/>
          </p:cNvSpPr>
          <p:nvPr>
            <p:ph type="subTitle"/>
          </p:nvPr>
        </p:nvSpPr>
        <p:spPr>
          <a:xfrm>
            <a:off x="716760" y="566640"/>
            <a:ext cx="3087360" cy="413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5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6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7" name="PlaceHolder 4"/>
          <p:cNvSpPr>
            <a:spLocks noGrp="1"/>
          </p:cNvSpPr>
          <p:nvPr>
            <p:ph/>
          </p:nvPr>
        </p:nvSpPr>
        <p:spPr>
          <a:xfrm>
            <a:off x="5231880" y="26618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9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0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1" name="PlaceHolder 4"/>
          <p:cNvSpPr>
            <a:spLocks noGrp="1"/>
          </p:cNvSpPr>
          <p:nvPr>
            <p:ph/>
          </p:nvPr>
        </p:nvSpPr>
        <p:spPr>
          <a:xfrm>
            <a:off x="6864480" y="26618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3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4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5" name="PlaceHolder 4"/>
          <p:cNvSpPr>
            <a:spLocks noGrp="1"/>
          </p:cNvSpPr>
          <p:nvPr>
            <p:ph/>
          </p:nvPr>
        </p:nvSpPr>
        <p:spPr>
          <a:xfrm>
            <a:off x="5231880" y="2661840"/>
            <a:ext cx="318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7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318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8" name="PlaceHolder 3"/>
          <p:cNvSpPr>
            <a:spLocks noGrp="1"/>
          </p:cNvSpPr>
          <p:nvPr>
            <p:ph/>
          </p:nvPr>
        </p:nvSpPr>
        <p:spPr>
          <a:xfrm>
            <a:off x="5231880" y="2661840"/>
            <a:ext cx="318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0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1" name="PlaceHolder 3"/>
          <p:cNvSpPr>
            <a:spLocks noGrp="1"/>
          </p:cNvSpPr>
          <p:nvPr>
            <p:ph/>
          </p:nvPr>
        </p:nvSpPr>
        <p:spPr>
          <a:xfrm>
            <a:off x="6864480" y="5522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2" name="PlaceHolder 4"/>
          <p:cNvSpPr>
            <a:spLocks noGrp="1"/>
          </p:cNvSpPr>
          <p:nvPr>
            <p:ph/>
          </p:nvPr>
        </p:nvSpPr>
        <p:spPr>
          <a:xfrm>
            <a:off x="5231880" y="26618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3" name="PlaceHolder 5"/>
          <p:cNvSpPr>
            <a:spLocks noGrp="1"/>
          </p:cNvSpPr>
          <p:nvPr>
            <p:ph/>
          </p:nvPr>
        </p:nvSpPr>
        <p:spPr>
          <a:xfrm>
            <a:off x="6864480" y="2661840"/>
            <a:ext cx="155448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5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6" name="PlaceHolder 3"/>
          <p:cNvSpPr>
            <a:spLocks noGrp="1"/>
          </p:cNvSpPr>
          <p:nvPr>
            <p:ph/>
          </p:nvPr>
        </p:nvSpPr>
        <p:spPr>
          <a:xfrm>
            <a:off x="6309360" y="5522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7" name="PlaceHolder 4"/>
          <p:cNvSpPr>
            <a:spLocks noGrp="1"/>
          </p:cNvSpPr>
          <p:nvPr>
            <p:ph/>
          </p:nvPr>
        </p:nvSpPr>
        <p:spPr>
          <a:xfrm>
            <a:off x="7386480" y="5522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8" name="PlaceHolder 5"/>
          <p:cNvSpPr>
            <a:spLocks noGrp="1"/>
          </p:cNvSpPr>
          <p:nvPr>
            <p:ph/>
          </p:nvPr>
        </p:nvSpPr>
        <p:spPr>
          <a:xfrm>
            <a:off x="5231880" y="26618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9" name="PlaceHolder 6"/>
          <p:cNvSpPr>
            <a:spLocks noGrp="1"/>
          </p:cNvSpPr>
          <p:nvPr>
            <p:ph/>
          </p:nvPr>
        </p:nvSpPr>
        <p:spPr>
          <a:xfrm>
            <a:off x="6309360" y="26618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0" name="PlaceHolder 7"/>
          <p:cNvSpPr>
            <a:spLocks noGrp="1"/>
          </p:cNvSpPr>
          <p:nvPr>
            <p:ph/>
          </p:nvPr>
        </p:nvSpPr>
        <p:spPr>
          <a:xfrm>
            <a:off x="7386480" y="2661840"/>
            <a:ext cx="1025640" cy="1926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9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3" name="PlaceHolder 2"/>
          <p:cNvSpPr>
            <a:spLocks noGrp="1"/>
          </p:cNvSpPr>
          <p:nvPr>
            <p:ph type="subTitle"/>
          </p:nvPr>
        </p:nvSpPr>
        <p:spPr>
          <a:xfrm>
            <a:off x="5231880" y="552240"/>
            <a:ext cx="318564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5" name="PlaceHolder 2"/>
          <p:cNvSpPr>
            <a:spLocks noGrp="1"/>
          </p:cNvSpPr>
          <p:nvPr>
            <p:ph/>
          </p:nvPr>
        </p:nvSpPr>
        <p:spPr>
          <a:xfrm>
            <a:off x="5231880" y="552240"/>
            <a:ext cx="3185640" cy="4038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12.xml"/><Relationship Id="rId6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4.xml"/><Relationship Id="rId8" Type="http://schemas.openxmlformats.org/officeDocument/2006/relationships/slideLayout" Target="../slideLayouts/slideLayout115.xml"/><Relationship Id="rId9" Type="http://schemas.openxmlformats.org/officeDocument/2006/relationships/slideLayout" Target="../slideLayouts/slideLayout116.xml"/><Relationship Id="rId10" Type="http://schemas.openxmlformats.org/officeDocument/2006/relationships/slideLayout" Target="../slideLayouts/slideLayout117.xml"/><Relationship Id="rId11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19.xml"/><Relationship Id="rId13" Type="http://schemas.openxmlformats.org/officeDocument/2006/relationships/slideLayout" Target="../slideLayouts/slideLayout12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21.xml"/><Relationship Id="rId3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5.xml"/><Relationship Id="rId7" Type="http://schemas.openxmlformats.org/officeDocument/2006/relationships/slideLayout" Target="../slideLayouts/slideLayout126.xml"/><Relationship Id="rId8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0.xml"/><Relationship Id="rId12" Type="http://schemas.openxmlformats.org/officeDocument/2006/relationships/slideLayout" Target="../slideLayouts/slideLayout131.xml"/><Relationship Id="rId13" Type="http://schemas.openxmlformats.org/officeDocument/2006/relationships/slideLayout" Target="../slideLayouts/slideLayout132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hyperlink" Target="https://bit.ly/3A1uf1Q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Relationship Id="rId5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4.xml"/><Relationship Id="rId7" Type="http://schemas.openxmlformats.org/officeDocument/2006/relationships/slideLayout" Target="../slideLayouts/slideLayout135.xml"/><Relationship Id="rId8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39.xml"/><Relationship Id="rId12" Type="http://schemas.openxmlformats.org/officeDocument/2006/relationships/slideLayout" Target="../slideLayouts/slideLayout140.xml"/><Relationship Id="rId13" Type="http://schemas.openxmlformats.org/officeDocument/2006/relationships/slideLayout" Target="../slideLayouts/slideLayout141.xml"/><Relationship Id="rId14" Type="http://schemas.openxmlformats.org/officeDocument/2006/relationships/slideLayout" Target="../slideLayouts/slideLayout142.xml"/><Relationship Id="rId15" Type="http://schemas.openxmlformats.org/officeDocument/2006/relationships/slideLayout" Target="../slideLayouts/slideLayout143.xml"/><Relationship Id="rId16" Type="http://schemas.openxmlformats.org/officeDocument/2006/relationships/slideLayout" Target="../slideLayouts/slideLayout144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3" Type="http://schemas.openxmlformats.org/officeDocument/2006/relationships/slideLayout" Target="../slideLayouts/slideLayout50.xml"/><Relationship Id="rId4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4.xml"/><Relationship Id="rId8" Type="http://schemas.openxmlformats.org/officeDocument/2006/relationships/slideLayout" Target="../slideLayouts/slideLayout55.xml"/><Relationship Id="rId9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0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3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3.xml"/><Relationship Id="rId5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6.xml"/><Relationship Id="rId8" Type="http://schemas.openxmlformats.org/officeDocument/2006/relationships/slideLayout" Target="../slideLayouts/slideLayout67.xml"/><Relationship Id="rId9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2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3.xml"/><Relationship Id="rId3" Type="http://schemas.openxmlformats.org/officeDocument/2006/relationships/slideLayout" Target="../slideLayouts/slideLayout74.xml"/><Relationship Id="rId4" Type="http://schemas.openxmlformats.org/officeDocument/2006/relationships/slideLayout" Target="../slideLayouts/slideLayout75.xml"/><Relationship Id="rId5" Type="http://schemas.openxmlformats.org/officeDocument/2006/relationships/slideLayout" Target="../slideLayouts/slideLayout76.xml"/><Relationship Id="rId6" Type="http://schemas.openxmlformats.org/officeDocument/2006/relationships/slideLayout" Target="../slideLayouts/slideLayout77.xml"/><Relationship Id="rId7" Type="http://schemas.openxmlformats.org/officeDocument/2006/relationships/slideLayout" Target="../slideLayouts/slideLayout78.xml"/><Relationship Id="rId8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3.xml"/><Relationship Id="rId13" Type="http://schemas.openxmlformats.org/officeDocument/2006/relationships/slideLayout" Target="../slideLayouts/slideLayout84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8.xml"/><Relationship Id="rId6" Type="http://schemas.openxmlformats.org/officeDocument/2006/relationships/slideLayout" Target="../slideLayouts/slideLayout89.xml"/><Relationship Id="rId7" Type="http://schemas.openxmlformats.org/officeDocument/2006/relationships/slideLayout" Target="../slideLayouts/slideLayout90.xml"/><Relationship Id="rId8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95.xml"/><Relationship Id="rId13" Type="http://schemas.openxmlformats.org/officeDocument/2006/relationships/slideLayout" Target="../slideLayouts/slideLayout96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7.xml"/><Relationship Id="rId3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9.xml"/><Relationship Id="rId5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2.xml"/><Relationship Id="rId8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06.xml"/><Relationship Id="rId12" Type="http://schemas.openxmlformats.org/officeDocument/2006/relationships/slideLayout" Target="../slideLayouts/slideLayout107.xml"/><Relationship Id="rId13" Type="http://schemas.openxmlformats.org/officeDocument/2006/relationships/slideLayout" Target="../slideLayouts/slideLayout10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0" name="Google Shape;9;p2"/>
          <p:cNvGrpSpPr/>
          <p:nvPr/>
        </p:nvGrpSpPr>
        <p:grpSpPr>
          <a:xfrm>
            <a:off x="-2127960" y="-2293200"/>
            <a:ext cx="5721840" cy="11966760"/>
            <a:chOff x="-2127960" y="-2293200"/>
            <a:chExt cx="5721840" cy="11966760"/>
          </a:xfrm>
        </p:grpSpPr>
        <p:grpSp>
          <p:nvGrpSpPr>
            <p:cNvPr id="1" name="Google Shape;10;p2"/>
            <p:cNvGrpSpPr/>
            <p:nvPr/>
          </p:nvGrpSpPr>
          <p:grpSpPr>
            <a:xfrm>
              <a:off x="-2127960" y="3103920"/>
              <a:ext cx="5689080" cy="6569640"/>
              <a:chOff x="-2127960" y="3103920"/>
              <a:chExt cx="5689080" cy="6569640"/>
            </a:xfrm>
          </p:grpSpPr>
          <p:sp>
            <p:nvSpPr>
              <p:cNvPr id="2" name="Google Shape;11;p2"/>
              <p:cNvSpPr/>
              <p:nvPr/>
            </p:nvSpPr>
            <p:spPr>
              <a:xfrm rot="17268000">
                <a:off x="-2728440" y="4999680"/>
                <a:ext cx="5773320" cy="2949120"/>
              </a:xfrm>
              <a:custGeom>
                <a:avLst/>
                <a:gdLst>
                  <a:gd name="textAreaLeft" fmla="*/ 0 w 5773320"/>
                  <a:gd name="textAreaRight" fmla="*/ 5773680 w 5773320"/>
                  <a:gd name="textAreaTop" fmla="*/ 0 h 2949120"/>
                  <a:gd name="textAreaBottom" fmla="*/ 2949480 h 2949120"/>
                </a:gdLst>
                <a:ahLst/>
                <a:rect l="textAreaLeft" t="textAreaTop" r="textAreaRight" b="textAreaBottom"/>
                <a:pathLst>
                  <a:path fill="none" w="109750" h="56068">
                    <a:moveTo>
                      <a:pt x="0" y="53521"/>
                    </a:moveTo>
                    <a:cubicBezTo>
                      <a:pt x="9358" y="56068"/>
                      <a:pt x="20095" y="52256"/>
                      <a:pt x="25747" y="44390"/>
                    </a:cubicBezTo>
                    <a:cubicBezTo>
                      <a:pt x="29063" y="39776"/>
                      <a:pt x="30637" y="34148"/>
                      <a:pt x="33499" y="29250"/>
                    </a:cubicBezTo>
                    <a:cubicBezTo>
                      <a:pt x="36362" y="24344"/>
                      <a:pt x="41333" y="19892"/>
                      <a:pt x="46985" y="20411"/>
                    </a:cubicBezTo>
                    <a:cubicBezTo>
                      <a:pt x="49799" y="20679"/>
                      <a:pt x="52353" y="22147"/>
                      <a:pt x="54705" y="23720"/>
                    </a:cubicBezTo>
                    <a:cubicBezTo>
                      <a:pt x="62100" y="28667"/>
                      <a:pt x="69309" y="35316"/>
                      <a:pt x="78205" y="35422"/>
                    </a:cubicBezTo>
                    <a:cubicBezTo>
                      <a:pt x="80549" y="35454"/>
                      <a:pt x="83265" y="34724"/>
                      <a:pt x="84165" y="32559"/>
                    </a:cubicBezTo>
                    <a:cubicBezTo>
                      <a:pt x="85147" y="30199"/>
                      <a:pt x="83452" y="27685"/>
                      <a:pt x="82641" y="25269"/>
                    </a:cubicBezTo>
                    <a:cubicBezTo>
                      <a:pt x="81092" y="20671"/>
                      <a:pt x="83087" y="15132"/>
                      <a:pt x="87214" y="12586"/>
                    </a:cubicBezTo>
                    <a:cubicBezTo>
                      <a:pt x="89493" y="11175"/>
                      <a:pt x="92202" y="10672"/>
                      <a:pt x="94756" y="9861"/>
                    </a:cubicBezTo>
                    <a:cubicBezTo>
                      <a:pt x="100570" y="8029"/>
                      <a:pt x="105760" y="4615"/>
                      <a:pt x="109750" y="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3" name="Google Shape;12;p2"/>
              <p:cNvSpPr/>
              <p:nvPr/>
            </p:nvSpPr>
            <p:spPr>
              <a:xfrm rot="17268000">
                <a:off x="-2617200" y="4922280"/>
                <a:ext cx="5634720" cy="2950920"/>
              </a:xfrm>
              <a:custGeom>
                <a:avLst/>
                <a:gdLst>
                  <a:gd name="textAreaLeft" fmla="*/ 0 w 5634720"/>
                  <a:gd name="textAreaRight" fmla="*/ 5635080 w 5634720"/>
                  <a:gd name="textAreaTop" fmla="*/ 0 h 2950920"/>
                  <a:gd name="textAreaBottom" fmla="*/ 2951280 h 2950920"/>
                </a:gdLst>
                <a:ahLst/>
                <a:rect l="textAreaLeft" t="textAreaTop" r="textAreaRight" b="textAreaBottom"/>
                <a:pathLst>
                  <a:path fill="none" w="107115" h="56101">
                    <a:moveTo>
                      <a:pt x="107115" y="1"/>
                    </a:moveTo>
                    <a:cubicBezTo>
                      <a:pt x="103263" y="4380"/>
                      <a:pt x="97643" y="7964"/>
                      <a:pt x="92008" y="9861"/>
                    </a:cubicBezTo>
                    <a:cubicBezTo>
                      <a:pt x="91683" y="9975"/>
                      <a:pt x="91359" y="10080"/>
                      <a:pt x="91034" y="10186"/>
                    </a:cubicBezTo>
                    <a:cubicBezTo>
                      <a:pt x="88804" y="10899"/>
                      <a:pt x="86558" y="11564"/>
                      <a:pt x="84669" y="12870"/>
                    </a:cubicBezTo>
                    <a:cubicBezTo>
                      <a:pt x="84377" y="13073"/>
                      <a:pt x="84093" y="13292"/>
                      <a:pt x="83825" y="13527"/>
                    </a:cubicBezTo>
                    <a:cubicBezTo>
                      <a:pt x="82568" y="14654"/>
                      <a:pt x="81587" y="16057"/>
                      <a:pt x="80963" y="17622"/>
                    </a:cubicBezTo>
                    <a:cubicBezTo>
                      <a:pt x="79965" y="20063"/>
                      <a:pt x="79746" y="22869"/>
                      <a:pt x="80509" y="25439"/>
                    </a:cubicBezTo>
                    <a:cubicBezTo>
                      <a:pt x="80533" y="25528"/>
                      <a:pt x="80565" y="25618"/>
                      <a:pt x="80590" y="25699"/>
                    </a:cubicBezTo>
                    <a:cubicBezTo>
                      <a:pt x="81393" y="28131"/>
                      <a:pt x="82998" y="30670"/>
                      <a:pt x="82049" y="33046"/>
                    </a:cubicBezTo>
                    <a:cubicBezTo>
                      <a:pt x="81174" y="35235"/>
                      <a:pt x="78538" y="36078"/>
                      <a:pt x="76203" y="36135"/>
                    </a:cubicBezTo>
                    <a:cubicBezTo>
                      <a:pt x="75992" y="36135"/>
                      <a:pt x="75789" y="36135"/>
                      <a:pt x="75586" y="36135"/>
                    </a:cubicBezTo>
                    <a:cubicBezTo>
                      <a:pt x="72886" y="36087"/>
                      <a:pt x="70299" y="35373"/>
                      <a:pt x="67834" y="34286"/>
                    </a:cubicBezTo>
                    <a:cubicBezTo>
                      <a:pt x="62425" y="31910"/>
                      <a:pt x="57543" y="27791"/>
                      <a:pt x="52556" y="24434"/>
                    </a:cubicBezTo>
                    <a:cubicBezTo>
                      <a:pt x="50480" y="23039"/>
                      <a:pt x="48250" y="21725"/>
                      <a:pt x="45826" y="21214"/>
                    </a:cubicBezTo>
                    <a:cubicBezTo>
                      <a:pt x="45485" y="21141"/>
                      <a:pt x="45153" y="21085"/>
                      <a:pt x="44812" y="21044"/>
                    </a:cubicBezTo>
                    <a:cubicBezTo>
                      <a:pt x="42112" y="20744"/>
                      <a:pt x="39541" y="21539"/>
                      <a:pt x="37295" y="23039"/>
                    </a:cubicBezTo>
                    <a:cubicBezTo>
                      <a:pt x="34805" y="24701"/>
                      <a:pt x="32778" y="27231"/>
                      <a:pt x="31359" y="29851"/>
                    </a:cubicBezTo>
                    <a:cubicBezTo>
                      <a:pt x="29332" y="33589"/>
                      <a:pt x="28042" y="37692"/>
                      <a:pt x="26226" y="41463"/>
                    </a:cubicBezTo>
                    <a:cubicBezTo>
                      <a:pt x="25666" y="42623"/>
                      <a:pt x="25042" y="43742"/>
                      <a:pt x="24344" y="44820"/>
                    </a:cubicBezTo>
                    <a:cubicBezTo>
                      <a:pt x="22739" y="47245"/>
                      <a:pt x="20687" y="49337"/>
                      <a:pt x="18287" y="50975"/>
                    </a:cubicBezTo>
                    <a:cubicBezTo>
                      <a:pt x="13040" y="54584"/>
                      <a:pt x="6269" y="56100"/>
                      <a:pt x="1" y="54673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4" name="Google Shape;13;p2"/>
              <p:cNvSpPr/>
              <p:nvPr/>
            </p:nvSpPr>
            <p:spPr>
              <a:xfrm rot="17268000">
                <a:off x="-2486160" y="4830480"/>
                <a:ext cx="5496120" cy="2994480"/>
              </a:xfrm>
              <a:custGeom>
                <a:avLst/>
                <a:gdLst>
                  <a:gd name="textAreaLeft" fmla="*/ 0 w 5496120"/>
                  <a:gd name="textAreaRight" fmla="*/ 5496480 w 5496120"/>
                  <a:gd name="textAreaTop" fmla="*/ 0 h 2994480"/>
                  <a:gd name="textAreaBottom" fmla="*/ 2994840 h 2994480"/>
                </a:gdLst>
                <a:ahLst/>
                <a:rect l="textAreaLeft" t="textAreaTop" r="textAreaRight" b="textAreaBottom"/>
                <a:pathLst>
                  <a:path fill="none" w="104480" h="56928">
                    <a:moveTo>
                      <a:pt x="104479" y="1"/>
                    </a:moveTo>
                    <a:cubicBezTo>
                      <a:pt x="100733" y="4169"/>
                      <a:pt x="94740" y="7883"/>
                      <a:pt x="89258" y="9861"/>
                    </a:cubicBezTo>
                    <a:cubicBezTo>
                      <a:pt x="88926" y="9983"/>
                      <a:pt x="88601" y="10097"/>
                      <a:pt x="88293" y="10210"/>
                    </a:cubicBezTo>
                    <a:cubicBezTo>
                      <a:pt x="86096" y="10989"/>
                      <a:pt x="83906" y="11767"/>
                      <a:pt x="82122" y="13146"/>
                    </a:cubicBezTo>
                    <a:cubicBezTo>
                      <a:pt x="81846" y="13365"/>
                      <a:pt x="81579" y="13600"/>
                      <a:pt x="81327" y="13843"/>
                    </a:cubicBezTo>
                    <a:cubicBezTo>
                      <a:pt x="80152" y="15003"/>
                      <a:pt x="79300" y="16438"/>
                      <a:pt x="78732" y="18019"/>
                    </a:cubicBezTo>
                    <a:cubicBezTo>
                      <a:pt x="77865" y="20476"/>
                      <a:pt x="77703" y="23290"/>
                      <a:pt x="78457" y="25869"/>
                    </a:cubicBezTo>
                    <a:cubicBezTo>
                      <a:pt x="78481" y="25958"/>
                      <a:pt x="78513" y="26047"/>
                      <a:pt x="78538" y="26137"/>
                    </a:cubicBezTo>
                    <a:cubicBezTo>
                      <a:pt x="79324" y="28586"/>
                      <a:pt x="80849" y="31140"/>
                      <a:pt x="79924" y="33540"/>
                    </a:cubicBezTo>
                    <a:cubicBezTo>
                      <a:pt x="79081" y="35746"/>
                      <a:pt x="76527" y="36703"/>
                      <a:pt x="74199" y="36841"/>
                    </a:cubicBezTo>
                    <a:cubicBezTo>
                      <a:pt x="73989" y="36849"/>
                      <a:pt x="73786" y="36857"/>
                      <a:pt x="73575" y="36865"/>
                    </a:cubicBezTo>
                    <a:cubicBezTo>
                      <a:pt x="70875" y="36906"/>
                      <a:pt x="68255" y="36184"/>
                      <a:pt x="65774" y="35097"/>
                    </a:cubicBezTo>
                    <a:cubicBezTo>
                      <a:pt x="60316" y="32705"/>
                      <a:pt x="55427" y="28545"/>
                      <a:pt x="50407" y="25147"/>
                    </a:cubicBezTo>
                    <a:cubicBezTo>
                      <a:pt x="48315" y="23736"/>
                      <a:pt x="46077" y="22414"/>
                      <a:pt x="43644" y="21855"/>
                    </a:cubicBezTo>
                    <a:cubicBezTo>
                      <a:pt x="43303" y="21782"/>
                      <a:pt x="42971" y="21717"/>
                      <a:pt x="42622" y="21677"/>
                    </a:cubicBezTo>
                    <a:cubicBezTo>
                      <a:pt x="39922" y="21320"/>
                      <a:pt x="37311" y="22033"/>
                      <a:pt x="35040" y="23525"/>
                    </a:cubicBezTo>
                    <a:cubicBezTo>
                      <a:pt x="32510" y="25180"/>
                      <a:pt x="30540" y="27783"/>
                      <a:pt x="29201" y="30443"/>
                    </a:cubicBezTo>
                    <a:cubicBezTo>
                      <a:pt x="27336" y="34165"/>
                      <a:pt x="26201" y="38203"/>
                      <a:pt x="24595" y="41925"/>
                    </a:cubicBezTo>
                    <a:cubicBezTo>
                      <a:pt x="24109" y="43069"/>
                      <a:pt x="23549" y="44180"/>
                      <a:pt x="22925" y="45250"/>
                    </a:cubicBezTo>
                    <a:cubicBezTo>
                      <a:pt x="21506" y="47650"/>
                      <a:pt x="19633" y="49751"/>
                      <a:pt x="17411" y="51437"/>
                    </a:cubicBezTo>
                    <a:cubicBezTo>
                      <a:pt x="12570" y="55151"/>
                      <a:pt x="6115" y="56927"/>
                      <a:pt x="0" y="5581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5" name="Google Shape;14;p2"/>
              <p:cNvSpPr/>
              <p:nvPr/>
            </p:nvSpPr>
            <p:spPr>
              <a:xfrm rot="17268000">
                <a:off x="-2355120" y="4738680"/>
                <a:ext cx="5358240" cy="3038400"/>
              </a:xfrm>
              <a:custGeom>
                <a:avLst/>
                <a:gdLst>
                  <a:gd name="textAreaLeft" fmla="*/ 0 w 5358240"/>
                  <a:gd name="textAreaRight" fmla="*/ 5358600 w 5358240"/>
                  <a:gd name="textAreaTop" fmla="*/ 0 h 3038400"/>
                  <a:gd name="textAreaBottom" fmla="*/ 3038760 h 3038400"/>
                </a:gdLst>
                <a:ahLst/>
                <a:rect l="textAreaLeft" t="textAreaTop" r="textAreaRight" b="textAreaBottom"/>
                <a:pathLst>
                  <a:path fill="none" w="101861" h="57763">
                    <a:moveTo>
                      <a:pt x="101860" y="1"/>
                    </a:moveTo>
                    <a:cubicBezTo>
                      <a:pt x="98211" y="3966"/>
                      <a:pt x="91854" y="7802"/>
                      <a:pt x="86526" y="9861"/>
                    </a:cubicBezTo>
                    <a:cubicBezTo>
                      <a:pt x="86185" y="9991"/>
                      <a:pt x="85869" y="10121"/>
                      <a:pt x="85561" y="10234"/>
                    </a:cubicBezTo>
                    <a:cubicBezTo>
                      <a:pt x="83388" y="11078"/>
                      <a:pt x="81271" y="11978"/>
                      <a:pt x="79593" y="13438"/>
                    </a:cubicBezTo>
                    <a:cubicBezTo>
                      <a:pt x="79325" y="13665"/>
                      <a:pt x="79082" y="13908"/>
                      <a:pt x="78846" y="14167"/>
                    </a:cubicBezTo>
                    <a:cubicBezTo>
                      <a:pt x="77752" y="15368"/>
                      <a:pt x="77006" y="16844"/>
                      <a:pt x="76519" y="18433"/>
                    </a:cubicBezTo>
                    <a:cubicBezTo>
                      <a:pt x="75765" y="20906"/>
                      <a:pt x="75668" y="23712"/>
                      <a:pt x="76414" y="26307"/>
                    </a:cubicBezTo>
                    <a:cubicBezTo>
                      <a:pt x="76438" y="26396"/>
                      <a:pt x="76471" y="26485"/>
                      <a:pt x="76495" y="26575"/>
                    </a:cubicBezTo>
                    <a:cubicBezTo>
                      <a:pt x="77257" y="29048"/>
                      <a:pt x="78701" y="31610"/>
                      <a:pt x="77809" y="34027"/>
                    </a:cubicBezTo>
                    <a:cubicBezTo>
                      <a:pt x="76989" y="36265"/>
                      <a:pt x="74516" y="37327"/>
                      <a:pt x="72197" y="37546"/>
                    </a:cubicBezTo>
                    <a:cubicBezTo>
                      <a:pt x="71994" y="37563"/>
                      <a:pt x="71783" y="37579"/>
                      <a:pt x="71581" y="37587"/>
                    </a:cubicBezTo>
                    <a:cubicBezTo>
                      <a:pt x="68872" y="37717"/>
                      <a:pt x="66212" y="37003"/>
                      <a:pt x="63715" y="35908"/>
                    </a:cubicBezTo>
                    <a:cubicBezTo>
                      <a:pt x="58209" y="33500"/>
                      <a:pt x="53311" y="29299"/>
                      <a:pt x="48259" y="25869"/>
                    </a:cubicBezTo>
                    <a:cubicBezTo>
                      <a:pt x="46150" y="24442"/>
                      <a:pt x="43912" y="23112"/>
                      <a:pt x="41463" y="22520"/>
                    </a:cubicBezTo>
                    <a:cubicBezTo>
                      <a:pt x="41131" y="22431"/>
                      <a:pt x="40790" y="22366"/>
                      <a:pt x="40441" y="22317"/>
                    </a:cubicBezTo>
                    <a:cubicBezTo>
                      <a:pt x="37733" y="21912"/>
                      <a:pt x="35089" y="22536"/>
                      <a:pt x="32786" y="24020"/>
                    </a:cubicBezTo>
                    <a:cubicBezTo>
                      <a:pt x="30232" y="25666"/>
                      <a:pt x="28302" y="28350"/>
                      <a:pt x="27053" y="31051"/>
                    </a:cubicBezTo>
                    <a:cubicBezTo>
                      <a:pt x="25342" y="34757"/>
                      <a:pt x="24369" y="38722"/>
                      <a:pt x="22974" y="42404"/>
                    </a:cubicBezTo>
                    <a:cubicBezTo>
                      <a:pt x="22552" y="43531"/>
                      <a:pt x="22066" y="44626"/>
                      <a:pt x="21515" y="45696"/>
                    </a:cubicBezTo>
                    <a:cubicBezTo>
                      <a:pt x="20266" y="48064"/>
                      <a:pt x="18579" y="50180"/>
                      <a:pt x="16544" y="51916"/>
                    </a:cubicBezTo>
                    <a:cubicBezTo>
                      <a:pt x="12092" y="55735"/>
                      <a:pt x="5953" y="57763"/>
                      <a:pt x="1" y="56984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6" name="Google Shape;15;p2"/>
              <p:cNvSpPr/>
              <p:nvPr/>
            </p:nvSpPr>
            <p:spPr>
              <a:xfrm rot="17268000">
                <a:off x="-2223360" y="4646880"/>
                <a:ext cx="5219280" cy="3082320"/>
              </a:xfrm>
              <a:custGeom>
                <a:avLst/>
                <a:gdLst>
                  <a:gd name="textAreaLeft" fmla="*/ 0 w 5219280"/>
                  <a:gd name="textAreaRight" fmla="*/ 5219640 w 5219280"/>
                  <a:gd name="textAreaTop" fmla="*/ 0 h 3082320"/>
                  <a:gd name="textAreaBottom" fmla="*/ 3082680 h 3082320"/>
                </a:gdLst>
                <a:ahLst/>
                <a:rect l="textAreaLeft" t="textAreaTop" r="textAreaRight" b="textAreaBottom"/>
                <a:pathLst>
                  <a:path fill="none" w="99217" h="58598">
                    <a:moveTo>
                      <a:pt x="99216" y="1"/>
                    </a:moveTo>
                    <a:cubicBezTo>
                      <a:pt x="95673" y="3747"/>
                      <a:pt x="88950" y="7745"/>
                      <a:pt x="83768" y="9862"/>
                    </a:cubicBezTo>
                    <a:cubicBezTo>
                      <a:pt x="83428" y="9999"/>
                      <a:pt x="83112" y="10137"/>
                      <a:pt x="82820" y="10259"/>
                    </a:cubicBezTo>
                    <a:cubicBezTo>
                      <a:pt x="80671" y="11175"/>
                      <a:pt x="78611" y="12181"/>
                      <a:pt x="77038" y="13721"/>
                    </a:cubicBezTo>
                    <a:cubicBezTo>
                      <a:pt x="76795" y="13957"/>
                      <a:pt x="76559" y="14216"/>
                      <a:pt x="76349" y="14484"/>
                    </a:cubicBezTo>
                    <a:cubicBezTo>
                      <a:pt x="75343" y="15733"/>
                      <a:pt x="74694" y="17225"/>
                      <a:pt x="74289" y="18830"/>
                    </a:cubicBezTo>
                    <a:cubicBezTo>
                      <a:pt x="73664" y="21328"/>
                      <a:pt x="73632" y="24134"/>
                      <a:pt x="74362" y="26745"/>
                    </a:cubicBezTo>
                    <a:cubicBezTo>
                      <a:pt x="74386" y="26834"/>
                      <a:pt x="74410" y="26923"/>
                      <a:pt x="74435" y="27012"/>
                    </a:cubicBezTo>
                    <a:cubicBezTo>
                      <a:pt x="75189" y="29494"/>
                      <a:pt x="76551" y="32081"/>
                      <a:pt x="75692" y="34514"/>
                    </a:cubicBezTo>
                    <a:cubicBezTo>
                      <a:pt x="74897" y="36776"/>
                      <a:pt x="72505" y="37952"/>
                      <a:pt x="70194" y="38252"/>
                    </a:cubicBezTo>
                    <a:cubicBezTo>
                      <a:pt x="69991" y="38276"/>
                      <a:pt x="69780" y="38301"/>
                      <a:pt x="69569" y="38317"/>
                    </a:cubicBezTo>
                    <a:cubicBezTo>
                      <a:pt x="66869" y="38519"/>
                      <a:pt x="64168" y="37814"/>
                      <a:pt x="61647" y="36711"/>
                    </a:cubicBezTo>
                    <a:cubicBezTo>
                      <a:pt x="56092" y="34295"/>
                      <a:pt x="51186" y="30053"/>
                      <a:pt x="46101" y="26583"/>
                    </a:cubicBezTo>
                    <a:cubicBezTo>
                      <a:pt x="43985" y="25147"/>
                      <a:pt x="41738" y="23801"/>
                      <a:pt x="39289" y="23161"/>
                    </a:cubicBezTo>
                    <a:cubicBezTo>
                      <a:pt x="38949" y="23080"/>
                      <a:pt x="38608" y="23007"/>
                      <a:pt x="38260" y="22942"/>
                    </a:cubicBezTo>
                    <a:cubicBezTo>
                      <a:pt x="35584" y="22479"/>
                      <a:pt x="32826" y="23039"/>
                      <a:pt x="30540" y="24507"/>
                    </a:cubicBezTo>
                    <a:cubicBezTo>
                      <a:pt x="27945" y="26145"/>
                      <a:pt x="26063" y="28902"/>
                      <a:pt x="24904" y="31651"/>
                    </a:cubicBezTo>
                    <a:cubicBezTo>
                      <a:pt x="23347" y="35341"/>
                      <a:pt x="22528" y="39241"/>
                      <a:pt x="21352" y="42874"/>
                    </a:cubicBezTo>
                    <a:cubicBezTo>
                      <a:pt x="20995" y="43985"/>
                      <a:pt x="20582" y="45072"/>
                      <a:pt x="20103" y="46126"/>
                    </a:cubicBezTo>
                    <a:cubicBezTo>
                      <a:pt x="19033" y="48478"/>
                      <a:pt x="17533" y="50602"/>
                      <a:pt x="15676" y="52386"/>
                    </a:cubicBezTo>
                    <a:cubicBezTo>
                      <a:pt x="11621" y="56303"/>
                      <a:pt x="5790" y="58598"/>
                      <a:pt x="0" y="5813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7" name="Google Shape;16;p2"/>
              <p:cNvSpPr/>
              <p:nvPr/>
            </p:nvSpPr>
            <p:spPr>
              <a:xfrm rot="17268000">
                <a:off x="-2091960" y="4555080"/>
                <a:ext cx="5081040" cy="3125880"/>
              </a:xfrm>
              <a:custGeom>
                <a:avLst/>
                <a:gdLst>
                  <a:gd name="textAreaLeft" fmla="*/ 0 w 5081040"/>
                  <a:gd name="textAreaRight" fmla="*/ 5081400 w 5081040"/>
                  <a:gd name="textAreaTop" fmla="*/ 0 h 3125880"/>
                  <a:gd name="textAreaBottom" fmla="*/ 3126240 h 3125880"/>
                </a:gdLst>
                <a:ahLst/>
                <a:rect l="textAreaLeft" t="textAreaTop" r="textAreaRight" b="textAreaBottom"/>
                <a:pathLst>
                  <a:path fill="none" w="96589" h="59426">
                    <a:moveTo>
                      <a:pt x="96589" y="1"/>
                    </a:moveTo>
                    <a:cubicBezTo>
                      <a:pt x="93142" y="3544"/>
                      <a:pt x="86055" y="7680"/>
                      <a:pt x="81019" y="9862"/>
                    </a:cubicBezTo>
                    <a:cubicBezTo>
                      <a:pt x="80678" y="10008"/>
                      <a:pt x="80362" y="10153"/>
                      <a:pt x="80078" y="10283"/>
                    </a:cubicBezTo>
                    <a:cubicBezTo>
                      <a:pt x="77962" y="11256"/>
                      <a:pt x="75967" y="12384"/>
                      <a:pt x="74491" y="14005"/>
                    </a:cubicBezTo>
                    <a:cubicBezTo>
                      <a:pt x="74264" y="14257"/>
                      <a:pt x="74053" y="14524"/>
                      <a:pt x="73851" y="14800"/>
                    </a:cubicBezTo>
                    <a:cubicBezTo>
                      <a:pt x="72934" y="16106"/>
                      <a:pt x="72391" y="17614"/>
                      <a:pt x="72066" y="19236"/>
                    </a:cubicBezTo>
                    <a:cubicBezTo>
                      <a:pt x="71564" y="21750"/>
                      <a:pt x="71588" y="24547"/>
                      <a:pt x="72310" y="27175"/>
                    </a:cubicBezTo>
                    <a:cubicBezTo>
                      <a:pt x="72334" y="27272"/>
                      <a:pt x="72358" y="27361"/>
                      <a:pt x="72383" y="27450"/>
                    </a:cubicBezTo>
                    <a:cubicBezTo>
                      <a:pt x="73121" y="29948"/>
                      <a:pt x="74402" y="32543"/>
                      <a:pt x="73567" y="35008"/>
                    </a:cubicBezTo>
                    <a:cubicBezTo>
                      <a:pt x="72804" y="37295"/>
                      <a:pt x="70493" y="38576"/>
                      <a:pt x="68182" y="38957"/>
                    </a:cubicBezTo>
                    <a:cubicBezTo>
                      <a:pt x="67979" y="38998"/>
                      <a:pt x="67777" y="39022"/>
                      <a:pt x="67566" y="39047"/>
                    </a:cubicBezTo>
                    <a:cubicBezTo>
                      <a:pt x="64866" y="39339"/>
                      <a:pt x="62125" y="38625"/>
                      <a:pt x="59586" y="37522"/>
                    </a:cubicBezTo>
                    <a:cubicBezTo>
                      <a:pt x="53975" y="35097"/>
                      <a:pt x="49061" y="30808"/>
                      <a:pt x="43952" y="27304"/>
                    </a:cubicBezTo>
                    <a:cubicBezTo>
                      <a:pt x="41819" y="25845"/>
                      <a:pt x="39565" y="24491"/>
                      <a:pt x="37108" y="23818"/>
                    </a:cubicBezTo>
                    <a:cubicBezTo>
                      <a:pt x="36775" y="23720"/>
                      <a:pt x="36427" y="23639"/>
                      <a:pt x="36086" y="23574"/>
                    </a:cubicBezTo>
                    <a:cubicBezTo>
                      <a:pt x="33361" y="23071"/>
                      <a:pt x="30637" y="23526"/>
                      <a:pt x="28293" y="24993"/>
                    </a:cubicBezTo>
                    <a:cubicBezTo>
                      <a:pt x="25666" y="26623"/>
                      <a:pt x="23833" y="29453"/>
                      <a:pt x="22754" y="32251"/>
                    </a:cubicBezTo>
                    <a:cubicBezTo>
                      <a:pt x="21343" y="35916"/>
                      <a:pt x="20695" y="39760"/>
                      <a:pt x="19730" y="43344"/>
                    </a:cubicBezTo>
                    <a:cubicBezTo>
                      <a:pt x="19438" y="44439"/>
                      <a:pt x="19089" y="45510"/>
                      <a:pt x="18692" y="46564"/>
                    </a:cubicBezTo>
                    <a:cubicBezTo>
                      <a:pt x="17792" y="48883"/>
                      <a:pt x="16478" y="51016"/>
                      <a:pt x="14807" y="52857"/>
                    </a:cubicBezTo>
                    <a:cubicBezTo>
                      <a:pt x="11142" y="56871"/>
                      <a:pt x="5636" y="59425"/>
                      <a:pt x="0" y="59287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" name="Google Shape;17;p2"/>
              <p:cNvSpPr/>
              <p:nvPr/>
            </p:nvSpPr>
            <p:spPr>
              <a:xfrm rot="17268000">
                <a:off x="-1956960" y="4460040"/>
                <a:ext cx="4942800" cy="3179160"/>
              </a:xfrm>
              <a:custGeom>
                <a:avLst/>
                <a:gdLst>
                  <a:gd name="textAreaLeft" fmla="*/ 0 w 4942800"/>
                  <a:gd name="textAreaRight" fmla="*/ 4943160 w 4942800"/>
                  <a:gd name="textAreaTop" fmla="*/ 0 h 3179160"/>
                  <a:gd name="textAreaBottom" fmla="*/ 3179520 h 3179160"/>
                </a:gdLst>
                <a:ahLst/>
                <a:rect l="textAreaLeft" t="textAreaTop" r="textAreaRight" b="textAreaBottom"/>
                <a:pathLst>
                  <a:path fill="none" w="93962" h="60439">
                    <a:moveTo>
                      <a:pt x="93962" y="1"/>
                    </a:moveTo>
                    <a:cubicBezTo>
                      <a:pt x="90621" y="3334"/>
                      <a:pt x="83177" y="7615"/>
                      <a:pt x="78279" y="9862"/>
                    </a:cubicBezTo>
                    <a:cubicBezTo>
                      <a:pt x="77938" y="10024"/>
                      <a:pt x="77622" y="10178"/>
                      <a:pt x="77346" y="10308"/>
                    </a:cubicBezTo>
                    <a:cubicBezTo>
                      <a:pt x="75254" y="11354"/>
                      <a:pt x="73324" y="12594"/>
                      <a:pt x="71953" y="14289"/>
                    </a:cubicBezTo>
                    <a:cubicBezTo>
                      <a:pt x="71743" y="14549"/>
                      <a:pt x="71548" y="14833"/>
                      <a:pt x="71370" y="15116"/>
                    </a:cubicBezTo>
                    <a:cubicBezTo>
                      <a:pt x="70534" y="16471"/>
                      <a:pt x="70096" y="18003"/>
                      <a:pt x="69845" y="19633"/>
                    </a:cubicBezTo>
                    <a:cubicBezTo>
                      <a:pt x="69448" y="22293"/>
                      <a:pt x="69586" y="25010"/>
                      <a:pt x="70259" y="27613"/>
                    </a:cubicBezTo>
                    <a:cubicBezTo>
                      <a:pt x="70283" y="27702"/>
                      <a:pt x="70307" y="27791"/>
                      <a:pt x="70340" y="27888"/>
                    </a:cubicBezTo>
                    <a:cubicBezTo>
                      <a:pt x="71053" y="30402"/>
                      <a:pt x="72254" y="33013"/>
                      <a:pt x="71451" y="35495"/>
                    </a:cubicBezTo>
                    <a:cubicBezTo>
                      <a:pt x="70713" y="37806"/>
                      <a:pt x="68483" y="39209"/>
                      <a:pt x="66180" y="39671"/>
                    </a:cubicBezTo>
                    <a:cubicBezTo>
                      <a:pt x="65977" y="39712"/>
                      <a:pt x="65774" y="39744"/>
                      <a:pt x="65563" y="39776"/>
                    </a:cubicBezTo>
                    <a:cubicBezTo>
                      <a:pt x="62863" y="40149"/>
                      <a:pt x="60082" y="39444"/>
                      <a:pt x="57527" y="38333"/>
                    </a:cubicBezTo>
                    <a:cubicBezTo>
                      <a:pt x="51867" y="35884"/>
                      <a:pt x="46953" y="31562"/>
                      <a:pt x="41804" y="28018"/>
                    </a:cubicBezTo>
                    <a:cubicBezTo>
                      <a:pt x="39671" y="26550"/>
                      <a:pt x="37400" y="25180"/>
                      <a:pt x="34935" y="24466"/>
                    </a:cubicBezTo>
                    <a:cubicBezTo>
                      <a:pt x="34603" y="24361"/>
                      <a:pt x="34254" y="24280"/>
                      <a:pt x="33913" y="24207"/>
                    </a:cubicBezTo>
                    <a:cubicBezTo>
                      <a:pt x="31180" y="23655"/>
                      <a:pt x="28423" y="24028"/>
                      <a:pt x="26047" y="25480"/>
                    </a:cubicBezTo>
                    <a:cubicBezTo>
                      <a:pt x="23388" y="27102"/>
                      <a:pt x="21595" y="30005"/>
                      <a:pt x="20606" y="32851"/>
                    </a:cubicBezTo>
                    <a:cubicBezTo>
                      <a:pt x="19349" y="36492"/>
                      <a:pt x="18863" y="40279"/>
                      <a:pt x="18108" y="43815"/>
                    </a:cubicBezTo>
                    <a:cubicBezTo>
                      <a:pt x="17890" y="44893"/>
                      <a:pt x="17614" y="45956"/>
                      <a:pt x="17281" y="47002"/>
                    </a:cubicBezTo>
                    <a:cubicBezTo>
                      <a:pt x="16560" y="49297"/>
                      <a:pt x="15424" y="51437"/>
                      <a:pt x="13940" y="53327"/>
                    </a:cubicBezTo>
                    <a:cubicBezTo>
                      <a:pt x="10672" y="57446"/>
                      <a:pt x="5482" y="60260"/>
                      <a:pt x="1" y="60439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9" name="Google Shape;18;p2"/>
              <p:cNvSpPr/>
              <p:nvPr/>
            </p:nvSpPr>
            <p:spPr>
              <a:xfrm rot="17268000">
                <a:off x="-1817640" y="4362840"/>
                <a:ext cx="4803840" cy="3239640"/>
              </a:xfrm>
              <a:custGeom>
                <a:avLst/>
                <a:gdLst>
                  <a:gd name="textAreaLeft" fmla="*/ 0 w 4803840"/>
                  <a:gd name="textAreaRight" fmla="*/ 4804200 w 4803840"/>
                  <a:gd name="textAreaTop" fmla="*/ 0 h 3239640"/>
                  <a:gd name="textAreaBottom" fmla="*/ 3240000 h 3239640"/>
                </a:gdLst>
                <a:ahLst/>
                <a:rect l="textAreaLeft" t="textAreaTop" r="textAreaRight" b="textAreaBottom"/>
                <a:pathLst>
                  <a:path fill="none" w="91326" h="61591">
                    <a:moveTo>
                      <a:pt x="91326" y="1"/>
                    </a:moveTo>
                    <a:cubicBezTo>
                      <a:pt x="88082" y="3131"/>
                      <a:pt x="80281" y="7567"/>
                      <a:pt x="75529" y="9862"/>
                    </a:cubicBezTo>
                    <a:cubicBezTo>
                      <a:pt x="75181" y="10032"/>
                      <a:pt x="74872" y="10194"/>
                      <a:pt x="74605" y="10340"/>
                    </a:cubicBezTo>
                    <a:cubicBezTo>
                      <a:pt x="72545" y="11443"/>
                      <a:pt x="70672" y="12805"/>
                      <a:pt x="69415" y="14573"/>
                    </a:cubicBezTo>
                    <a:cubicBezTo>
                      <a:pt x="69212" y="14849"/>
                      <a:pt x="69034" y="15141"/>
                      <a:pt x="68872" y="15441"/>
                    </a:cubicBezTo>
                    <a:cubicBezTo>
                      <a:pt x="68126" y="16836"/>
                      <a:pt x="67793" y="18393"/>
                      <a:pt x="67623" y="20039"/>
                    </a:cubicBezTo>
                    <a:cubicBezTo>
                      <a:pt x="67347" y="22723"/>
                      <a:pt x="67550" y="25431"/>
                      <a:pt x="68215" y="28051"/>
                    </a:cubicBezTo>
                    <a:cubicBezTo>
                      <a:pt x="68239" y="28140"/>
                      <a:pt x="68263" y="28229"/>
                      <a:pt x="68288" y="28326"/>
                    </a:cubicBezTo>
                    <a:cubicBezTo>
                      <a:pt x="68985" y="30856"/>
                      <a:pt x="70104" y="33484"/>
                      <a:pt x="69334" y="35990"/>
                    </a:cubicBezTo>
                    <a:cubicBezTo>
                      <a:pt x="68628" y="38325"/>
                      <a:pt x="66479" y="39833"/>
                      <a:pt x="64185" y="40377"/>
                    </a:cubicBezTo>
                    <a:cubicBezTo>
                      <a:pt x="63982" y="40425"/>
                      <a:pt x="63771" y="40474"/>
                      <a:pt x="63560" y="40506"/>
                    </a:cubicBezTo>
                    <a:cubicBezTo>
                      <a:pt x="60860" y="40960"/>
                      <a:pt x="58038" y="40255"/>
                      <a:pt x="55467" y="39144"/>
                    </a:cubicBezTo>
                    <a:cubicBezTo>
                      <a:pt x="49758" y="36679"/>
                      <a:pt x="44828" y="32316"/>
                      <a:pt x="39654" y="28740"/>
                    </a:cubicBezTo>
                    <a:cubicBezTo>
                      <a:pt x="37505" y="27256"/>
                      <a:pt x="35227" y="25877"/>
                      <a:pt x="32761" y="25115"/>
                    </a:cubicBezTo>
                    <a:cubicBezTo>
                      <a:pt x="32421" y="25010"/>
                      <a:pt x="32080" y="24920"/>
                      <a:pt x="31732" y="24847"/>
                    </a:cubicBezTo>
                    <a:cubicBezTo>
                      <a:pt x="28991" y="24239"/>
                      <a:pt x="26193" y="24523"/>
                      <a:pt x="23793" y="25967"/>
                    </a:cubicBezTo>
                    <a:cubicBezTo>
                      <a:pt x="21100" y="27580"/>
                      <a:pt x="19357" y="30556"/>
                      <a:pt x="18457" y="33459"/>
                    </a:cubicBezTo>
                    <a:cubicBezTo>
                      <a:pt x="17346" y="37076"/>
                      <a:pt x="17021" y="40798"/>
                      <a:pt x="16486" y="44285"/>
                    </a:cubicBezTo>
                    <a:cubicBezTo>
                      <a:pt x="16324" y="45356"/>
                      <a:pt x="16129" y="46410"/>
                      <a:pt x="15870" y="47432"/>
                    </a:cubicBezTo>
                    <a:cubicBezTo>
                      <a:pt x="15286" y="49759"/>
                      <a:pt x="14370" y="51884"/>
                      <a:pt x="13064" y="53797"/>
                    </a:cubicBezTo>
                    <a:cubicBezTo>
                      <a:pt x="10194" y="58014"/>
                      <a:pt x="5320" y="61087"/>
                      <a:pt x="0" y="61590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0" name="Google Shape;19;p2"/>
              <p:cNvSpPr/>
              <p:nvPr/>
            </p:nvSpPr>
            <p:spPr>
              <a:xfrm rot="17268000">
                <a:off x="-1677960" y="4264560"/>
                <a:ext cx="4665600" cy="3300120"/>
              </a:xfrm>
              <a:custGeom>
                <a:avLst/>
                <a:gdLst>
                  <a:gd name="textAreaLeft" fmla="*/ 0 w 4665600"/>
                  <a:gd name="textAreaRight" fmla="*/ 4665960 w 4665600"/>
                  <a:gd name="textAreaTop" fmla="*/ 0 h 3300120"/>
                  <a:gd name="textAreaBottom" fmla="*/ 3300480 h 3300120"/>
                </a:gdLst>
                <a:ahLst/>
                <a:rect l="textAreaLeft" t="textAreaTop" r="textAreaRight" b="textAreaBottom"/>
                <a:pathLst>
                  <a:path fill="none" w="88692" h="62742">
                    <a:moveTo>
                      <a:pt x="88691" y="1"/>
                    </a:moveTo>
                    <a:cubicBezTo>
                      <a:pt x="85561" y="2920"/>
                      <a:pt x="77387" y="7510"/>
                      <a:pt x="72781" y="9862"/>
                    </a:cubicBezTo>
                    <a:cubicBezTo>
                      <a:pt x="72432" y="10040"/>
                      <a:pt x="72124" y="10210"/>
                      <a:pt x="71865" y="10364"/>
                    </a:cubicBezTo>
                    <a:cubicBezTo>
                      <a:pt x="69837" y="11540"/>
                      <a:pt x="68021" y="13008"/>
                      <a:pt x="66869" y="14857"/>
                    </a:cubicBezTo>
                    <a:cubicBezTo>
                      <a:pt x="66683" y="15141"/>
                      <a:pt x="66521" y="15449"/>
                      <a:pt x="66383" y="15757"/>
                    </a:cubicBezTo>
                    <a:cubicBezTo>
                      <a:pt x="65718" y="17201"/>
                      <a:pt x="65491" y="18790"/>
                      <a:pt x="65402" y="20444"/>
                    </a:cubicBezTo>
                    <a:cubicBezTo>
                      <a:pt x="65256" y="23145"/>
                      <a:pt x="65515" y="25853"/>
                      <a:pt x="66164" y="28480"/>
                    </a:cubicBezTo>
                    <a:cubicBezTo>
                      <a:pt x="66188" y="28578"/>
                      <a:pt x="66212" y="28667"/>
                      <a:pt x="66237" y="28764"/>
                    </a:cubicBezTo>
                    <a:cubicBezTo>
                      <a:pt x="66918" y="31311"/>
                      <a:pt x="67964" y="33954"/>
                      <a:pt x="67218" y="36476"/>
                    </a:cubicBezTo>
                    <a:cubicBezTo>
                      <a:pt x="66529" y="38844"/>
                      <a:pt x="64469" y="40458"/>
                      <a:pt x="62182" y="41090"/>
                    </a:cubicBezTo>
                    <a:cubicBezTo>
                      <a:pt x="61979" y="41139"/>
                      <a:pt x="61769" y="41196"/>
                      <a:pt x="61558" y="41236"/>
                    </a:cubicBezTo>
                    <a:cubicBezTo>
                      <a:pt x="58857" y="41771"/>
                      <a:pt x="55995" y="41066"/>
                      <a:pt x="53408" y="39955"/>
                    </a:cubicBezTo>
                    <a:cubicBezTo>
                      <a:pt x="47642" y="37474"/>
                      <a:pt x="42704" y="33070"/>
                      <a:pt x="37498" y="29454"/>
                    </a:cubicBezTo>
                    <a:cubicBezTo>
                      <a:pt x="35333" y="27953"/>
                      <a:pt x="33054" y="26567"/>
                      <a:pt x="30581" y="25764"/>
                    </a:cubicBezTo>
                    <a:cubicBezTo>
                      <a:pt x="30240" y="25658"/>
                      <a:pt x="29891" y="25561"/>
                      <a:pt x="29543" y="25472"/>
                    </a:cubicBezTo>
                    <a:cubicBezTo>
                      <a:pt x="26810" y="24815"/>
                      <a:pt x="23972" y="25018"/>
                      <a:pt x="21547" y="26453"/>
                    </a:cubicBezTo>
                    <a:cubicBezTo>
                      <a:pt x="18814" y="28059"/>
                      <a:pt x="17103" y="31100"/>
                      <a:pt x="16308" y="34051"/>
                    </a:cubicBezTo>
                    <a:cubicBezTo>
                      <a:pt x="15335" y="37644"/>
                      <a:pt x="15181" y="41309"/>
                      <a:pt x="14865" y="44756"/>
                    </a:cubicBezTo>
                    <a:cubicBezTo>
                      <a:pt x="14760" y="45810"/>
                      <a:pt x="14638" y="46856"/>
                      <a:pt x="14460" y="47870"/>
                    </a:cubicBezTo>
                    <a:cubicBezTo>
                      <a:pt x="14046" y="50181"/>
                      <a:pt x="13324" y="52313"/>
                      <a:pt x="12197" y="54268"/>
                    </a:cubicBezTo>
                    <a:cubicBezTo>
                      <a:pt x="9724" y="58590"/>
                      <a:pt x="5158" y="61923"/>
                      <a:pt x="1" y="62742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1" name="Google Shape;20;p2"/>
              <p:cNvSpPr/>
              <p:nvPr/>
            </p:nvSpPr>
            <p:spPr>
              <a:xfrm rot="17268000">
                <a:off x="-1538640" y="4166640"/>
                <a:ext cx="4527360" cy="3361320"/>
              </a:xfrm>
              <a:custGeom>
                <a:avLst/>
                <a:gdLst>
                  <a:gd name="textAreaLeft" fmla="*/ 0 w 4527360"/>
                  <a:gd name="textAreaRight" fmla="*/ 4527720 w 4527360"/>
                  <a:gd name="textAreaTop" fmla="*/ 0 h 3361320"/>
                  <a:gd name="textAreaBottom" fmla="*/ 3361680 h 3361320"/>
                </a:gdLst>
                <a:ahLst/>
                <a:rect l="textAreaLeft" t="textAreaTop" r="textAreaRight" b="textAreaBottom"/>
                <a:pathLst>
                  <a:path fill="none" w="86064" h="63902">
                    <a:moveTo>
                      <a:pt x="86063" y="1"/>
                    </a:moveTo>
                    <a:cubicBezTo>
                      <a:pt x="83022" y="2709"/>
                      <a:pt x="74508" y="7470"/>
                      <a:pt x="70032" y="9862"/>
                    </a:cubicBezTo>
                    <a:cubicBezTo>
                      <a:pt x="69675" y="10048"/>
                      <a:pt x="69375" y="10235"/>
                      <a:pt x="69123" y="10389"/>
                    </a:cubicBezTo>
                    <a:cubicBezTo>
                      <a:pt x="67120" y="11638"/>
                      <a:pt x="65377" y="13211"/>
                      <a:pt x="64323" y="15141"/>
                    </a:cubicBezTo>
                    <a:cubicBezTo>
                      <a:pt x="64152" y="15441"/>
                      <a:pt x="64006" y="15749"/>
                      <a:pt x="63885" y="16073"/>
                    </a:cubicBezTo>
                    <a:cubicBezTo>
                      <a:pt x="63301" y="17574"/>
                      <a:pt x="63179" y="19179"/>
                      <a:pt x="63171" y="20850"/>
                    </a:cubicBezTo>
                    <a:cubicBezTo>
                      <a:pt x="63155" y="23566"/>
                      <a:pt x="63471" y="26275"/>
                      <a:pt x="64112" y="28918"/>
                    </a:cubicBezTo>
                    <a:cubicBezTo>
                      <a:pt x="64136" y="29008"/>
                      <a:pt x="64160" y="29105"/>
                      <a:pt x="64185" y="29194"/>
                    </a:cubicBezTo>
                    <a:cubicBezTo>
                      <a:pt x="64842" y="31765"/>
                      <a:pt x="65807" y="34425"/>
                      <a:pt x="65093" y="36971"/>
                    </a:cubicBezTo>
                    <a:cubicBezTo>
                      <a:pt x="64436" y="39355"/>
                      <a:pt x="62449" y="41082"/>
                      <a:pt x="60171" y="41796"/>
                    </a:cubicBezTo>
                    <a:cubicBezTo>
                      <a:pt x="59968" y="41861"/>
                      <a:pt x="59765" y="41909"/>
                      <a:pt x="59546" y="41966"/>
                    </a:cubicBezTo>
                    <a:cubicBezTo>
                      <a:pt x="56846" y="42582"/>
                      <a:pt x="53951" y="41885"/>
                      <a:pt x="51340" y="40766"/>
                    </a:cubicBezTo>
                    <a:cubicBezTo>
                      <a:pt x="45526" y="38268"/>
                      <a:pt x="40579" y="33824"/>
                      <a:pt x="35349" y="30175"/>
                    </a:cubicBezTo>
                    <a:cubicBezTo>
                      <a:pt x="33167" y="28659"/>
                      <a:pt x="30888" y="27256"/>
                      <a:pt x="28399" y="26421"/>
                    </a:cubicBezTo>
                    <a:cubicBezTo>
                      <a:pt x="28058" y="26307"/>
                      <a:pt x="27718" y="26202"/>
                      <a:pt x="27361" y="26113"/>
                    </a:cubicBezTo>
                    <a:cubicBezTo>
                      <a:pt x="24612" y="25399"/>
                      <a:pt x="21741" y="25521"/>
                      <a:pt x="19292" y="26940"/>
                    </a:cubicBezTo>
                    <a:cubicBezTo>
                      <a:pt x="16527" y="28537"/>
                      <a:pt x="14857" y="31651"/>
                      <a:pt x="14151" y="34660"/>
                    </a:cubicBezTo>
                    <a:cubicBezTo>
                      <a:pt x="13316" y="38228"/>
                      <a:pt x="13340" y="41836"/>
                      <a:pt x="13243" y="45234"/>
                    </a:cubicBezTo>
                    <a:cubicBezTo>
                      <a:pt x="13210" y="46272"/>
                      <a:pt x="13154" y="47302"/>
                      <a:pt x="13040" y="48307"/>
                    </a:cubicBezTo>
                    <a:cubicBezTo>
                      <a:pt x="12797" y="50602"/>
                      <a:pt x="12270" y="52743"/>
                      <a:pt x="11321" y="54746"/>
                    </a:cubicBezTo>
                    <a:cubicBezTo>
                      <a:pt x="9237" y="59166"/>
                      <a:pt x="4996" y="62758"/>
                      <a:pt x="1" y="6390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2" name="Google Shape;21;p2"/>
              <p:cNvSpPr/>
              <p:nvPr/>
            </p:nvSpPr>
            <p:spPr>
              <a:xfrm rot="17268000">
                <a:off x="-1399320" y="4069080"/>
                <a:ext cx="4389120" cy="3422520"/>
              </a:xfrm>
              <a:custGeom>
                <a:avLst/>
                <a:gdLst>
                  <a:gd name="textAreaLeft" fmla="*/ 0 w 4389120"/>
                  <a:gd name="textAreaRight" fmla="*/ 4389480 w 4389120"/>
                  <a:gd name="textAreaTop" fmla="*/ 0 h 3422520"/>
                  <a:gd name="textAreaBottom" fmla="*/ 3422880 h 3422520"/>
                </a:gdLst>
                <a:ahLst/>
                <a:rect l="textAreaLeft" t="textAreaTop" r="textAreaRight" b="textAreaBottom"/>
                <a:pathLst>
                  <a:path fill="none" w="83436" h="65062">
                    <a:moveTo>
                      <a:pt x="83436" y="1"/>
                    </a:moveTo>
                    <a:cubicBezTo>
                      <a:pt x="80500" y="2507"/>
                      <a:pt x="71620" y="7421"/>
                      <a:pt x="67290" y="9862"/>
                    </a:cubicBezTo>
                    <a:cubicBezTo>
                      <a:pt x="66933" y="10064"/>
                      <a:pt x="66633" y="10251"/>
                      <a:pt x="66390" y="10413"/>
                    </a:cubicBezTo>
                    <a:cubicBezTo>
                      <a:pt x="64419" y="11735"/>
                      <a:pt x="62725" y="13422"/>
                      <a:pt x="61776" y="15425"/>
                    </a:cubicBezTo>
                    <a:cubicBezTo>
                      <a:pt x="61630" y="15733"/>
                      <a:pt x="61508" y="16057"/>
                      <a:pt x="61403" y="16390"/>
                    </a:cubicBezTo>
                    <a:cubicBezTo>
                      <a:pt x="60900" y="17939"/>
                      <a:pt x="60884" y="19568"/>
                      <a:pt x="60957" y="21247"/>
                    </a:cubicBezTo>
                    <a:cubicBezTo>
                      <a:pt x="61062" y="23980"/>
                      <a:pt x="61435" y="26696"/>
                      <a:pt x="62068" y="29356"/>
                    </a:cubicBezTo>
                    <a:cubicBezTo>
                      <a:pt x="62092" y="29445"/>
                      <a:pt x="62108" y="29543"/>
                      <a:pt x="62133" y="29632"/>
                    </a:cubicBezTo>
                    <a:cubicBezTo>
                      <a:pt x="62781" y="32219"/>
                      <a:pt x="63657" y="34895"/>
                      <a:pt x="62984" y="37457"/>
                    </a:cubicBezTo>
                    <a:cubicBezTo>
                      <a:pt x="62352" y="39866"/>
                      <a:pt x="60446" y="41707"/>
                      <a:pt x="58175" y="42501"/>
                    </a:cubicBezTo>
                    <a:cubicBezTo>
                      <a:pt x="57973" y="42574"/>
                      <a:pt x="57762" y="42639"/>
                      <a:pt x="57551" y="42696"/>
                    </a:cubicBezTo>
                    <a:cubicBezTo>
                      <a:pt x="54851" y="43401"/>
                      <a:pt x="51907" y="42696"/>
                      <a:pt x="49288" y="41577"/>
                    </a:cubicBezTo>
                    <a:cubicBezTo>
                      <a:pt x="43425" y="39063"/>
                      <a:pt x="38470" y="34587"/>
                      <a:pt x="33199" y="30897"/>
                    </a:cubicBezTo>
                    <a:cubicBezTo>
                      <a:pt x="31010" y="29364"/>
                      <a:pt x="28715" y="27953"/>
                      <a:pt x="26225" y="27078"/>
                    </a:cubicBezTo>
                    <a:cubicBezTo>
                      <a:pt x="25885" y="26956"/>
                      <a:pt x="25544" y="26842"/>
                      <a:pt x="25187" y="26745"/>
                    </a:cubicBezTo>
                    <a:cubicBezTo>
                      <a:pt x="22438" y="25983"/>
                      <a:pt x="19519" y="26023"/>
                      <a:pt x="17054" y="27434"/>
                    </a:cubicBezTo>
                    <a:cubicBezTo>
                      <a:pt x="14256" y="29016"/>
                      <a:pt x="12618" y="32203"/>
                      <a:pt x="12010" y="35268"/>
                    </a:cubicBezTo>
                    <a:cubicBezTo>
                      <a:pt x="11312" y="38795"/>
                      <a:pt x="11515" y="42355"/>
                      <a:pt x="11621" y="45704"/>
                    </a:cubicBezTo>
                    <a:cubicBezTo>
                      <a:pt x="11653" y="46734"/>
                      <a:pt x="11669" y="47748"/>
                      <a:pt x="11637" y="48745"/>
                    </a:cubicBezTo>
                    <a:cubicBezTo>
                      <a:pt x="11556" y="51016"/>
                      <a:pt x="11223" y="53165"/>
                      <a:pt x="10461" y="55217"/>
                    </a:cubicBezTo>
                    <a:cubicBezTo>
                      <a:pt x="8774" y="59733"/>
                      <a:pt x="4849" y="63585"/>
                      <a:pt x="0" y="6506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3" name="Google Shape;22;p2"/>
              <p:cNvSpPr/>
              <p:nvPr/>
            </p:nvSpPr>
            <p:spPr>
              <a:xfrm rot="17268000">
                <a:off x="-1260360" y="3971880"/>
                <a:ext cx="4250160" cy="3482280"/>
              </a:xfrm>
              <a:custGeom>
                <a:avLst/>
                <a:gdLst>
                  <a:gd name="textAreaLeft" fmla="*/ 0 w 4250160"/>
                  <a:gd name="textAreaRight" fmla="*/ 4250520 w 4250160"/>
                  <a:gd name="textAreaTop" fmla="*/ 0 h 3482280"/>
                  <a:gd name="textAreaBottom" fmla="*/ 3482640 h 3482280"/>
                </a:gdLst>
                <a:ahLst/>
                <a:rect l="textAreaLeft" t="textAreaTop" r="textAreaRight" b="textAreaBottom"/>
                <a:pathLst>
                  <a:path fill="none" w="80801" h="66204">
                    <a:moveTo>
                      <a:pt x="80801" y="0"/>
                    </a:moveTo>
                    <a:cubicBezTo>
                      <a:pt x="77971" y="2295"/>
                      <a:pt x="68742" y="7379"/>
                      <a:pt x="64542" y="9861"/>
                    </a:cubicBezTo>
                    <a:cubicBezTo>
                      <a:pt x="64185" y="10072"/>
                      <a:pt x="63885" y="10266"/>
                      <a:pt x="63650" y="10437"/>
                    </a:cubicBezTo>
                    <a:cubicBezTo>
                      <a:pt x="61712" y="11839"/>
                      <a:pt x="60082" y="13623"/>
                      <a:pt x="59238" y="15708"/>
                    </a:cubicBezTo>
                    <a:cubicBezTo>
                      <a:pt x="59100" y="16040"/>
                      <a:pt x="58987" y="16372"/>
                      <a:pt x="58906" y="16713"/>
                    </a:cubicBezTo>
                    <a:cubicBezTo>
                      <a:pt x="58492" y="18311"/>
                      <a:pt x="58582" y="19965"/>
                      <a:pt x="58727" y="21660"/>
                    </a:cubicBezTo>
                    <a:cubicBezTo>
                      <a:pt x="58963" y="24392"/>
                      <a:pt x="59392" y="27117"/>
                      <a:pt x="60017" y="29793"/>
                    </a:cubicBezTo>
                    <a:lnTo>
                      <a:pt x="60082" y="30077"/>
                    </a:lnTo>
                    <a:cubicBezTo>
                      <a:pt x="60714" y="32680"/>
                      <a:pt x="61509" y="35364"/>
                      <a:pt x="60860" y="37951"/>
                    </a:cubicBezTo>
                    <a:cubicBezTo>
                      <a:pt x="60252" y="40384"/>
                      <a:pt x="58427" y="42338"/>
                      <a:pt x="56165" y="43214"/>
                    </a:cubicBezTo>
                    <a:cubicBezTo>
                      <a:pt x="55962" y="43295"/>
                      <a:pt x="55751" y="43360"/>
                      <a:pt x="55541" y="43425"/>
                    </a:cubicBezTo>
                    <a:cubicBezTo>
                      <a:pt x="52840" y="44211"/>
                      <a:pt x="49864" y="43514"/>
                      <a:pt x="47221" y="42387"/>
                    </a:cubicBezTo>
                    <a:cubicBezTo>
                      <a:pt x="41301" y="39849"/>
                      <a:pt x="36346" y="35332"/>
                      <a:pt x="31043" y="31610"/>
                    </a:cubicBezTo>
                    <a:cubicBezTo>
                      <a:pt x="28845" y="30061"/>
                      <a:pt x="26542" y="28642"/>
                      <a:pt x="24053" y="27717"/>
                    </a:cubicBezTo>
                    <a:cubicBezTo>
                      <a:pt x="23712" y="27596"/>
                      <a:pt x="23363" y="27474"/>
                      <a:pt x="23006" y="27369"/>
                    </a:cubicBezTo>
                    <a:cubicBezTo>
                      <a:pt x="20249" y="26558"/>
                      <a:pt x="17298" y="26517"/>
                      <a:pt x="14800" y="27912"/>
                    </a:cubicBezTo>
                    <a:cubicBezTo>
                      <a:pt x="11970" y="29493"/>
                      <a:pt x="10364" y="32745"/>
                      <a:pt x="9861" y="35859"/>
                    </a:cubicBezTo>
                    <a:cubicBezTo>
                      <a:pt x="9294" y="39362"/>
                      <a:pt x="9675" y="42865"/>
                      <a:pt x="9999" y="46174"/>
                    </a:cubicBezTo>
                    <a:cubicBezTo>
                      <a:pt x="10097" y="47187"/>
                      <a:pt x="10178" y="48185"/>
                      <a:pt x="10218" y="49174"/>
                    </a:cubicBezTo>
                    <a:cubicBezTo>
                      <a:pt x="10316" y="51429"/>
                      <a:pt x="10170" y="53586"/>
                      <a:pt x="9586" y="55686"/>
                    </a:cubicBezTo>
                    <a:cubicBezTo>
                      <a:pt x="8296" y="60308"/>
                      <a:pt x="4680" y="64411"/>
                      <a:pt x="1" y="66204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4" name="Google Shape;23;p2"/>
              <p:cNvSpPr/>
              <p:nvPr/>
            </p:nvSpPr>
            <p:spPr>
              <a:xfrm rot="17268000">
                <a:off x="-1121040" y="3874320"/>
                <a:ext cx="4111560" cy="3543120"/>
              </a:xfrm>
              <a:custGeom>
                <a:avLst/>
                <a:gdLst>
                  <a:gd name="textAreaLeft" fmla="*/ 0 w 4111560"/>
                  <a:gd name="textAreaRight" fmla="*/ 4111920 w 4111560"/>
                  <a:gd name="textAreaTop" fmla="*/ 0 h 3543120"/>
                  <a:gd name="textAreaBottom" fmla="*/ 3543480 h 3543120"/>
                </a:gdLst>
                <a:ahLst/>
                <a:rect l="textAreaLeft" t="textAreaTop" r="textAreaRight" b="textAreaBottom"/>
                <a:pathLst>
                  <a:path fill="none" w="78165" h="67356">
                    <a:moveTo>
                      <a:pt x="78165" y="0"/>
                    </a:moveTo>
                    <a:cubicBezTo>
                      <a:pt x="75440" y="2084"/>
                      <a:pt x="65855" y="7347"/>
                      <a:pt x="61800" y="9861"/>
                    </a:cubicBezTo>
                    <a:cubicBezTo>
                      <a:pt x="61492" y="10047"/>
                      <a:pt x="61200" y="10250"/>
                      <a:pt x="60917" y="10461"/>
                    </a:cubicBezTo>
                    <a:cubicBezTo>
                      <a:pt x="59003" y="11937"/>
                      <a:pt x="57430" y="13834"/>
                      <a:pt x="56692" y="15991"/>
                    </a:cubicBezTo>
                    <a:cubicBezTo>
                      <a:pt x="56578" y="16324"/>
                      <a:pt x="56481" y="16673"/>
                      <a:pt x="56416" y="17029"/>
                    </a:cubicBezTo>
                    <a:cubicBezTo>
                      <a:pt x="56092" y="18667"/>
                      <a:pt x="56278" y="20346"/>
                      <a:pt x="56513" y="22057"/>
                    </a:cubicBezTo>
                    <a:cubicBezTo>
                      <a:pt x="56870" y="24709"/>
                      <a:pt x="57340" y="27490"/>
                      <a:pt x="57973" y="30223"/>
                    </a:cubicBezTo>
                    <a:cubicBezTo>
                      <a:pt x="57989" y="30320"/>
                      <a:pt x="58013" y="30410"/>
                      <a:pt x="58038" y="30507"/>
                    </a:cubicBezTo>
                    <a:cubicBezTo>
                      <a:pt x="58654" y="33126"/>
                      <a:pt x="59368" y="35835"/>
                      <a:pt x="58743" y="38438"/>
                    </a:cubicBezTo>
                    <a:cubicBezTo>
                      <a:pt x="58168" y="40903"/>
                      <a:pt x="56424" y="42963"/>
                      <a:pt x="54162" y="43911"/>
                    </a:cubicBezTo>
                    <a:cubicBezTo>
                      <a:pt x="53959" y="44001"/>
                      <a:pt x="53756" y="44074"/>
                      <a:pt x="53545" y="44147"/>
                    </a:cubicBezTo>
                    <a:cubicBezTo>
                      <a:pt x="50845" y="45014"/>
                      <a:pt x="47828" y="44317"/>
                      <a:pt x="45169" y="43182"/>
                    </a:cubicBezTo>
                    <a:cubicBezTo>
                      <a:pt x="39192" y="40643"/>
                      <a:pt x="34229" y="36086"/>
                      <a:pt x="28893" y="32323"/>
                    </a:cubicBezTo>
                    <a:cubicBezTo>
                      <a:pt x="26680" y="30766"/>
                      <a:pt x="24368" y="29331"/>
                      <a:pt x="21863" y="28374"/>
                    </a:cubicBezTo>
                    <a:cubicBezTo>
                      <a:pt x="21522" y="28236"/>
                      <a:pt x="21173" y="28115"/>
                      <a:pt x="20825" y="28009"/>
                    </a:cubicBezTo>
                    <a:cubicBezTo>
                      <a:pt x="18051" y="27150"/>
                      <a:pt x="15067" y="27012"/>
                      <a:pt x="12545" y="28398"/>
                    </a:cubicBezTo>
                    <a:cubicBezTo>
                      <a:pt x="9683" y="29972"/>
                      <a:pt x="8101" y="33296"/>
                      <a:pt x="7704" y="36459"/>
                    </a:cubicBezTo>
                    <a:cubicBezTo>
                      <a:pt x="7266" y="39938"/>
                      <a:pt x="7834" y="43384"/>
                      <a:pt x="8369" y="46644"/>
                    </a:cubicBezTo>
                    <a:cubicBezTo>
                      <a:pt x="8531" y="47642"/>
                      <a:pt x="8685" y="48631"/>
                      <a:pt x="8807" y="49612"/>
                    </a:cubicBezTo>
                    <a:cubicBezTo>
                      <a:pt x="9066" y="51850"/>
                      <a:pt x="9115" y="54015"/>
                      <a:pt x="8710" y="56156"/>
                    </a:cubicBezTo>
                    <a:cubicBezTo>
                      <a:pt x="7818" y="60876"/>
                      <a:pt x="4525" y="65247"/>
                      <a:pt x="0" y="67355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5" name="Google Shape;24;p2"/>
              <p:cNvSpPr/>
              <p:nvPr/>
            </p:nvSpPr>
            <p:spPr>
              <a:xfrm rot="17268000">
                <a:off x="-981720" y="3776400"/>
                <a:ext cx="3974040" cy="3603960"/>
              </a:xfrm>
              <a:custGeom>
                <a:avLst/>
                <a:gdLst>
                  <a:gd name="textAreaLeft" fmla="*/ 0 w 3974040"/>
                  <a:gd name="textAreaRight" fmla="*/ 3974400 w 3974040"/>
                  <a:gd name="textAreaTop" fmla="*/ 0 h 3603960"/>
                  <a:gd name="textAreaBottom" fmla="*/ 3604320 h 3603960"/>
                </a:gdLst>
                <a:ahLst/>
                <a:rect l="textAreaLeft" t="textAreaTop" r="textAreaRight" b="textAreaBottom"/>
                <a:pathLst>
                  <a:path fill="none" w="75547" h="68515">
                    <a:moveTo>
                      <a:pt x="75546" y="0"/>
                    </a:moveTo>
                    <a:cubicBezTo>
                      <a:pt x="72919" y="1873"/>
                      <a:pt x="62985" y="7306"/>
                      <a:pt x="59052" y="9861"/>
                    </a:cubicBezTo>
                    <a:cubicBezTo>
                      <a:pt x="58752" y="10056"/>
                      <a:pt x="58460" y="10266"/>
                      <a:pt x="58176" y="10493"/>
                    </a:cubicBezTo>
                    <a:cubicBezTo>
                      <a:pt x="56303" y="12042"/>
                      <a:pt x="54787" y="14037"/>
                      <a:pt x="54154" y="16267"/>
                    </a:cubicBezTo>
                    <a:cubicBezTo>
                      <a:pt x="54049" y="16616"/>
                      <a:pt x="53976" y="16981"/>
                      <a:pt x="53919" y="17338"/>
                    </a:cubicBezTo>
                    <a:cubicBezTo>
                      <a:pt x="53684" y="19032"/>
                      <a:pt x="53976" y="20735"/>
                      <a:pt x="54284" y="22454"/>
                    </a:cubicBezTo>
                    <a:cubicBezTo>
                      <a:pt x="54770" y="25122"/>
                      <a:pt x="55297" y="27904"/>
                      <a:pt x="55914" y="30653"/>
                    </a:cubicBezTo>
                    <a:lnTo>
                      <a:pt x="55979" y="30937"/>
                    </a:lnTo>
                    <a:cubicBezTo>
                      <a:pt x="56579" y="33572"/>
                      <a:pt x="57211" y="36297"/>
                      <a:pt x="56627" y="38924"/>
                    </a:cubicBezTo>
                    <a:cubicBezTo>
                      <a:pt x="56068" y="41406"/>
                      <a:pt x="54414" y="43579"/>
                      <a:pt x="52159" y="44617"/>
                    </a:cubicBezTo>
                    <a:cubicBezTo>
                      <a:pt x="51956" y="44714"/>
                      <a:pt x="51754" y="44795"/>
                      <a:pt x="51543" y="44868"/>
                    </a:cubicBezTo>
                    <a:cubicBezTo>
                      <a:pt x="48834" y="45825"/>
                      <a:pt x="45777" y="45128"/>
                      <a:pt x="43109" y="43993"/>
                    </a:cubicBezTo>
                    <a:cubicBezTo>
                      <a:pt x="37084" y="41438"/>
                      <a:pt x="32113" y="36832"/>
                      <a:pt x="26745" y="33037"/>
                    </a:cubicBezTo>
                    <a:cubicBezTo>
                      <a:pt x="24523" y="31472"/>
                      <a:pt x="22204" y="30028"/>
                      <a:pt x="19698" y="29023"/>
                    </a:cubicBezTo>
                    <a:cubicBezTo>
                      <a:pt x="19349" y="28885"/>
                      <a:pt x="19001" y="28755"/>
                      <a:pt x="18644" y="28642"/>
                    </a:cubicBezTo>
                    <a:cubicBezTo>
                      <a:pt x="15879" y="27725"/>
                      <a:pt x="12846" y="27507"/>
                      <a:pt x="10300" y="28885"/>
                    </a:cubicBezTo>
                    <a:cubicBezTo>
                      <a:pt x="7405" y="30450"/>
                      <a:pt x="5848" y="33840"/>
                      <a:pt x="5564" y="37059"/>
                    </a:cubicBezTo>
                    <a:cubicBezTo>
                      <a:pt x="5248" y="40506"/>
                      <a:pt x="6002" y="43903"/>
                      <a:pt x="6756" y="47115"/>
                    </a:cubicBezTo>
                    <a:cubicBezTo>
                      <a:pt x="6983" y="48096"/>
                      <a:pt x="7210" y="49077"/>
                      <a:pt x="7396" y="50050"/>
                    </a:cubicBezTo>
                    <a:cubicBezTo>
                      <a:pt x="7826" y="52264"/>
                      <a:pt x="8070" y="54437"/>
                      <a:pt x="7842" y="56627"/>
                    </a:cubicBezTo>
                    <a:cubicBezTo>
                      <a:pt x="7348" y="61452"/>
                      <a:pt x="4372" y="66074"/>
                      <a:pt x="1" y="68515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6" name="Google Shape;25;p2"/>
              <p:cNvSpPr/>
              <p:nvPr/>
            </p:nvSpPr>
            <p:spPr>
              <a:xfrm rot="17268000">
                <a:off x="-842400" y="3678480"/>
                <a:ext cx="3835080" cy="3664440"/>
              </a:xfrm>
              <a:custGeom>
                <a:avLst/>
                <a:gdLst>
                  <a:gd name="textAreaLeft" fmla="*/ 0 w 3835080"/>
                  <a:gd name="textAreaRight" fmla="*/ 3835440 w 3835080"/>
                  <a:gd name="textAreaTop" fmla="*/ 0 h 3664440"/>
                  <a:gd name="textAreaBottom" fmla="*/ 3664800 h 3664440"/>
                </a:gdLst>
                <a:ahLst/>
                <a:rect l="textAreaLeft" t="textAreaTop" r="textAreaRight" b="textAreaBottom"/>
                <a:pathLst>
                  <a:path fill="none" w="72911" h="69667">
                    <a:moveTo>
                      <a:pt x="72910" y="0"/>
                    </a:moveTo>
                    <a:cubicBezTo>
                      <a:pt x="70388" y="1671"/>
                      <a:pt x="60106" y="7274"/>
                      <a:pt x="56303" y="9861"/>
                    </a:cubicBezTo>
                    <a:cubicBezTo>
                      <a:pt x="56003" y="10064"/>
                      <a:pt x="55711" y="10283"/>
                      <a:pt x="55435" y="10518"/>
                    </a:cubicBezTo>
                    <a:cubicBezTo>
                      <a:pt x="53594" y="12148"/>
                      <a:pt x="52134" y="14240"/>
                      <a:pt x="51607" y="16559"/>
                    </a:cubicBezTo>
                    <a:cubicBezTo>
                      <a:pt x="51518" y="16924"/>
                      <a:pt x="51461" y="17289"/>
                      <a:pt x="51429" y="17662"/>
                    </a:cubicBezTo>
                    <a:cubicBezTo>
                      <a:pt x="51275" y="19405"/>
                      <a:pt x="51672" y="21133"/>
                      <a:pt x="52062" y="22860"/>
                    </a:cubicBezTo>
                    <a:cubicBezTo>
                      <a:pt x="52670" y="25552"/>
                      <a:pt x="53262" y="28326"/>
                      <a:pt x="53862" y="31091"/>
                    </a:cubicBezTo>
                    <a:cubicBezTo>
                      <a:pt x="53886" y="31188"/>
                      <a:pt x="53902" y="31285"/>
                      <a:pt x="53927" y="31383"/>
                    </a:cubicBezTo>
                    <a:cubicBezTo>
                      <a:pt x="54510" y="34034"/>
                      <a:pt x="55062" y="36767"/>
                      <a:pt x="54502" y="39419"/>
                    </a:cubicBezTo>
                    <a:cubicBezTo>
                      <a:pt x="53975" y="41933"/>
                      <a:pt x="52402" y="44212"/>
                      <a:pt x="50156" y="45331"/>
                    </a:cubicBezTo>
                    <a:cubicBezTo>
                      <a:pt x="49953" y="45436"/>
                      <a:pt x="49750" y="45525"/>
                      <a:pt x="49531" y="45606"/>
                    </a:cubicBezTo>
                    <a:cubicBezTo>
                      <a:pt x="46831" y="46644"/>
                      <a:pt x="43733" y="45947"/>
                      <a:pt x="41041" y="44812"/>
                    </a:cubicBezTo>
                    <a:cubicBezTo>
                      <a:pt x="34967" y="42233"/>
                      <a:pt x="29988" y="37594"/>
                      <a:pt x="24596" y="33759"/>
                    </a:cubicBezTo>
                    <a:cubicBezTo>
                      <a:pt x="22366" y="32169"/>
                      <a:pt x="20038" y="30718"/>
                      <a:pt x="17516" y="29672"/>
                    </a:cubicBezTo>
                    <a:cubicBezTo>
                      <a:pt x="17168" y="29526"/>
                      <a:pt x="16819" y="29396"/>
                      <a:pt x="16462" y="29274"/>
                    </a:cubicBezTo>
                    <a:cubicBezTo>
                      <a:pt x="13689" y="28309"/>
                      <a:pt x="10624" y="28009"/>
                      <a:pt x="8053" y="29372"/>
                    </a:cubicBezTo>
                    <a:cubicBezTo>
                      <a:pt x="5109" y="30929"/>
                      <a:pt x="3593" y="34391"/>
                      <a:pt x="3406" y="37659"/>
                    </a:cubicBezTo>
                    <a:cubicBezTo>
                      <a:pt x="3220" y="41089"/>
                      <a:pt x="4161" y="44422"/>
                      <a:pt x="5134" y="47585"/>
                    </a:cubicBezTo>
                    <a:cubicBezTo>
                      <a:pt x="5426" y="48550"/>
                      <a:pt x="5726" y="49515"/>
                      <a:pt x="5985" y="50480"/>
                    </a:cubicBezTo>
                    <a:cubicBezTo>
                      <a:pt x="6585" y="52678"/>
                      <a:pt x="7023" y="54867"/>
                      <a:pt x="6974" y="57097"/>
                    </a:cubicBezTo>
                    <a:cubicBezTo>
                      <a:pt x="6877" y="62019"/>
                      <a:pt x="4209" y="66909"/>
                      <a:pt x="1" y="6966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7" name="Google Shape;26;p2"/>
              <p:cNvSpPr/>
              <p:nvPr/>
            </p:nvSpPr>
            <p:spPr>
              <a:xfrm rot="17268000">
                <a:off x="-703080" y="3580920"/>
                <a:ext cx="3696480" cy="3725280"/>
              </a:xfrm>
              <a:custGeom>
                <a:avLst/>
                <a:gdLst>
                  <a:gd name="textAreaLeft" fmla="*/ 0 w 3696480"/>
                  <a:gd name="textAreaRight" fmla="*/ 3696840 w 3696480"/>
                  <a:gd name="textAreaTop" fmla="*/ 0 h 3725280"/>
                  <a:gd name="textAreaBottom" fmla="*/ 3725640 h 3725280"/>
                </a:gdLst>
                <a:ahLst/>
                <a:rect l="textAreaLeft" t="textAreaTop" r="textAreaRight" b="textAreaBottom"/>
                <a:pathLst>
                  <a:path fill="none" w="70275" h="70818">
                    <a:moveTo>
                      <a:pt x="70274" y="0"/>
                    </a:moveTo>
                    <a:cubicBezTo>
                      <a:pt x="67850" y="1460"/>
                      <a:pt x="57227" y="7242"/>
                      <a:pt x="53553" y="9861"/>
                    </a:cubicBezTo>
                    <a:cubicBezTo>
                      <a:pt x="53253" y="10072"/>
                      <a:pt x="52961" y="10299"/>
                      <a:pt x="52694" y="10542"/>
                    </a:cubicBezTo>
                    <a:cubicBezTo>
                      <a:pt x="50893" y="12245"/>
                      <a:pt x="49482" y="14451"/>
                      <a:pt x="49061" y="16835"/>
                    </a:cubicBezTo>
                    <a:cubicBezTo>
                      <a:pt x="48988" y="17216"/>
                      <a:pt x="48947" y="17597"/>
                      <a:pt x="48931" y="17978"/>
                    </a:cubicBezTo>
                    <a:cubicBezTo>
                      <a:pt x="48858" y="19770"/>
                      <a:pt x="49369" y="21522"/>
                      <a:pt x="49831" y="23265"/>
                    </a:cubicBezTo>
                    <a:cubicBezTo>
                      <a:pt x="50561" y="25974"/>
                      <a:pt x="51218" y="28747"/>
                      <a:pt x="51810" y="31529"/>
                    </a:cubicBezTo>
                    <a:lnTo>
                      <a:pt x="51875" y="31813"/>
                    </a:lnTo>
                    <a:cubicBezTo>
                      <a:pt x="52434" y="34489"/>
                      <a:pt x="52913" y="37238"/>
                      <a:pt x="52377" y="39914"/>
                    </a:cubicBezTo>
                    <a:cubicBezTo>
                      <a:pt x="51875" y="42444"/>
                      <a:pt x="50383" y="44836"/>
                      <a:pt x="48144" y="46036"/>
                    </a:cubicBezTo>
                    <a:cubicBezTo>
                      <a:pt x="47942" y="46150"/>
                      <a:pt x="47731" y="46247"/>
                      <a:pt x="47520" y="46336"/>
                    </a:cubicBezTo>
                    <a:cubicBezTo>
                      <a:pt x="44820" y="47455"/>
                      <a:pt x="41681" y="46758"/>
                      <a:pt x="38973" y="45614"/>
                    </a:cubicBezTo>
                    <a:cubicBezTo>
                      <a:pt x="32850" y="43028"/>
                      <a:pt x="27863" y="38349"/>
                      <a:pt x="22438" y="34472"/>
                    </a:cubicBezTo>
                    <a:cubicBezTo>
                      <a:pt x="20192" y="32875"/>
                      <a:pt x="17857" y="31407"/>
                      <a:pt x="15335" y="30320"/>
                    </a:cubicBezTo>
                    <a:cubicBezTo>
                      <a:pt x="14986" y="30175"/>
                      <a:pt x="14637" y="30029"/>
                      <a:pt x="14280" y="29899"/>
                    </a:cubicBezTo>
                    <a:cubicBezTo>
                      <a:pt x="11499" y="28885"/>
                      <a:pt x="8393" y="28504"/>
                      <a:pt x="5798" y="29858"/>
                    </a:cubicBezTo>
                    <a:cubicBezTo>
                      <a:pt x="2830" y="31407"/>
                      <a:pt x="1322" y="34943"/>
                      <a:pt x="1257" y="38268"/>
                    </a:cubicBezTo>
                    <a:cubicBezTo>
                      <a:pt x="1192" y="41665"/>
                      <a:pt x="2327" y="44933"/>
                      <a:pt x="3503" y="48055"/>
                    </a:cubicBezTo>
                    <a:cubicBezTo>
                      <a:pt x="3860" y="49004"/>
                      <a:pt x="4233" y="49961"/>
                      <a:pt x="4566" y="50918"/>
                    </a:cubicBezTo>
                    <a:cubicBezTo>
                      <a:pt x="5336" y="53091"/>
                      <a:pt x="5969" y="55289"/>
                      <a:pt x="6098" y="57567"/>
                    </a:cubicBezTo>
                    <a:cubicBezTo>
                      <a:pt x="6390" y="62587"/>
                      <a:pt x="4047" y="67736"/>
                      <a:pt x="0" y="70818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8" name="Google Shape;27;p2"/>
              <p:cNvSpPr/>
              <p:nvPr/>
            </p:nvSpPr>
            <p:spPr>
              <a:xfrm rot="17268000">
                <a:off x="-596160" y="3506760"/>
                <a:ext cx="3607920" cy="3786120"/>
              </a:xfrm>
              <a:custGeom>
                <a:avLst/>
                <a:gdLst>
                  <a:gd name="textAreaLeft" fmla="*/ 0 w 3607920"/>
                  <a:gd name="textAreaRight" fmla="*/ 3608280 w 3607920"/>
                  <a:gd name="textAreaTop" fmla="*/ 0 h 3786120"/>
                  <a:gd name="textAreaBottom" fmla="*/ 3786480 h 3786120"/>
                </a:gdLst>
                <a:ahLst/>
                <a:rect l="textAreaLeft" t="textAreaTop" r="textAreaRight" b="textAreaBottom"/>
                <a:pathLst>
                  <a:path fill="none" w="68589" h="71978">
                    <a:moveTo>
                      <a:pt x="68589" y="0"/>
                    </a:moveTo>
                    <a:cubicBezTo>
                      <a:pt x="66034" y="1379"/>
                      <a:pt x="52946" y="8499"/>
                      <a:pt x="50902" y="10567"/>
                    </a:cubicBezTo>
                    <a:cubicBezTo>
                      <a:pt x="48867" y="12634"/>
                      <a:pt x="47367" y="15391"/>
                      <a:pt x="47391" y="18303"/>
                    </a:cubicBezTo>
                    <a:cubicBezTo>
                      <a:pt x="47399" y="20135"/>
                      <a:pt x="48016" y="21911"/>
                      <a:pt x="48559" y="23663"/>
                    </a:cubicBezTo>
                    <a:cubicBezTo>
                      <a:pt x="49410" y="26396"/>
                      <a:pt x="50124" y="29161"/>
                      <a:pt x="50708" y="31967"/>
                    </a:cubicBezTo>
                    <a:cubicBezTo>
                      <a:pt x="51284" y="34740"/>
                      <a:pt x="51721" y="37611"/>
                      <a:pt x="51211" y="40400"/>
                    </a:cubicBezTo>
                    <a:cubicBezTo>
                      <a:pt x="50700" y="43190"/>
                      <a:pt x="49062" y="45906"/>
                      <a:pt x="46467" y="47066"/>
                    </a:cubicBezTo>
                    <a:cubicBezTo>
                      <a:pt x="43766" y="48266"/>
                      <a:pt x="40588" y="47577"/>
                      <a:pt x="37863" y="46425"/>
                    </a:cubicBezTo>
                    <a:cubicBezTo>
                      <a:pt x="29129" y="42744"/>
                      <a:pt x="22764" y="34829"/>
                      <a:pt x="14103" y="30969"/>
                    </a:cubicBezTo>
                    <a:cubicBezTo>
                      <a:pt x="11070" y="29623"/>
                      <a:pt x="7453" y="28828"/>
                      <a:pt x="4502" y="30345"/>
                    </a:cubicBezTo>
                    <a:cubicBezTo>
                      <a:pt x="1493" y="31886"/>
                      <a:pt x="1" y="35494"/>
                      <a:pt x="58" y="38860"/>
                    </a:cubicBezTo>
                    <a:cubicBezTo>
                      <a:pt x="106" y="42233"/>
                      <a:pt x="1436" y="45452"/>
                      <a:pt x="2831" y="48526"/>
                    </a:cubicBezTo>
                    <a:cubicBezTo>
                      <a:pt x="4226" y="51599"/>
                      <a:pt x="5726" y="54705"/>
                      <a:pt x="6180" y="58046"/>
                    </a:cubicBezTo>
                    <a:cubicBezTo>
                      <a:pt x="6861" y="63163"/>
                      <a:pt x="4834" y="68572"/>
                      <a:pt x="942" y="71978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</p:grpSp>
        <p:sp>
          <p:nvSpPr>
            <p:cNvPr id="19" name="Google Shape;28;p2"/>
            <p:cNvSpPr/>
            <p:nvPr/>
          </p:nvSpPr>
          <p:spPr>
            <a:xfrm flipH="1" rot="10800000">
              <a:off x="-147240" y="-2292840"/>
              <a:ext cx="3741120" cy="2845440"/>
            </a:xfrm>
            <a:prstGeom prst="round1Rect">
              <a:avLst>
                <a:gd name="adj" fmla="val 24600"/>
              </a:avLst>
            </a:prstGeom>
            <a:noFill/>
            <a:ln w="9525">
              <a:solidFill>
                <a:srgbClr val="303a3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716760" y="987120"/>
            <a:ext cx="4341600" cy="2481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indent="0">
              <a:buNone/>
            </a:pPr>
            <a:r>
              <a:rPr b="0" lang="hu-HU" sz="3500" spc="-1" strike="noStrike">
                <a:solidFill>
                  <a:srgbClr val="000000"/>
                </a:solidFill>
                <a:latin typeface="Arial"/>
              </a:rPr>
              <a:t>Címszöveg formátumának szerkesztése</a:t>
            </a:r>
            <a:endParaRPr b="0" lang="hu-HU" sz="3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5231880" y="552240"/>
            <a:ext cx="3185640" cy="4038840"/>
          </a:xfrm>
          <a:prstGeom prst="rect">
            <a:avLst/>
          </a:prstGeom>
          <a:noFill/>
          <a:ln w="9360">
            <a:solidFill>
              <a:schemeClr val="dk1"/>
            </a:solidFill>
            <a:round/>
          </a:ln>
        </p:spPr>
        <p:txBody>
          <a:bodyPr lIns="90000" rIns="90000" tIns="45000" bIns="45000" anchor="t">
            <a:normAutofit fontScale="50000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Vázlatszöveg formátumának szerkesztése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Második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Harmadik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Negyedik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Ötödik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Hatodik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Hetedik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8" name="Google Shape;861;p27"/>
          <p:cNvGrpSpPr/>
          <p:nvPr/>
        </p:nvGrpSpPr>
        <p:grpSpPr>
          <a:xfrm>
            <a:off x="-1460160" y="-626040"/>
            <a:ext cx="14929920" cy="9987480"/>
            <a:chOff x="-1460160" y="-626040"/>
            <a:chExt cx="14929920" cy="9987480"/>
          </a:xfrm>
        </p:grpSpPr>
        <p:sp>
          <p:nvSpPr>
            <p:cNvPr id="599" name="Google Shape;862;p27"/>
            <p:cNvSpPr/>
            <p:nvPr/>
          </p:nvSpPr>
          <p:spPr>
            <a:xfrm flipH="1" rot="10800000">
              <a:off x="-13680" y="-625680"/>
              <a:ext cx="9171360" cy="1163880"/>
            </a:xfrm>
            <a:prstGeom prst="round1Rect">
              <a:avLst>
                <a:gd name="adj" fmla="val 50000"/>
              </a:avLst>
            </a:prstGeom>
            <a:noFill/>
            <a:ln w="9525">
              <a:solidFill>
                <a:srgbClr val="303a3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grpSp>
          <p:nvGrpSpPr>
            <p:cNvPr id="600" name="Google Shape;863;p27"/>
            <p:cNvGrpSpPr/>
            <p:nvPr/>
          </p:nvGrpSpPr>
          <p:grpSpPr>
            <a:xfrm>
              <a:off x="-1460160" y="3327480"/>
              <a:ext cx="4039200" cy="6033960"/>
              <a:chOff x="-1460160" y="3327480"/>
              <a:chExt cx="4039200" cy="6033960"/>
            </a:xfrm>
          </p:grpSpPr>
          <p:sp>
            <p:nvSpPr>
              <p:cNvPr id="601" name="Google Shape;864;p27"/>
              <p:cNvSpPr/>
              <p:nvPr/>
            </p:nvSpPr>
            <p:spPr>
              <a:xfrm rot="16200000">
                <a:off x="-2871720" y="5000040"/>
                <a:ext cx="5773320" cy="2949480"/>
              </a:xfrm>
              <a:custGeom>
                <a:avLst/>
                <a:gdLst>
                  <a:gd name="textAreaLeft" fmla="*/ 0 w 5773320"/>
                  <a:gd name="textAreaRight" fmla="*/ 5773680 w 5773320"/>
                  <a:gd name="textAreaTop" fmla="*/ 0 h 2949480"/>
                  <a:gd name="textAreaBottom" fmla="*/ 2949840 h 2949480"/>
                </a:gdLst>
                <a:ahLst/>
                <a:rect l="textAreaLeft" t="textAreaTop" r="textAreaRight" b="textAreaBottom"/>
                <a:pathLst>
                  <a:path fill="none" w="109750" h="56068">
                    <a:moveTo>
                      <a:pt x="0" y="53521"/>
                    </a:moveTo>
                    <a:cubicBezTo>
                      <a:pt x="9358" y="56068"/>
                      <a:pt x="20095" y="52256"/>
                      <a:pt x="25747" y="44390"/>
                    </a:cubicBezTo>
                    <a:cubicBezTo>
                      <a:pt x="29063" y="39776"/>
                      <a:pt x="30637" y="34148"/>
                      <a:pt x="33499" y="29250"/>
                    </a:cubicBezTo>
                    <a:cubicBezTo>
                      <a:pt x="36362" y="24344"/>
                      <a:pt x="41333" y="19892"/>
                      <a:pt x="46985" y="20411"/>
                    </a:cubicBezTo>
                    <a:cubicBezTo>
                      <a:pt x="49799" y="20679"/>
                      <a:pt x="52353" y="22147"/>
                      <a:pt x="54705" y="23720"/>
                    </a:cubicBezTo>
                    <a:cubicBezTo>
                      <a:pt x="62100" y="28667"/>
                      <a:pt x="69309" y="35316"/>
                      <a:pt x="78205" y="35422"/>
                    </a:cubicBezTo>
                    <a:cubicBezTo>
                      <a:pt x="80549" y="35454"/>
                      <a:pt x="83265" y="34724"/>
                      <a:pt x="84165" y="32559"/>
                    </a:cubicBezTo>
                    <a:cubicBezTo>
                      <a:pt x="85147" y="30199"/>
                      <a:pt x="83452" y="27685"/>
                      <a:pt x="82641" y="25269"/>
                    </a:cubicBezTo>
                    <a:cubicBezTo>
                      <a:pt x="81092" y="20671"/>
                      <a:pt x="83087" y="15132"/>
                      <a:pt x="87214" y="12586"/>
                    </a:cubicBezTo>
                    <a:cubicBezTo>
                      <a:pt x="89493" y="11175"/>
                      <a:pt x="92202" y="10672"/>
                      <a:pt x="94756" y="9861"/>
                    </a:cubicBezTo>
                    <a:cubicBezTo>
                      <a:pt x="100570" y="8029"/>
                      <a:pt x="105760" y="4615"/>
                      <a:pt x="109750" y="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602" name="Google Shape;865;p27"/>
              <p:cNvSpPr/>
              <p:nvPr/>
            </p:nvSpPr>
            <p:spPr>
              <a:xfrm rot="16200000">
                <a:off x="-2786040" y="4913640"/>
                <a:ext cx="5634720" cy="2950920"/>
              </a:xfrm>
              <a:custGeom>
                <a:avLst/>
                <a:gdLst>
                  <a:gd name="textAreaLeft" fmla="*/ 0 w 5634720"/>
                  <a:gd name="textAreaRight" fmla="*/ 5635080 w 5634720"/>
                  <a:gd name="textAreaTop" fmla="*/ 0 h 2950920"/>
                  <a:gd name="textAreaBottom" fmla="*/ 2951280 h 2950920"/>
                </a:gdLst>
                <a:ahLst/>
                <a:rect l="textAreaLeft" t="textAreaTop" r="textAreaRight" b="textAreaBottom"/>
                <a:pathLst>
                  <a:path fill="none" w="107115" h="56101">
                    <a:moveTo>
                      <a:pt x="107115" y="1"/>
                    </a:moveTo>
                    <a:cubicBezTo>
                      <a:pt x="103263" y="4380"/>
                      <a:pt x="97643" y="7964"/>
                      <a:pt x="92008" y="9861"/>
                    </a:cubicBezTo>
                    <a:cubicBezTo>
                      <a:pt x="91683" y="9975"/>
                      <a:pt x="91359" y="10080"/>
                      <a:pt x="91034" y="10186"/>
                    </a:cubicBezTo>
                    <a:cubicBezTo>
                      <a:pt x="88804" y="10899"/>
                      <a:pt x="86558" y="11564"/>
                      <a:pt x="84669" y="12870"/>
                    </a:cubicBezTo>
                    <a:cubicBezTo>
                      <a:pt x="84377" y="13073"/>
                      <a:pt x="84093" y="13292"/>
                      <a:pt x="83825" y="13527"/>
                    </a:cubicBezTo>
                    <a:cubicBezTo>
                      <a:pt x="82568" y="14654"/>
                      <a:pt x="81587" y="16057"/>
                      <a:pt x="80963" y="17622"/>
                    </a:cubicBezTo>
                    <a:cubicBezTo>
                      <a:pt x="79965" y="20063"/>
                      <a:pt x="79746" y="22869"/>
                      <a:pt x="80509" y="25439"/>
                    </a:cubicBezTo>
                    <a:cubicBezTo>
                      <a:pt x="80533" y="25528"/>
                      <a:pt x="80565" y="25618"/>
                      <a:pt x="80590" y="25699"/>
                    </a:cubicBezTo>
                    <a:cubicBezTo>
                      <a:pt x="81393" y="28131"/>
                      <a:pt x="82998" y="30670"/>
                      <a:pt x="82049" y="33046"/>
                    </a:cubicBezTo>
                    <a:cubicBezTo>
                      <a:pt x="81174" y="35235"/>
                      <a:pt x="78538" y="36078"/>
                      <a:pt x="76203" y="36135"/>
                    </a:cubicBezTo>
                    <a:cubicBezTo>
                      <a:pt x="75992" y="36135"/>
                      <a:pt x="75789" y="36135"/>
                      <a:pt x="75586" y="36135"/>
                    </a:cubicBezTo>
                    <a:cubicBezTo>
                      <a:pt x="72886" y="36087"/>
                      <a:pt x="70299" y="35373"/>
                      <a:pt x="67834" y="34286"/>
                    </a:cubicBezTo>
                    <a:cubicBezTo>
                      <a:pt x="62425" y="31910"/>
                      <a:pt x="57543" y="27791"/>
                      <a:pt x="52556" y="24434"/>
                    </a:cubicBezTo>
                    <a:cubicBezTo>
                      <a:pt x="50480" y="23039"/>
                      <a:pt x="48250" y="21725"/>
                      <a:pt x="45826" y="21214"/>
                    </a:cubicBezTo>
                    <a:cubicBezTo>
                      <a:pt x="45485" y="21141"/>
                      <a:pt x="45153" y="21085"/>
                      <a:pt x="44812" y="21044"/>
                    </a:cubicBezTo>
                    <a:cubicBezTo>
                      <a:pt x="42112" y="20744"/>
                      <a:pt x="39541" y="21539"/>
                      <a:pt x="37295" y="23039"/>
                    </a:cubicBezTo>
                    <a:cubicBezTo>
                      <a:pt x="34805" y="24701"/>
                      <a:pt x="32778" y="27231"/>
                      <a:pt x="31359" y="29851"/>
                    </a:cubicBezTo>
                    <a:cubicBezTo>
                      <a:pt x="29332" y="33589"/>
                      <a:pt x="28042" y="37692"/>
                      <a:pt x="26226" y="41463"/>
                    </a:cubicBezTo>
                    <a:cubicBezTo>
                      <a:pt x="25666" y="42623"/>
                      <a:pt x="25042" y="43742"/>
                      <a:pt x="24344" y="44820"/>
                    </a:cubicBezTo>
                    <a:cubicBezTo>
                      <a:pt x="22739" y="47245"/>
                      <a:pt x="20687" y="49337"/>
                      <a:pt x="18287" y="50975"/>
                    </a:cubicBezTo>
                    <a:cubicBezTo>
                      <a:pt x="13040" y="54584"/>
                      <a:pt x="6269" y="56100"/>
                      <a:pt x="1" y="54673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603" name="Google Shape;866;p27"/>
              <p:cNvSpPr/>
              <p:nvPr/>
            </p:nvSpPr>
            <p:spPr>
              <a:xfrm rot="16200000">
                <a:off x="-2679120" y="4806360"/>
                <a:ext cx="5496120" cy="2994480"/>
              </a:xfrm>
              <a:custGeom>
                <a:avLst/>
                <a:gdLst>
                  <a:gd name="textAreaLeft" fmla="*/ 0 w 5496120"/>
                  <a:gd name="textAreaRight" fmla="*/ 5496480 w 5496120"/>
                  <a:gd name="textAreaTop" fmla="*/ 0 h 2994480"/>
                  <a:gd name="textAreaBottom" fmla="*/ 2994840 h 2994480"/>
                </a:gdLst>
                <a:ahLst/>
                <a:rect l="textAreaLeft" t="textAreaTop" r="textAreaRight" b="textAreaBottom"/>
                <a:pathLst>
                  <a:path fill="none" w="104480" h="56928">
                    <a:moveTo>
                      <a:pt x="104479" y="1"/>
                    </a:moveTo>
                    <a:cubicBezTo>
                      <a:pt x="100733" y="4169"/>
                      <a:pt x="94740" y="7883"/>
                      <a:pt x="89258" y="9861"/>
                    </a:cubicBezTo>
                    <a:cubicBezTo>
                      <a:pt x="88926" y="9983"/>
                      <a:pt x="88601" y="10097"/>
                      <a:pt x="88293" y="10210"/>
                    </a:cubicBezTo>
                    <a:cubicBezTo>
                      <a:pt x="86096" y="10989"/>
                      <a:pt x="83906" y="11767"/>
                      <a:pt x="82122" y="13146"/>
                    </a:cubicBezTo>
                    <a:cubicBezTo>
                      <a:pt x="81846" y="13365"/>
                      <a:pt x="81579" y="13600"/>
                      <a:pt x="81327" y="13843"/>
                    </a:cubicBezTo>
                    <a:cubicBezTo>
                      <a:pt x="80152" y="15003"/>
                      <a:pt x="79300" y="16438"/>
                      <a:pt x="78732" y="18019"/>
                    </a:cubicBezTo>
                    <a:cubicBezTo>
                      <a:pt x="77865" y="20476"/>
                      <a:pt x="77703" y="23290"/>
                      <a:pt x="78457" y="25869"/>
                    </a:cubicBezTo>
                    <a:cubicBezTo>
                      <a:pt x="78481" y="25958"/>
                      <a:pt x="78513" y="26047"/>
                      <a:pt x="78538" y="26137"/>
                    </a:cubicBezTo>
                    <a:cubicBezTo>
                      <a:pt x="79324" y="28586"/>
                      <a:pt x="80849" y="31140"/>
                      <a:pt x="79924" y="33540"/>
                    </a:cubicBezTo>
                    <a:cubicBezTo>
                      <a:pt x="79081" y="35746"/>
                      <a:pt x="76527" y="36703"/>
                      <a:pt x="74199" y="36841"/>
                    </a:cubicBezTo>
                    <a:cubicBezTo>
                      <a:pt x="73989" y="36849"/>
                      <a:pt x="73786" y="36857"/>
                      <a:pt x="73575" y="36865"/>
                    </a:cubicBezTo>
                    <a:cubicBezTo>
                      <a:pt x="70875" y="36906"/>
                      <a:pt x="68255" y="36184"/>
                      <a:pt x="65774" y="35097"/>
                    </a:cubicBezTo>
                    <a:cubicBezTo>
                      <a:pt x="60316" y="32705"/>
                      <a:pt x="55427" y="28545"/>
                      <a:pt x="50407" y="25147"/>
                    </a:cubicBezTo>
                    <a:cubicBezTo>
                      <a:pt x="48315" y="23736"/>
                      <a:pt x="46077" y="22414"/>
                      <a:pt x="43644" y="21855"/>
                    </a:cubicBezTo>
                    <a:cubicBezTo>
                      <a:pt x="43303" y="21782"/>
                      <a:pt x="42971" y="21717"/>
                      <a:pt x="42622" y="21677"/>
                    </a:cubicBezTo>
                    <a:cubicBezTo>
                      <a:pt x="39922" y="21320"/>
                      <a:pt x="37311" y="22033"/>
                      <a:pt x="35040" y="23525"/>
                    </a:cubicBezTo>
                    <a:cubicBezTo>
                      <a:pt x="32510" y="25180"/>
                      <a:pt x="30540" y="27783"/>
                      <a:pt x="29201" y="30443"/>
                    </a:cubicBezTo>
                    <a:cubicBezTo>
                      <a:pt x="27336" y="34165"/>
                      <a:pt x="26201" y="38203"/>
                      <a:pt x="24595" y="41925"/>
                    </a:cubicBezTo>
                    <a:cubicBezTo>
                      <a:pt x="24109" y="43069"/>
                      <a:pt x="23549" y="44180"/>
                      <a:pt x="22925" y="45250"/>
                    </a:cubicBezTo>
                    <a:cubicBezTo>
                      <a:pt x="21506" y="47650"/>
                      <a:pt x="19633" y="49751"/>
                      <a:pt x="17411" y="51437"/>
                    </a:cubicBezTo>
                    <a:cubicBezTo>
                      <a:pt x="12570" y="55151"/>
                      <a:pt x="6115" y="56927"/>
                      <a:pt x="0" y="5581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604" name="Google Shape;867;p27"/>
              <p:cNvSpPr/>
              <p:nvPr/>
            </p:nvSpPr>
            <p:spPr>
              <a:xfrm rot="16200000">
                <a:off x="-2572560" y="4698720"/>
                <a:ext cx="5358600" cy="3038400"/>
              </a:xfrm>
              <a:custGeom>
                <a:avLst/>
                <a:gdLst>
                  <a:gd name="textAreaLeft" fmla="*/ 0 w 5358600"/>
                  <a:gd name="textAreaRight" fmla="*/ 5358960 w 5358600"/>
                  <a:gd name="textAreaTop" fmla="*/ 0 h 3038400"/>
                  <a:gd name="textAreaBottom" fmla="*/ 3038760 h 3038400"/>
                </a:gdLst>
                <a:ahLst/>
                <a:rect l="textAreaLeft" t="textAreaTop" r="textAreaRight" b="textAreaBottom"/>
                <a:pathLst>
                  <a:path fill="none" w="101861" h="57763">
                    <a:moveTo>
                      <a:pt x="101860" y="1"/>
                    </a:moveTo>
                    <a:cubicBezTo>
                      <a:pt x="98211" y="3966"/>
                      <a:pt x="91854" y="7802"/>
                      <a:pt x="86526" y="9861"/>
                    </a:cubicBezTo>
                    <a:cubicBezTo>
                      <a:pt x="86185" y="9991"/>
                      <a:pt x="85869" y="10121"/>
                      <a:pt x="85561" y="10234"/>
                    </a:cubicBezTo>
                    <a:cubicBezTo>
                      <a:pt x="83388" y="11078"/>
                      <a:pt x="81271" y="11978"/>
                      <a:pt x="79593" y="13438"/>
                    </a:cubicBezTo>
                    <a:cubicBezTo>
                      <a:pt x="79325" y="13665"/>
                      <a:pt x="79082" y="13908"/>
                      <a:pt x="78846" y="14167"/>
                    </a:cubicBezTo>
                    <a:cubicBezTo>
                      <a:pt x="77752" y="15368"/>
                      <a:pt x="77006" y="16844"/>
                      <a:pt x="76519" y="18433"/>
                    </a:cubicBezTo>
                    <a:cubicBezTo>
                      <a:pt x="75765" y="20906"/>
                      <a:pt x="75668" y="23712"/>
                      <a:pt x="76414" y="26307"/>
                    </a:cubicBezTo>
                    <a:cubicBezTo>
                      <a:pt x="76438" y="26396"/>
                      <a:pt x="76471" y="26485"/>
                      <a:pt x="76495" y="26575"/>
                    </a:cubicBezTo>
                    <a:cubicBezTo>
                      <a:pt x="77257" y="29048"/>
                      <a:pt x="78701" y="31610"/>
                      <a:pt x="77809" y="34027"/>
                    </a:cubicBezTo>
                    <a:cubicBezTo>
                      <a:pt x="76989" y="36265"/>
                      <a:pt x="74516" y="37327"/>
                      <a:pt x="72197" y="37546"/>
                    </a:cubicBezTo>
                    <a:cubicBezTo>
                      <a:pt x="71994" y="37563"/>
                      <a:pt x="71783" y="37579"/>
                      <a:pt x="71581" y="37587"/>
                    </a:cubicBezTo>
                    <a:cubicBezTo>
                      <a:pt x="68872" y="37717"/>
                      <a:pt x="66212" y="37003"/>
                      <a:pt x="63715" y="35908"/>
                    </a:cubicBezTo>
                    <a:cubicBezTo>
                      <a:pt x="58209" y="33500"/>
                      <a:pt x="53311" y="29299"/>
                      <a:pt x="48259" y="25869"/>
                    </a:cubicBezTo>
                    <a:cubicBezTo>
                      <a:pt x="46150" y="24442"/>
                      <a:pt x="43912" y="23112"/>
                      <a:pt x="41463" y="22520"/>
                    </a:cubicBezTo>
                    <a:cubicBezTo>
                      <a:pt x="41131" y="22431"/>
                      <a:pt x="40790" y="22366"/>
                      <a:pt x="40441" y="22317"/>
                    </a:cubicBezTo>
                    <a:cubicBezTo>
                      <a:pt x="37733" y="21912"/>
                      <a:pt x="35089" y="22536"/>
                      <a:pt x="32786" y="24020"/>
                    </a:cubicBezTo>
                    <a:cubicBezTo>
                      <a:pt x="30232" y="25666"/>
                      <a:pt x="28302" y="28350"/>
                      <a:pt x="27053" y="31051"/>
                    </a:cubicBezTo>
                    <a:cubicBezTo>
                      <a:pt x="25342" y="34757"/>
                      <a:pt x="24369" y="38722"/>
                      <a:pt x="22974" y="42404"/>
                    </a:cubicBezTo>
                    <a:cubicBezTo>
                      <a:pt x="22552" y="43531"/>
                      <a:pt x="22066" y="44626"/>
                      <a:pt x="21515" y="45696"/>
                    </a:cubicBezTo>
                    <a:cubicBezTo>
                      <a:pt x="20266" y="48064"/>
                      <a:pt x="18579" y="50180"/>
                      <a:pt x="16544" y="51916"/>
                    </a:cubicBezTo>
                    <a:cubicBezTo>
                      <a:pt x="12092" y="55735"/>
                      <a:pt x="5953" y="57763"/>
                      <a:pt x="1" y="56984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605" name="Google Shape;868;p27"/>
              <p:cNvSpPr/>
              <p:nvPr/>
            </p:nvSpPr>
            <p:spPr>
              <a:xfrm rot="16200000">
                <a:off x="-2464920" y="4591800"/>
                <a:ext cx="5219280" cy="3082320"/>
              </a:xfrm>
              <a:custGeom>
                <a:avLst/>
                <a:gdLst>
                  <a:gd name="textAreaLeft" fmla="*/ 0 w 5219280"/>
                  <a:gd name="textAreaRight" fmla="*/ 5219640 w 5219280"/>
                  <a:gd name="textAreaTop" fmla="*/ 0 h 3082320"/>
                  <a:gd name="textAreaBottom" fmla="*/ 3082680 h 3082320"/>
                </a:gdLst>
                <a:ahLst/>
                <a:rect l="textAreaLeft" t="textAreaTop" r="textAreaRight" b="textAreaBottom"/>
                <a:pathLst>
                  <a:path fill="none" w="99217" h="58598">
                    <a:moveTo>
                      <a:pt x="99216" y="1"/>
                    </a:moveTo>
                    <a:cubicBezTo>
                      <a:pt x="95673" y="3747"/>
                      <a:pt x="88950" y="7745"/>
                      <a:pt x="83768" y="9862"/>
                    </a:cubicBezTo>
                    <a:cubicBezTo>
                      <a:pt x="83428" y="9999"/>
                      <a:pt x="83112" y="10137"/>
                      <a:pt x="82820" y="10259"/>
                    </a:cubicBezTo>
                    <a:cubicBezTo>
                      <a:pt x="80671" y="11175"/>
                      <a:pt x="78611" y="12181"/>
                      <a:pt x="77038" y="13721"/>
                    </a:cubicBezTo>
                    <a:cubicBezTo>
                      <a:pt x="76795" y="13957"/>
                      <a:pt x="76559" y="14216"/>
                      <a:pt x="76349" y="14484"/>
                    </a:cubicBezTo>
                    <a:cubicBezTo>
                      <a:pt x="75343" y="15733"/>
                      <a:pt x="74694" y="17225"/>
                      <a:pt x="74289" y="18830"/>
                    </a:cubicBezTo>
                    <a:cubicBezTo>
                      <a:pt x="73664" y="21328"/>
                      <a:pt x="73632" y="24134"/>
                      <a:pt x="74362" y="26745"/>
                    </a:cubicBezTo>
                    <a:cubicBezTo>
                      <a:pt x="74386" y="26834"/>
                      <a:pt x="74410" y="26923"/>
                      <a:pt x="74435" y="27012"/>
                    </a:cubicBezTo>
                    <a:cubicBezTo>
                      <a:pt x="75189" y="29494"/>
                      <a:pt x="76551" y="32081"/>
                      <a:pt x="75692" y="34514"/>
                    </a:cubicBezTo>
                    <a:cubicBezTo>
                      <a:pt x="74897" y="36776"/>
                      <a:pt x="72505" y="37952"/>
                      <a:pt x="70194" y="38252"/>
                    </a:cubicBezTo>
                    <a:cubicBezTo>
                      <a:pt x="69991" y="38276"/>
                      <a:pt x="69780" y="38301"/>
                      <a:pt x="69569" y="38317"/>
                    </a:cubicBezTo>
                    <a:cubicBezTo>
                      <a:pt x="66869" y="38519"/>
                      <a:pt x="64168" y="37814"/>
                      <a:pt x="61647" y="36711"/>
                    </a:cubicBezTo>
                    <a:cubicBezTo>
                      <a:pt x="56092" y="34295"/>
                      <a:pt x="51186" y="30053"/>
                      <a:pt x="46101" y="26583"/>
                    </a:cubicBezTo>
                    <a:cubicBezTo>
                      <a:pt x="43985" y="25147"/>
                      <a:pt x="41738" y="23801"/>
                      <a:pt x="39289" y="23161"/>
                    </a:cubicBezTo>
                    <a:cubicBezTo>
                      <a:pt x="38949" y="23080"/>
                      <a:pt x="38608" y="23007"/>
                      <a:pt x="38260" y="22942"/>
                    </a:cubicBezTo>
                    <a:cubicBezTo>
                      <a:pt x="35584" y="22479"/>
                      <a:pt x="32826" y="23039"/>
                      <a:pt x="30540" y="24507"/>
                    </a:cubicBezTo>
                    <a:cubicBezTo>
                      <a:pt x="27945" y="26145"/>
                      <a:pt x="26063" y="28902"/>
                      <a:pt x="24904" y="31651"/>
                    </a:cubicBezTo>
                    <a:cubicBezTo>
                      <a:pt x="23347" y="35341"/>
                      <a:pt x="22528" y="39241"/>
                      <a:pt x="21352" y="42874"/>
                    </a:cubicBezTo>
                    <a:cubicBezTo>
                      <a:pt x="20995" y="43985"/>
                      <a:pt x="20582" y="45072"/>
                      <a:pt x="20103" y="46126"/>
                    </a:cubicBezTo>
                    <a:cubicBezTo>
                      <a:pt x="19033" y="48478"/>
                      <a:pt x="17533" y="50602"/>
                      <a:pt x="15676" y="52386"/>
                    </a:cubicBezTo>
                    <a:cubicBezTo>
                      <a:pt x="11621" y="56303"/>
                      <a:pt x="5790" y="58598"/>
                      <a:pt x="0" y="5813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606" name="Google Shape;869;p27"/>
              <p:cNvSpPr/>
              <p:nvPr/>
            </p:nvSpPr>
            <p:spPr>
              <a:xfrm rot="16200000">
                <a:off x="-2358360" y="4483800"/>
                <a:ext cx="5081040" cy="3125880"/>
              </a:xfrm>
              <a:custGeom>
                <a:avLst/>
                <a:gdLst>
                  <a:gd name="textAreaLeft" fmla="*/ 0 w 5081040"/>
                  <a:gd name="textAreaRight" fmla="*/ 5081400 w 5081040"/>
                  <a:gd name="textAreaTop" fmla="*/ 0 h 3125880"/>
                  <a:gd name="textAreaBottom" fmla="*/ 3126240 h 3125880"/>
                </a:gdLst>
                <a:ahLst/>
                <a:rect l="textAreaLeft" t="textAreaTop" r="textAreaRight" b="textAreaBottom"/>
                <a:pathLst>
                  <a:path fill="none" w="96589" h="59426">
                    <a:moveTo>
                      <a:pt x="96589" y="1"/>
                    </a:moveTo>
                    <a:cubicBezTo>
                      <a:pt x="93142" y="3544"/>
                      <a:pt x="86055" y="7680"/>
                      <a:pt x="81019" y="9862"/>
                    </a:cubicBezTo>
                    <a:cubicBezTo>
                      <a:pt x="80678" y="10008"/>
                      <a:pt x="80362" y="10153"/>
                      <a:pt x="80078" y="10283"/>
                    </a:cubicBezTo>
                    <a:cubicBezTo>
                      <a:pt x="77962" y="11256"/>
                      <a:pt x="75967" y="12384"/>
                      <a:pt x="74491" y="14005"/>
                    </a:cubicBezTo>
                    <a:cubicBezTo>
                      <a:pt x="74264" y="14257"/>
                      <a:pt x="74053" y="14524"/>
                      <a:pt x="73851" y="14800"/>
                    </a:cubicBezTo>
                    <a:cubicBezTo>
                      <a:pt x="72934" y="16106"/>
                      <a:pt x="72391" y="17614"/>
                      <a:pt x="72066" y="19236"/>
                    </a:cubicBezTo>
                    <a:cubicBezTo>
                      <a:pt x="71564" y="21750"/>
                      <a:pt x="71588" y="24547"/>
                      <a:pt x="72310" y="27175"/>
                    </a:cubicBezTo>
                    <a:cubicBezTo>
                      <a:pt x="72334" y="27272"/>
                      <a:pt x="72358" y="27361"/>
                      <a:pt x="72383" y="27450"/>
                    </a:cubicBezTo>
                    <a:cubicBezTo>
                      <a:pt x="73121" y="29948"/>
                      <a:pt x="74402" y="32543"/>
                      <a:pt x="73567" y="35008"/>
                    </a:cubicBezTo>
                    <a:cubicBezTo>
                      <a:pt x="72804" y="37295"/>
                      <a:pt x="70493" y="38576"/>
                      <a:pt x="68182" y="38957"/>
                    </a:cubicBezTo>
                    <a:cubicBezTo>
                      <a:pt x="67979" y="38998"/>
                      <a:pt x="67777" y="39022"/>
                      <a:pt x="67566" y="39047"/>
                    </a:cubicBezTo>
                    <a:cubicBezTo>
                      <a:pt x="64866" y="39339"/>
                      <a:pt x="62125" y="38625"/>
                      <a:pt x="59586" y="37522"/>
                    </a:cubicBezTo>
                    <a:cubicBezTo>
                      <a:pt x="53975" y="35097"/>
                      <a:pt x="49061" y="30808"/>
                      <a:pt x="43952" y="27304"/>
                    </a:cubicBezTo>
                    <a:cubicBezTo>
                      <a:pt x="41819" y="25845"/>
                      <a:pt x="39565" y="24491"/>
                      <a:pt x="37108" y="23818"/>
                    </a:cubicBezTo>
                    <a:cubicBezTo>
                      <a:pt x="36775" y="23720"/>
                      <a:pt x="36427" y="23639"/>
                      <a:pt x="36086" y="23574"/>
                    </a:cubicBezTo>
                    <a:cubicBezTo>
                      <a:pt x="33361" y="23071"/>
                      <a:pt x="30637" y="23526"/>
                      <a:pt x="28293" y="24993"/>
                    </a:cubicBezTo>
                    <a:cubicBezTo>
                      <a:pt x="25666" y="26623"/>
                      <a:pt x="23833" y="29453"/>
                      <a:pt x="22754" y="32251"/>
                    </a:cubicBezTo>
                    <a:cubicBezTo>
                      <a:pt x="21343" y="35916"/>
                      <a:pt x="20695" y="39760"/>
                      <a:pt x="19730" y="43344"/>
                    </a:cubicBezTo>
                    <a:cubicBezTo>
                      <a:pt x="19438" y="44439"/>
                      <a:pt x="19089" y="45510"/>
                      <a:pt x="18692" y="46564"/>
                    </a:cubicBezTo>
                    <a:cubicBezTo>
                      <a:pt x="17792" y="48883"/>
                      <a:pt x="16478" y="51016"/>
                      <a:pt x="14807" y="52857"/>
                    </a:cubicBezTo>
                    <a:cubicBezTo>
                      <a:pt x="11142" y="56871"/>
                      <a:pt x="5636" y="59425"/>
                      <a:pt x="0" y="59287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607" name="Google Shape;870;p27"/>
              <p:cNvSpPr/>
              <p:nvPr/>
            </p:nvSpPr>
            <p:spPr>
              <a:xfrm rot="16200000">
                <a:off x="-2247120" y="4372200"/>
                <a:ext cx="4942800" cy="3179160"/>
              </a:xfrm>
              <a:custGeom>
                <a:avLst/>
                <a:gdLst>
                  <a:gd name="textAreaLeft" fmla="*/ 0 w 4942800"/>
                  <a:gd name="textAreaRight" fmla="*/ 4943160 w 4942800"/>
                  <a:gd name="textAreaTop" fmla="*/ 0 h 3179160"/>
                  <a:gd name="textAreaBottom" fmla="*/ 3179520 h 3179160"/>
                </a:gdLst>
                <a:ahLst/>
                <a:rect l="textAreaLeft" t="textAreaTop" r="textAreaRight" b="textAreaBottom"/>
                <a:pathLst>
                  <a:path fill="none" w="93962" h="60439">
                    <a:moveTo>
                      <a:pt x="93962" y="1"/>
                    </a:moveTo>
                    <a:cubicBezTo>
                      <a:pt x="90621" y="3334"/>
                      <a:pt x="83177" y="7615"/>
                      <a:pt x="78279" y="9862"/>
                    </a:cubicBezTo>
                    <a:cubicBezTo>
                      <a:pt x="77938" y="10024"/>
                      <a:pt x="77622" y="10178"/>
                      <a:pt x="77346" y="10308"/>
                    </a:cubicBezTo>
                    <a:cubicBezTo>
                      <a:pt x="75254" y="11354"/>
                      <a:pt x="73324" y="12594"/>
                      <a:pt x="71953" y="14289"/>
                    </a:cubicBezTo>
                    <a:cubicBezTo>
                      <a:pt x="71743" y="14549"/>
                      <a:pt x="71548" y="14833"/>
                      <a:pt x="71370" y="15116"/>
                    </a:cubicBezTo>
                    <a:cubicBezTo>
                      <a:pt x="70534" y="16471"/>
                      <a:pt x="70096" y="18003"/>
                      <a:pt x="69845" y="19633"/>
                    </a:cubicBezTo>
                    <a:cubicBezTo>
                      <a:pt x="69448" y="22293"/>
                      <a:pt x="69586" y="25010"/>
                      <a:pt x="70259" y="27613"/>
                    </a:cubicBezTo>
                    <a:cubicBezTo>
                      <a:pt x="70283" y="27702"/>
                      <a:pt x="70307" y="27791"/>
                      <a:pt x="70340" y="27888"/>
                    </a:cubicBezTo>
                    <a:cubicBezTo>
                      <a:pt x="71053" y="30402"/>
                      <a:pt x="72254" y="33013"/>
                      <a:pt x="71451" y="35495"/>
                    </a:cubicBezTo>
                    <a:cubicBezTo>
                      <a:pt x="70713" y="37806"/>
                      <a:pt x="68483" y="39209"/>
                      <a:pt x="66180" y="39671"/>
                    </a:cubicBezTo>
                    <a:cubicBezTo>
                      <a:pt x="65977" y="39712"/>
                      <a:pt x="65774" y="39744"/>
                      <a:pt x="65563" y="39776"/>
                    </a:cubicBezTo>
                    <a:cubicBezTo>
                      <a:pt x="62863" y="40149"/>
                      <a:pt x="60082" y="39444"/>
                      <a:pt x="57527" y="38333"/>
                    </a:cubicBezTo>
                    <a:cubicBezTo>
                      <a:pt x="51867" y="35884"/>
                      <a:pt x="46953" y="31562"/>
                      <a:pt x="41804" y="28018"/>
                    </a:cubicBezTo>
                    <a:cubicBezTo>
                      <a:pt x="39671" y="26550"/>
                      <a:pt x="37400" y="25180"/>
                      <a:pt x="34935" y="24466"/>
                    </a:cubicBezTo>
                    <a:cubicBezTo>
                      <a:pt x="34603" y="24361"/>
                      <a:pt x="34254" y="24280"/>
                      <a:pt x="33913" y="24207"/>
                    </a:cubicBezTo>
                    <a:cubicBezTo>
                      <a:pt x="31180" y="23655"/>
                      <a:pt x="28423" y="24028"/>
                      <a:pt x="26047" y="25480"/>
                    </a:cubicBezTo>
                    <a:cubicBezTo>
                      <a:pt x="23388" y="27102"/>
                      <a:pt x="21595" y="30005"/>
                      <a:pt x="20606" y="32851"/>
                    </a:cubicBezTo>
                    <a:cubicBezTo>
                      <a:pt x="19349" y="36492"/>
                      <a:pt x="18863" y="40279"/>
                      <a:pt x="18108" y="43815"/>
                    </a:cubicBezTo>
                    <a:cubicBezTo>
                      <a:pt x="17890" y="44893"/>
                      <a:pt x="17614" y="45956"/>
                      <a:pt x="17281" y="47002"/>
                    </a:cubicBezTo>
                    <a:cubicBezTo>
                      <a:pt x="16560" y="49297"/>
                      <a:pt x="15424" y="51437"/>
                      <a:pt x="13940" y="53327"/>
                    </a:cubicBezTo>
                    <a:cubicBezTo>
                      <a:pt x="10672" y="57446"/>
                      <a:pt x="5482" y="60260"/>
                      <a:pt x="1" y="60439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608" name="Google Shape;871;p27"/>
              <p:cNvSpPr/>
              <p:nvPr/>
            </p:nvSpPr>
            <p:spPr>
              <a:xfrm rot="16200000">
                <a:off x="-2131560" y="4255920"/>
                <a:ext cx="4804200" cy="3240000"/>
              </a:xfrm>
              <a:custGeom>
                <a:avLst/>
                <a:gdLst>
                  <a:gd name="textAreaLeft" fmla="*/ 0 w 4804200"/>
                  <a:gd name="textAreaRight" fmla="*/ 4804560 w 4804200"/>
                  <a:gd name="textAreaTop" fmla="*/ 0 h 3240000"/>
                  <a:gd name="textAreaBottom" fmla="*/ 3240360 h 3240000"/>
                </a:gdLst>
                <a:ahLst/>
                <a:rect l="textAreaLeft" t="textAreaTop" r="textAreaRight" b="textAreaBottom"/>
                <a:pathLst>
                  <a:path fill="none" w="91326" h="61591">
                    <a:moveTo>
                      <a:pt x="91326" y="1"/>
                    </a:moveTo>
                    <a:cubicBezTo>
                      <a:pt x="88082" y="3131"/>
                      <a:pt x="80281" y="7567"/>
                      <a:pt x="75529" y="9862"/>
                    </a:cubicBezTo>
                    <a:cubicBezTo>
                      <a:pt x="75181" y="10032"/>
                      <a:pt x="74872" y="10194"/>
                      <a:pt x="74605" y="10340"/>
                    </a:cubicBezTo>
                    <a:cubicBezTo>
                      <a:pt x="72545" y="11443"/>
                      <a:pt x="70672" y="12805"/>
                      <a:pt x="69415" y="14573"/>
                    </a:cubicBezTo>
                    <a:cubicBezTo>
                      <a:pt x="69212" y="14849"/>
                      <a:pt x="69034" y="15141"/>
                      <a:pt x="68872" y="15441"/>
                    </a:cubicBezTo>
                    <a:cubicBezTo>
                      <a:pt x="68126" y="16836"/>
                      <a:pt x="67793" y="18393"/>
                      <a:pt x="67623" y="20039"/>
                    </a:cubicBezTo>
                    <a:cubicBezTo>
                      <a:pt x="67347" y="22723"/>
                      <a:pt x="67550" y="25431"/>
                      <a:pt x="68215" y="28051"/>
                    </a:cubicBezTo>
                    <a:cubicBezTo>
                      <a:pt x="68239" y="28140"/>
                      <a:pt x="68263" y="28229"/>
                      <a:pt x="68288" y="28326"/>
                    </a:cubicBezTo>
                    <a:cubicBezTo>
                      <a:pt x="68985" y="30856"/>
                      <a:pt x="70104" y="33484"/>
                      <a:pt x="69334" y="35990"/>
                    </a:cubicBezTo>
                    <a:cubicBezTo>
                      <a:pt x="68628" y="38325"/>
                      <a:pt x="66479" y="39833"/>
                      <a:pt x="64185" y="40377"/>
                    </a:cubicBezTo>
                    <a:cubicBezTo>
                      <a:pt x="63982" y="40425"/>
                      <a:pt x="63771" y="40474"/>
                      <a:pt x="63560" y="40506"/>
                    </a:cubicBezTo>
                    <a:cubicBezTo>
                      <a:pt x="60860" y="40960"/>
                      <a:pt x="58038" y="40255"/>
                      <a:pt x="55467" y="39144"/>
                    </a:cubicBezTo>
                    <a:cubicBezTo>
                      <a:pt x="49758" y="36679"/>
                      <a:pt x="44828" y="32316"/>
                      <a:pt x="39654" y="28740"/>
                    </a:cubicBezTo>
                    <a:cubicBezTo>
                      <a:pt x="37505" y="27256"/>
                      <a:pt x="35227" y="25877"/>
                      <a:pt x="32761" y="25115"/>
                    </a:cubicBezTo>
                    <a:cubicBezTo>
                      <a:pt x="32421" y="25010"/>
                      <a:pt x="32080" y="24920"/>
                      <a:pt x="31732" y="24847"/>
                    </a:cubicBezTo>
                    <a:cubicBezTo>
                      <a:pt x="28991" y="24239"/>
                      <a:pt x="26193" y="24523"/>
                      <a:pt x="23793" y="25967"/>
                    </a:cubicBezTo>
                    <a:cubicBezTo>
                      <a:pt x="21100" y="27580"/>
                      <a:pt x="19357" y="30556"/>
                      <a:pt x="18457" y="33459"/>
                    </a:cubicBezTo>
                    <a:cubicBezTo>
                      <a:pt x="17346" y="37076"/>
                      <a:pt x="17021" y="40798"/>
                      <a:pt x="16486" y="44285"/>
                    </a:cubicBezTo>
                    <a:cubicBezTo>
                      <a:pt x="16324" y="45356"/>
                      <a:pt x="16129" y="46410"/>
                      <a:pt x="15870" y="47432"/>
                    </a:cubicBezTo>
                    <a:cubicBezTo>
                      <a:pt x="15286" y="49759"/>
                      <a:pt x="14370" y="51884"/>
                      <a:pt x="13064" y="53797"/>
                    </a:cubicBezTo>
                    <a:cubicBezTo>
                      <a:pt x="10194" y="58014"/>
                      <a:pt x="5320" y="61087"/>
                      <a:pt x="0" y="61590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609" name="Google Shape;872;p27"/>
              <p:cNvSpPr/>
              <p:nvPr/>
            </p:nvSpPr>
            <p:spPr>
              <a:xfrm rot="16200000">
                <a:off x="-2016000" y="4140360"/>
                <a:ext cx="4665600" cy="3300480"/>
              </a:xfrm>
              <a:custGeom>
                <a:avLst/>
                <a:gdLst>
                  <a:gd name="textAreaLeft" fmla="*/ 0 w 4665600"/>
                  <a:gd name="textAreaRight" fmla="*/ 4665960 w 4665600"/>
                  <a:gd name="textAreaTop" fmla="*/ 0 h 3300480"/>
                  <a:gd name="textAreaBottom" fmla="*/ 3300840 h 3300480"/>
                </a:gdLst>
                <a:ahLst/>
                <a:rect l="textAreaLeft" t="textAreaTop" r="textAreaRight" b="textAreaBottom"/>
                <a:pathLst>
                  <a:path fill="none" w="88692" h="62742">
                    <a:moveTo>
                      <a:pt x="88691" y="1"/>
                    </a:moveTo>
                    <a:cubicBezTo>
                      <a:pt x="85561" y="2920"/>
                      <a:pt x="77387" y="7510"/>
                      <a:pt x="72781" y="9862"/>
                    </a:cubicBezTo>
                    <a:cubicBezTo>
                      <a:pt x="72432" y="10040"/>
                      <a:pt x="72124" y="10210"/>
                      <a:pt x="71865" y="10364"/>
                    </a:cubicBezTo>
                    <a:cubicBezTo>
                      <a:pt x="69837" y="11540"/>
                      <a:pt x="68021" y="13008"/>
                      <a:pt x="66869" y="14857"/>
                    </a:cubicBezTo>
                    <a:cubicBezTo>
                      <a:pt x="66683" y="15141"/>
                      <a:pt x="66521" y="15449"/>
                      <a:pt x="66383" y="15757"/>
                    </a:cubicBezTo>
                    <a:cubicBezTo>
                      <a:pt x="65718" y="17201"/>
                      <a:pt x="65491" y="18790"/>
                      <a:pt x="65402" y="20444"/>
                    </a:cubicBezTo>
                    <a:cubicBezTo>
                      <a:pt x="65256" y="23145"/>
                      <a:pt x="65515" y="25853"/>
                      <a:pt x="66164" y="28480"/>
                    </a:cubicBezTo>
                    <a:cubicBezTo>
                      <a:pt x="66188" y="28578"/>
                      <a:pt x="66212" y="28667"/>
                      <a:pt x="66237" y="28764"/>
                    </a:cubicBezTo>
                    <a:cubicBezTo>
                      <a:pt x="66918" y="31311"/>
                      <a:pt x="67964" y="33954"/>
                      <a:pt x="67218" y="36476"/>
                    </a:cubicBezTo>
                    <a:cubicBezTo>
                      <a:pt x="66529" y="38844"/>
                      <a:pt x="64469" y="40458"/>
                      <a:pt x="62182" y="41090"/>
                    </a:cubicBezTo>
                    <a:cubicBezTo>
                      <a:pt x="61979" y="41139"/>
                      <a:pt x="61769" y="41196"/>
                      <a:pt x="61558" y="41236"/>
                    </a:cubicBezTo>
                    <a:cubicBezTo>
                      <a:pt x="58857" y="41771"/>
                      <a:pt x="55995" y="41066"/>
                      <a:pt x="53408" y="39955"/>
                    </a:cubicBezTo>
                    <a:cubicBezTo>
                      <a:pt x="47642" y="37474"/>
                      <a:pt x="42704" y="33070"/>
                      <a:pt x="37498" y="29454"/>
                    </a:cubicBezTo>
                    <a:cubicBezTo>
                      <a:pt x="35333" y="27953"/>
                      <a:pt x="33054" y="26567"/>
                      <a:pt x="30581" y="25764"/>
                    </a:cubicBezTo>
                    <a:cubicBezTo>
                      <a:pt x="30240" y="25658"/>
                      <a:pt x="29891" y="25561"/>
                      <a:pt x="29543" y="25472"/>
                    </a:cubicBezTo>
                    <a:cubicBezTo>
                      <a:pt x="26810" y="24815"/>
                      <a:pt x="23972" y="25018"/>
                      <a:pt x="21547" y="26453"/>
                    </a:cubicBezTo>
                    <a:cubicBezTo>
                      <a:pt x="18814" y="28059"/>
                      <a:pt x="17103" y="31100"/>
                      <a:pt x="16308" y="34051"/>
                    </a:cubicBezTo>
                    <a:cubicBezTo>
                      <a:pt x="15335" y="37644"/>
                      <a:pt x="15181" y="41309"/>
                      <a:pt x="14865" y="44756"/>
                    </a:cubicBezTo>
                    <a:cubicBezTo>
                      <a:pt x="14760" y="45810"/>
                      <a:pt x="14638" y="46856"/>
                      <a:pt x="14460" y="47870"/>
                    </a:cubicBezTo>
                    <a:cubicBezTo>
                      <a:pt x="14046" y="50181"/>
                      <a:pt x="13324" y="52313"/>
                      <a:pt x="12197" y="54268"/>
                    </a:cubicBezTo>
                    <a:cubicBezTo>
                      <a:pt x="9724" y="58590"/>
                      <a:pt x="5158" y="61923"/>
                      <a:pt x="1" y="62742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610" name="Google Shape;873;p27"/>
              <p:cNvSpPr/>
              <p:nvPr/>
            </p:nvSpPr>
            <p:spPr>
              <a:xfrm rot="16200000">
                <a:off x="-1900800" y="4024080"/>
                <a:ext cx="4527360" cy="3361320"/>
              </a:xfrm>
              <a:custGeom>
                <a:avLst/>
                <a:gdLst>
                  <a:gd name="textAreaLeft" fmla="*/ 0 w 4527360"/>
                  <a:gd name="textAreaRight" fmla="*/ 4527720 w 4527360"/>
                  <a:gd name="textAreaTop" fmla="*/ 0 h 3361320"/>
                  <a:gd name="textAreaBottom" fmla="*/ 3361680 h 3361320"/>
                </a:gdLst>
                <a:ahLst/>
                <a:rect l="textAreaLeft" t="textAreaTop" r="textAreaRight" b="textAreaBottom"/>
                <a:pathLst>
                  <a:path fill="none" w="86064" h="63902">
                    <a:moveTo>
                      <a:pt x="86063" y="1"/>
                    </a:moveTo>
                    <a:cubicBezTo>
                      <a:pt x="83022" y="2709"/>
                      <a:pt x="74508" y="7470"/>
                      <a:pt x="70032" y="9862"/>
                    </a:cubicBezTo>
                    <a:cubicBezTo>
                      <a:pt x="69675" y="10048"/>
                      <a:pt x="69375" y="10235"/>
                      <a:pt x="69123" y="10389"/>
                    </a:cubicBezTo>
                    <a:cubicBezTo>
                      <a:pt x="67120" y="11638"/>
                      <a:pt x="65377" y="13211"/>
                      <a:pt x="64323" y="15141"/>
                    </a:cubicBezTo>
                    <a:cubicBezTo>
                      <a:pt x="64152" y="15441"/>
                      <a:pt x="64006" y="15749"/>
                      <a:pt x="63885" y="16073"/>
                    </a:cubicBezTo>
                    <a:cubicBezTo>
                      <a:pt x="63301" y="17574"/>
                      <a:pt x="63179" y="19179"/>
                      <a:pt x="63171" y="20850"/>
                    </a:cubicBezTo>
                    <a:cubicBezTo>
                      <a:pt x="63155" y="23566"/>
                      <a:pt x="63471" y="26275"/>
                      <a:pt x="64112" y="28918"/>
                    </a:cubicBezTo>
                    <a:cubicBezTo>
                      <a:pt x="64136" y="29008"/>
                      <a:pt x="64160" y="29105"/>
                      <a:pt x="64185" y="29194"/>
                    </a:cubicBezTo>
                    <a:cubicBezTo>
                      <a:pt x="64842" y="31765"/>
                      <a:pt x="65807" y="34425"/>
                      <a:pt x="65093" y="36971"/>
                    </a:cubicBezTo>
                    <a:cubicBezTo>
                      <a:pt x="64436" y="39355"/>
                      <a:pt x="62449" y="41082"/>
                      <a:pt x="60171" y="41796"/>
                    </a:cubicBezTo>
                    <a:cubicBezTo>
                      <a:pt x="59968" y="41861"/>
                      <a:pt x="59765" y="41909"/>
                      <a:pt x="59546" y="41966"/>
                    </a:cubicBezTo>
                    <a:cubicBezTo>
                      <a:pt x="56846" y="42582"/>
                      <a:pt x="53951" y="41885"/>
                      <a:pt x="51340" y="40766"/>
                    </a:cubicBezTo>
                    <a:cubicBezTo>
                      <a:pt x="45526" y="38268"/>
                      <a:pt x="40579" y="33824"/>
                      <a:pt x="35349" y="30175"/>
                    </a:cubicBezTo>
                    <a:cubicBezTo>
                      <a:pt x="33167" y="28659"/>
                      <a:pt x="30888" y="27256"/>
                      <a:pt x="28399" y="26421"/>
                    </a:cubicBezTo>
                    <a:cubicBezTo>
                      <a:pt x="28058" y="26307"/>
                      <a:pt x="27718" y="26202"/>
                      <a:pt x="27361" y="26113"/>
                    </a:cubicBezTo>
                    <a:cubicBezTo>
                      <a:pt x="24612" y="25399"/>
                      <a:pt x="21741" y="25521"/>
                      <a:pt x="19292" y="26940"/>
                    </a:cubicBezTo>
                    <a:cubicBezTo>
                      <a:pt x="16527" y="28537"/>
                      <a:pt x="14857" y="31651"/>
                      <a:pt x="14151" y="34660"/>
                    </a:cubicBezTo>
                    <a:cubicBezTo>
                      <a:pt x="13316" y="38228"/>
                      <a:pt x="13340" y="41836"/>
                      <a:pt x="13243" y="45234"/>
                    </a:cubicBezTo>
                    <a:cubicBezTo>
                      <a:pt x="13210" y="46272"/>
                      <a:pt x="13154" y="47302"/>
                      <a:pt x="13040" y="48307"/>
                    </a:cubicBezTo>
                    <a:cubicBezTo>
                      <a:pt x="12797" y="50602"/>
                      <a:pt x="12270" y="52743"/>
                      <a:pt x="11321" y="54746"/>
                    </a:cubicBezTo>
                    <a:cubicBezTo>
                      <a:pt x="9237" y="59166"/>
                      <a:pt x="4996" y="62758"/>
                      <a:pt x="1" y="6390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611" name="Google Shape;874;p27"/>
              <p:cNvSpPr/>
              <p:nvPr/>
            </p:nvSpPr>
            <p:spPr>
              <a:xfrm rot="16200000">
                <a:off x="-1785240" y="3908160"/>
                <a:ext cx="4389120" cy="3422520"/>
              </a:xfrm>
              <a:custGeom>
                <a:avLst/>
                <a:gdLst>
                  <a:gd name="textAreaLeft" fmla="*/ 0 w 4389120"/>
                  <a:gd name="textAreaRight" fmla="*/ 4389480 w 4389120"/>
                  <a:gd name="textAreaTop" fmla="*/ 0 h 3422520"/>
                  <a:gd name="textAreaBottom" fmla="*/ 3422880 h 3422520"/>
                </a:gdLst>
                <a:ahLst/>
                <a:rect l="textAreaLeft" t="textAreaTop" r="textAreaRight" b="textAreaBottom"/>
                <a:pathLst>
                  <a:path fill="none" w="83436" h="65062">
                    <a:moveTo>
                      <a:pt x="83436" y="1"/>
                    </a:moveTo>
                    <a:cubicBezTo>
                      <a:pt x="80500" y="2507"/>
                      <a:pt x="71620" y="7421"/>
                      <a:pt x="67290" y="9862"/>
                    </a:cubicBezTo>
                    <a:cubicBezTo>
                      <a:pt x="66933" y="10064"/>
                      <a:pt x="66633" y="10251"/>
                      <a:pt x="66390" y="10413"/>
                    </a:cubicBezTo>
                    <a:cubicBezTo>
                      <a:pt x="64419" y="11735"/>
                      <a:pt x="62725" y="13422"/>
                      <a:pt x="61776" y="15425"/>
                    </a:cubicBezTo>
                    <a:cubicBezTo>
                      <a:pt x="61630" y="15733"/>
                      <a:pt x="61508" y="16057"/>
                      <a:pt x="61403" y="16390"/>
                    </a:cubicBezTo>
                    <a:cubicBezTo>
                      <a:pt x="60900" y="17939"/>
                      <a:pt x="60884" y="19568"/>
                      <a:pt x="60957" y="21247"/>
                    </a:cubicBezTo>
                    <a:cubicBezTo>
                      <a:pt x="61062" y="23980"/>
                      <a:pt x="61435" y="26696"/>
                      <a:pt x="62068" y="29356"/>
                    </a:cubicBezTo>
                    <a:cubicBezTo>
                      <a:pt x="62092" y="29445"/>
                      <a:pt x="62108" y="29543"/>
                      <a:pt x="62133" y="29632"/>
                    </a:cubicBezTo>
                    <a:cubicBezTo>
                      <a:pt x="62781" y="32219"/>
                      <a:pt x="63657" y="34895"/>
                      <a:pt x="62984" y="37457"/>
                    </a:cubicBezTo>
                    <a:cubicBezTo>
                      <a:pt x="62352" y="39866"/>
                      <a:pt x="60446" y="41707"/>
                      <a:pt x="58175" y="42501"/>
                    </a:cubicBezTo>
                    <a:cubicBezTo>
                      <a:pt x="57973" y="42574"/>
                      <a:pt x="57762" y="42639"/>
                      <a:pt x="57551" y="42696"/>
                    </a:cubicBezTo>
                    <a:cubicBezTo>
                      <a:pt x="54851" y="43401"/>
                      <a:pt x="51907" y="42696"/>
                      <a:pt x="49288" y="41577"/>
                    </a:cubicBezTo>
                    <a:cubicBezTo>
                      <a:pt x="43425" y="39063"/>
                      <a:pt x="38470" y="34587"/>
                      <a:pt x="33199" y="30897"/>
                    </a:cubicBezTo>
                    <a:cubicBezTo>
                      <a:pt x="31010" y="29364"/>
                      <a:pt x="28715" y="27953"/>
                      <a:pt x="26225" y="27078"/>
                    </a:cubicBezTo>
                    <a:cubicBezTo>
                      <a:pt x="25885" y="26956"/>
                      <a:pt x="25544" y="26842"/>
                      <a:pt x="25187" y="26745"/>
                    </a:cubicBezTo>
                    <a:cubicBezTo>
                      <a:pt x="22438" y="25983"/>
                      <a:pt x="19519" y="26023"/>
                      <a:pt x="17054" y="27434"/>
                    </a:cubicBezTo>
                    <a:cubicBezTo>
                      <a:pt x="14256" y="29016"/>
                      <a:pt x="12618" y="32203"/>
                      <a:pt x="12010" y="35268"/>
                    </a:cubicBezTo>
                    <a:cubicBezTo>
                      <a:pt x="11312" y="38795"/>
                      <a:pt x="11515" y="42355"/>
                      <a:pt x="11621" y="45704"/>
                    </a:cubicBezTo>
                    <a:cubicBezTo>
                      <a:pt x="11653" y="46734"/>
                      <a:pt x="11669" y="47748"/>
                      <a:pt x="11637" y="48745"/>
                    </a:cubicBezTo>
                    <a:cubicBezTo>
                      <a:pt x="11556" y="51016"/>
                      <a:pt x="11223" y="53165"/>
                      <a:pt x="10461" y="55217"/>
                    </a:cubicBezTo>
                    <a:cubicBezTo>
                      <a:pt x="8774" y="59733"/>
                      <a:pt x="4849" y="63585"/>
                      <a:pt x="0" y="6506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612" name="Google Shape;875;p27"/>
              <p:cNvSpPr/>
              <p:nvPr/>
            </p:nvSpPr>
            <p:spPr>
              <a:xfrm rot="16200000">
                <a:off x="-1670040" y="3792600"/>
                <a:ext cx="4250520" cy="3482640"/>
              </a:xfrm>
              <a:custGeom>
                <a:avLst/>
                <a:gdLst>
                  <a:gd name="textAreaLeft" fmla="*/ 0 w 4250520"/>
                  <a:gd name="textAreaRight" fmla="*/ 4250880 w 4250520"/>
                  <a:gd name="textAreaTop" fmla="*/ 0 h 3482640"/>
                  <a:gd name="textAreaBottom" fmla="*/ 3483000 h 3482640"/>
                </a:gdLst>
                <a:ahLst/>
                <a:rect l="textAreaLeft" t="textAreaTop" r="textAreaRight" b="textAreaBottom"/>
                <a:pathLst>
                  <a:path fill="none" w="80801" h="66204">
                    <a:moveTo>
                      <a:pt x="80801" y="0"/>
                    </a:moveTo>
                    <a:cubicBezTo>
                      <a:pt x="77971" y="2295"/>
                      <a:pt x="68742" y="7379"/>
                      <a:pt x="64542" y="9861"/>
                    </a:cubicBezTo>
                    <a:cubicBezTo>
                      <a:pt x="64185" y="10072"/>
                      <a:pt x="63885" y="10266"/>
                      <a:pt x="63650" y="10437"/>
                    </a:cubicBezTo>
                    <a:cubicBezTo>
                      <a:pt x="61712" y="11839"/>
                      <a:pt x="60082" y="13623"/>
                      <a:pt x="59238" y="15708"/>
                    </a:cubicBezTo>
                    <a:cubicBezTo>
                      <a:pt x="59100" y="16040"/>
                      <a:pt x="58987" y="16372"/>
                      <a:pt x="58906" y="16713"/>
                    </a:cubicBezTo>
                    <a:cubicBezTo>
                      <a:pt x="58492" y="18311"/>
                      <a:pt x="58582" y="19965"/>
                      <a:pt x="58727" y="21660"/>
                    </a:cubicBezTo>
                    <a:cubicBezTo>
                      <a:pt x="58963" y="24392"/>
                      <a:pt x="59392" y="27117"/>
                      <a:pt x="60017" y="29793"/>
                    </a:cubicBezTo>
                    <a:lnTo>
                      <a:pt x="60082" y="30077"/>
                    </a:lnTo>
                    <a:cubicBezTo>
                      <a:pt x="60714" y="32680"/>
                      <a:pt x="61509" y="35364"/>
                      <a:pt x="60860" y="37951"/>
                    </a:cubicBezTo>
                    <a:cubicBezTo>
                      <a:pt x="60252" y="40384"/>
                      <a:pt x="58427" y="42338"/>
                      <a:pt x="56165" y="43214"/>
                    </a:cubicBezTo>
                    <a:cubicBezTo>
                      <a:pt x="55962" y="43295"/>
                      <a:pt x="55751" y="43360"/>
                      <a:pt x="55541" y="43425"/>
                    </a:cubicBezTo>
                    <a:cubicBezTo>
                      <a:pt x="52840" y="44211"/>
                      <a:pt x="49864" y="43514"/>
                      <a:pt x="47221" y="42387"/>
                    </a:cubicBezTo>
                    <a:cubicBezTo>
                      <a:pt x="41301" y="39849"/>
                      <a:pt x="36346" y="35332"/>
                      <a:pt x="31043" y="31610"/>
                    </a:cubicBezTo>
                    <a:cubicBezTo>
                      <a:pt x="28845" y="30061"/>
                      <a:pt x="26542" y="28642"/>
                      <a:pt x="24053" y="27717"/>
                    </a:cubicBezTo>
                    <a:cubicBezTo>
                      <a:pt x="23712" y="27596"/>
                      <a:pt x="23363" y="27474"/>
                      <a:pt x="23006" y="27369"/>
                    </a:cubicBezTo>
                    <a:cubicBezTo>
                      <a:pt x="20249" y="26558"/>
                      <a:pt x="17298" y="26517"/>
                      <a:pt x="14800" y="27912"/>
                    </a:cubicBezTo>
                    <a:cubicBezTo>
                      <a:pt x="11970" y="29493"/>
                      <a:pt x="10364" y="32745"/>
                      <a:pt x="9861" y="35859"/>
                    </a:cubicBezTo>
                    <a:cubicBezTo>
                      <a:pt x="9294" y="39362"/>
                      <a:pt x="9675" y="42865"/>
                      <a:pt x="9999" y="46174"/>
                    </a:cubicBezTo>
                    <a:cubicBezTo>
                      <a:pt x="10097" y="47187"/>
                      <a:pt x="10178" y="48185"/>
                      <a:pt x="10218" y="49174"/>
                    </a:cubicBezTo>
                    <a:cubicBezTo>
                      <a:pt x="10316" y="51429"/>
                      <a:pt x="10170" y="53586"/>
                      <a:pt x="9586" y="55686"/>
                    </a:cubicBezTo>
                    <a:cubicBezTo>
                      <a:pt x="8296" y="60308"/>
                      <a:pt x="4680" y="64411"/>
                      <a:pt x="1" y="66204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613" name="Google Shape;876;p27"/>
              <p:cNvSpPr/>
              <p:nvPr/>
            </p:nvSpPr>
            <p:spPr>
              <a:xfrm rot="16200000">
                <a:off x="-1554480" y="3677040"/>
                <a:ext cx="4111920" cy="3543120"/>
              </a:xfrm>
              <a:custGeom>
                <a:avLst/>
                <a:gdLst>
                  <a:gd name="textAreaLeft" fmla="*/ 0 w 4111920"/>
                  <a:gd name="textAreaRight" fmla="*/ 4112280 w 4111920"/>
                  <a:gd name="textAreaTop" fmla="*/ 0 h 3543120"/>
                  <a:gd name="textAreaBottom" fmla="*/ 3543480 h 3543120"/>
                </a:gdLst>
                <a:ahLst/>
                <a:rect l="textAreaLeft" t="textAreaTop" r="textAreaRight" b="textAreaBottom"/>
                <a:pathLst>
                  <a:path fill="none" w="78165" h="67356">
                    <a:moveTo>
                      <a:pt x="78165" y="0"/>
                    </a:moveTo>
                    <a:cubicBezTo>
                      <a:pt x="75440" y="2084"/>
                      <a:pt x="65855" y="7347"/>
                      <a:pt x="61800" y="9861"/>
                    </a:cubicBezTo>
                    <a:cubicBezTo>
                      <a:pt x="61492" y="10047"/>
                      <a:pt x="61200" y="10250"/>
                      <a:pt x="60917" y="10461"/>
                    </a:cubicBezTo>
                    <a:cubicBezTo>
                      <a:pt x="59003" y="11937"/>
                      <a:pt x="57430" y="13834"/>
                      <a:pt x="56692" y="15991"/>
                    </a:cubicBezTo>
                    <a:cubicBezTo>
                      <a:pt x="56578" y="16324"/>
                      <a:pt x="56481" y="16673"/>
                      <a:pt x="56416" y="17029"/>
                    </a:cubicBezTo>
                    <a:cubicBezTo>
                      <a:pt x="56092" y="18667"/>
                      <a:pt x="56278" y="20346"/>
                      <a:pt x="56513" y="22057"/>
                    </a:cubicBezTo>
                    <a:cubicBezTo>
                      <a:pt x="56870" y="24709"/>
                      <a:pt x="57340" y="27490"/>
                      <a:pt x="57973" y="30223"/>
                    </a:cubicBezTo>
                    <a:cubicBezTo>
                      <a:pt x="57989" y="30320"/>
                      <a:pt x="58013" y="30410"/>
                      <a:pt x="58038" y="30507"/>
                    </a:cubicBezTo>
                    <a:cubicBezTo>
                      <a:pt x="58654" y="33126"/>
                      <a:pt x="59368" y="35835"/>
                      <a:pt x="58743" y="38438"/>
                    </a:cubicBezTo>
                    <a:cubicBezTo>
                      <a:pt x="58168" y="40903"/>
                      <a:pt x="56424" y="42963"/>
                      <a:pt x="54162" y="43911"/>
                    </a:cubicBezTo>
                    <a:cubicBezTo>
                      <a:pt x="53959" y="44001"/>
                      <a:pt x="53756" y="44074"/>
                      <a:pt x="53545" y="44147"/>
                    </a:cubicBezTo>
                    <a:cubicBezTo>
                      <a:pt x="50845" y="45014"/>
                      <a:pt x="47828" y="44317"/>
                      <a:pt x="45169" y="43182"/>
                    </a:cubicBezTo>
                    <a:cubicBezTo>
                      <a:pt x="39192" y="40643"/>
                      <a:pt x="34229" y="36086"/>
                      <a:pt x="28893" y="32323"/>
                    </a:cubicBezTo>
                    <a:cubicBezTo>
                      <a:pt x="26680" y="30766"/>
                      <a:pt x="24368" y="29331"/>
                      <a:pt x="21863" y="28374"/>
                    </a:cubicBezTo>
                    <a:cubicBezTo>
                      <a:pt x="21522" y="28236"/>
                      <a:pt x="21173" y="28115"/>
                      <a:pt x="20825" y="28009"/>
                    </a:cubicBezTo>
                    <a:cubicBezTo>
                      <a:pt x="18051" y="27150"/>
                      <a:pt x="15067" y="27012"/>
                      <a:pt x="12545" y="28398"/>
                    </a:cubicBezTo>
                    <a:cubicBezTo>
                      <a:pt x="9683" y="29972"/>
                      <a:pt x="8101" y="33296"/>
                      <a:pt x="7704" y="36459"/>
                    </a:cubicBezTo>
                    <a:cubicBezTo>
                      <a:pt x="7266" y="39938"/>
                      <a:pt x="7834" y="43384"/>
                      <a:pt x="8369" y="46644"/>
                    </a:cubicBezTo>
                    <a:cubicBezTo>
                      <a:pt x="8531" y="47642"/>
                      <a:pt x="8685" y="48631"/>
                      <a:pt x="8807" y="49612"/>
                    </a:cubicBezTo>
                    <a:cubicBezTo>
                      <a:pt x="9066" y="51850"/>
                      <a:pt x="9115" y="54015"/>
                      <a:pt x="8710" y="56156"/>
                    </a:cubicBezTo>
                    <a:cubicBezTo>
                      <a:pt x="7818" y="60876"/>
                      <a:pt x="4525" y="65247"/>
                      <a:pt x="0" y="67355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614" name="Google Shape;877;p27"/>
              <p:cNvSpPr/>
              <p:nvPr/>
            </p:nvSpPr>
            <p:spPr>
              <a:xfrm rot="16200000">
                <a:off x="-1439640" y="3561120"/>
                <a:ext cx="3974040" cy="3603960"/>
              </a:xfrm>
              <a:custGeom>
                <a:avLst/>
                <a:gdLst>
                  <a:gd name="textAreaLeft" fmla="*/ 0 w 3974040"/>
                  <a:gd name="textAreaRight" fmla="*/ 3974400 w 3974040"/>
                  <a:gd name="textAreaTop" fmla="*/ 0 h 3603960"/>
                  <a:gd name="textAreaBottom" fmla="*/ 3604320 h 3603960"/>
                </a:gdLst>
                <a:ahLst/>
                <a:rect l="textAreaLeft" t="textAreaTop" r="textAreaRight" b="textAreaBottom"/>
                <a:pathLst>
                  <a:path fill="none" w="75547" h="68515">
                    <a:moveTo>
                      <a:pt x="75546" y="0"/>
                    </a:moveTo>
                    <a:cubicBezTo>
                      <a:pt x="72919" y="1873"/>
                      <a:pt x="62985" y="7306"/>
                      <a:pt x="59052" y="9861"/>
                    </a:cubicBezTo>
                    <a:cubicBezTo>
                      <a:pt x="58752" y="10056"/>
                      <a:pt x="58460" y="10266"/>
                      <a:pt x="58176" y="10493"/>
                    </a:cubicBezTo>
                    <a:cubicBezTo>
                      <a:pt x="56303" y="12042"/>
                      <a:pt x="54787" y="14037"/>
                      <a:pt x="54154" y="16267"/>
                    </a:cubicBezTo>
                    <a:cubicBezTo>
                      <a:pt x="54049" y="16616"/>
                      <a:pt x="53976" y="16981"/>
                      <a:pt x="53919" y="17338"/>
                    </a:cubicBezTo>
                    <a:cubicBezTo>
                      <a:pt x="53684" y="19032"/>
                      <a:pt x="53976" y="20735"/>
                      <a:pt x="54284" y="22454"/>
                    </a:cubicBezTo>
                    <a:cubicBezTo>
                      <a:pt x="54770" y="25122"/>
                      <a:pt x="55297" y="27904"/>
                      <a:pt x="55914" y="30653"/>
                    </a:cubicBezTo>
                    <a:lnTo>
                      <a:pt x="55979" y="30937"/>
                    </a:lnTo>
                    <a:cubicBezTo>
                      <a:pt x="56579" y="33572"/>
                      <a:pt x="57211" y="36297"/>
                      <a:pt x="56627" y="38924"/>
                    </a:cubicBezTo>
                    <a:cubicBezTo>
                      <a:pt x="56068" y="41406"/>
                      <a:pt x="54414" y="43579"/>
                      <a:pt x="52159" y="44617"/>
                    </a:cubicBezTo>
                    <a:cubicBezTo>
                      <a:pt x="51956" y="44714"/>
                      <a:pt x="51754" y="44795"/>
                      <a:pt x="51543" y="44868"/>
                    </a:cubicBezTo>
                    <a:cubicBezTo>
                      <a:pt x="48834" y="45825"/>
                      <a:pt x="45777" y="45128"/>
                      <a:pt x="43109" y="43993"/>
                    </a:cubicBezTo>
                    <a:cubicBezTo>
                      <a:pt x="37084" y="41438"/>
                      <a:pt x="32113" y="36832"/>
                      <a:pt x="26745" y="33037"/>
                    </a:cubicBezTo>
                    <a:cubicBezTo>
                      <a:pt x="24523" y="31472"/>
                      <a:pt x="22204" y="30028"/>
                      <a:pt x="19698" y="29023"/>
                    </a:cubicBezTo>
                    <a:cubicBezTo>
                      <a:pt x="19349" y="28885"/>
                      <a:pt x="19001" y="28755"/>
                      <a:pt x="18644" y="28642"/>
                    </a:cubicBezTo>
                    <a:cubicBezTo>
                      <a:pt x="15879" y="27725"/>
                      <a:pt x="12846" y="27507"/>
                      <a:pt x="10300" y="28885"/>
                    </a:cubicBezTo>
                    <a:cubicBezTo>
                      <a:pt x="7405" y="30450"/>
                      <a:pt x="5848" y="33840"/>
                      <a:pt x="5564" y="37059"/>
                    </a:cubicBezTo>
                    <a:cubicBezTo>
                      <a:pt x="5248" y="40506"/>
                      <a:pt x="6002" y="43903"/>
                      <a:pt x="6756" y="47115"/>
                    </a:cubicBezTo>
                    <a:cubicBezTo>
                      <a:pt x="6983" y="48096"/>
                      <a:pt x="7210" y="49077"/>
                      <a:pt x="7396" y="50050"/>
                    </a:cubicBezTo>
                    <a:cubicBezTo>
                      <a:pt x="7826" y="52264"/>
                      <a:pt x="8070" y="54437"/>
                      <a:pt x="7842" y="56627"/>
                    </a:cubicBezTo>
                    <a:cubicBezTo>
                      <a:pt x="7348" y="61452"/>
                      <a:pt x="4372" y="66074"/>
                      <a:pt x="1" y="68515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615" name="Google Shape;878;p27"/>
              <p:cNvSpPr/>
              <p:nvPr/>
            </p:nvSpPr>
            <p:spPr>
              <a:xfrm rot="16200000">
                <a:off x="-1324080" y="3444840"/>
                <a:ext cx="3835440" cy="3664800"/>
              </a:xfrm>
              <a:custGeom>
                <a:avLst/>
                <a:gdLst>
                  <a:gd name="textAreaLeft" fmla="*/ 0 w 3835440"/>
                  <a:gd name="textAreaRight" fmla="*/ 3835800 w 3835440"/>
                  <a:gd name="textAreaTop" fmla="*/ 0 h 3664800"/>
                  <a:gd name="textAreaBottom" fmla="*/ 3665160 h 3664800"/>
                </a:gdLst>
                <a:ahLst/>
                <a:rect l="textAreaLeft" t="textAreaTop" r="textAreaRight" b="textAreaBottom"/>
                <a:pathLst>
                  <a:path fill="none" w="72911" h="69667">
                    <a:moveTo>
                      <a:pt x="72910" y="0"/>
                    </a:moveTo>
                    <a:cubicBezTo>
                      <a:pt x="70388" y="1671"/>
                      <a:pt x="60106" y="7274"/>
                      <a:pt x="56303" y="9861"/>
                    </a:cubicBezTo>
                    <a:cubicBezTo>
                      <a:pt x="56003" y="10064"/>
                      <a:pt x="55711" y="10283"/>
                      <a:pt x="55435" y="10518"/>
                    </a:cubicBezTo>
                    <a:cubicBezTo>
                      <a:pt x="53594" y="12148"/>
                      <a:pt x="52134" y="14240"/>
                      <a:pt x="51607" y="16559"/>
                    </a:cubicBezTo>
                    <a:cubicBezTo>
                      <a:pt x="51518" y="16924"/>
                      <a:pt x="51461" y="17289"/>
                      <a:pt x="51429" y="17662"/>
                    </a:cubicBezTo>
                    <a:cubicBezTo>
                      <a:pt x="51275" y="19405"/>
                      <a:pt x="51672" y="21133"/>
                      <a:pt x="52062" y="22860"/>
                    </a:cubicBezTo>
                    <a:cubicBezTo>
                      <a:pt x="52670" y="25552"/>
                      <a:pt x="53262" y="28326"/>
                      <a:pt x="53862" y="31091"/>
                    </a:cubicBezTo>
                    <a:cubicBezTo>
                      <a:pt x="53886" y="31188"/>
                      <a:pt x="53902" y="31285"/>
                      <a:pt x="53927" y="31383"/>
                    </a:cubicBezTo>
                    <a:cubicBezTo>
                      <a:pt x="54510" y="34034"/>
                      <a:pt x="55062" y="36767"/>
                      <a:pt x="54502" y="39419"/>
                    </a:cubicBezTo>
                    <a:cubicBezTo>
                      <a:pt x="53975" y="41933"/>
                      <a:pt x="52402" y="44212"/>
                      <a:pt x="50156" y="45331"/>
                    </a:cubicBezTo>
                    <a:cubicBezTo>
                      <a:pt x="49953" y="45436"/>
                      <a:pt x="49750" y="45525"/>
                      <a:pt x="49531" y="45606"/>
                    </a:cubicBezTo>
                    <a:cubicBezTo>
                      <a:pt x="46831" y="46644"/>
                      <a:pt x="43733" y="45947"/>
                      <a:pt x="41041" y="44812"/>
                    </a:cubicBezTo>
                    <a:cubicBezTo>
                      <a:pt x="34967" y="42233"/>
                      <a:pt x="29988" y="37594"/>
                      <a:pt x="24596" y="33759"/>
                    </a:cubicBezTo>
                    <a:cubicBezTo>
                      <a:pt x="22366" y="32169"/>
                      <a:pt x="20038" y="30718"/>
                      <a:pt x="17516" y="29672"/>
                    </a:cubicBezTo>
                    <a:cubicBezTo>
                      <a:pt x="17168" y="29526"/>
                      <a:pt x="16819" y="29396"/>
                      <a:pt x="16462" y="29274"/>
                    </a:cubicBezTo>
                    <a:cubicBezTo>
                      <a:pt x="13689" y="28309"/>
                      <a:pt x="10624" y="28009"/>
                      <a:pt x="8053" y="29372"/>
                    </a:cubicBezTo>
                    <a:cubicBezTo>
                      <a:pt x="5109" y="30929"/>
                      <a:pt x="3593" y="34391"/>
                      <a:pt x="3406" y="37659"/>
                    </a:cubicBezTo>
                    <a:cubicBezTo>
                      <a:pt x="3220" y="41089"/>
                      <a:pt x="4161" y="44422"/>
                      <a:pt x="5134" y="47585"/>
                    </a:cubicBezTo>
                    <a:cubicBezTo>
                      <a:pt x="5426" y="48550"/>
                      <a:pt x="5726" y="49515"/>
                      <a:pt x="5985" y="50480"/>
                    </a:cubicBezTo>
                    <a:cubicBezTo>
                      <a:pt x="6585" y="52678"/>
                      <a:pt x="7023" y="54867"/>
                      <a:pt x="6974" y="57097"/>
                    </a:cubicBezTo>
                    <a:cubicBezTo>
                      <a:pt x="6877" y="62019"/>
                      <a:pt x="4209" y="66909"/>
                      <a:pt x="1" y="6966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616" name="Google Shape;879;p27"/>
              <p:cNvSpPr/>
              <p:nvPr/>
            </p:nvSpPr>
            <p:spPr>
              <a:xfrm rot="16200000">
                <a:off x="-1208880" y="3328920"/>
                <a:ext cx="3696840" cy="3725280"/>
              </a:xfrm>
              <a:custGeom>
                <a:avLst/>
                <a:gdLst>
                  <a:gd name="textAreaLeft" fmla="*/ 0 w 3696840"/>
                  <a:gd name="textAreaRight" fmla="*/ 3697200 w 3696840"/>
                  <a:gd name="textAreaTop" fmla="*/ 0 h 3725280"/>
                  <a:gd name="textAreaBottom" fmla="*/ 3725640 h 3725280"/>
                </a:gdLst>
                <a:ahLst/>
                <a:rect l="textAreaLeft" t="textAreaTop" r="textAreaRight" b="textAreaBottom"/>
                <a:pathLst>
                  <a:path fill="none" w="70275" h="70818">
                    <a:moveTo>
                      <a:pt x="70274" y="0"/>
                    </a:moveTo>
                    <a:cubicBezTo>
                      <a:pt x="67850" y="1460"/>
                      <a:pt x="57227" y="7242"/>
                      <a:pt x="53553" y="9861"/>
                    </a:cubicBezTo>
                    <a:cubicBezTo>
                      <a:pt x="53253" y="10072"/>
                      <a:pt x="52961" y="10299"/>
                      <a:pt x="52694" y="10542"/>
                    </a:cubicBezTo>
                    <a:cubicBezTo>
                      <a:pt x="50893" y="12245"/>
                      <a:pt x="49482" y="14451"/>
                      <a:pt x="49061" y="16835"/>
                    </a:cubicBezTo>
                    <a:cubicBezTo>
                      <a:pt x="48988" y="17216"/>
                      <a:pt x="48947" y="17597"/>
                      <a:pt x="48931" y="17978"/>
                    </a:cubicBezTo>
                    <a:cubicBezTo>
                      <a:pt x="48858" y="19770"/>
                      <a:pt x="49369" y="21522"/>
                      <a:pt x="49831" y="23265"/>
                    </a:cubicBezTo>
                    <a:cubicBezTo>
                      <a:pt x="50561" y="25974"/>
                      <a:pt x="51218" y="28747"/>
                      <a:pt x="51810" y="31529"/>
                    </a:cubicBezTo>
                    <a:lnTo>
                      <a:pt x="51875" y="31813"/>
                    </a:lnTo>
                    <a:cubicBezTo>
                      <a:pt x="52434" y="34489"/>
                      <a:pt x="52913" y="37238"/>
                      <a:pt x="52377" y="39914"/>
                    </a:cubicBezTo>
                    <a:cubicBezTo>
                      <a:pt x="51875" y="42444"/>
                      <a:pt x="50383" y="44836"/>
                      <a:pt x="48144" y="46036"/>
                    </a:cubicBezTo>
                    <a:cubicBezTo>
                      <a:pt x="47942" y="46150"/>
                      <a:pt x="47731" y="46247"/>
                      <a:pt x="47520" y="46336"/>
                    </a:cubicBezTo>
                    <a:cubicBezTo>
                      <a:pt x="44820" y="47455"/>
                      <a:pt x="41681" y="46758"/>
                      <a:pt x="38973" y="45614"/>
                    </a:cubicBezTo>
                    <a:cubicBezTo>
                      <a:pt x="32850" y="43028"/>
                      <a:pt x="27863" y="38349"/>
                      <a:pt x="22438" y="34472"/>
                    </a:cubicBezTo>
                    <a:cubicBezTo>
                      <a:pt x="20192" y="32875"/>
                      <a:pt x="17857" y="31407"/>
                      <a:pt x="15335" y="30320"/>
                    </a:cubicBezTo>
                    <a:cubicBezTo>
                      <a:pt x="14986" y="30175"/>
                      <a:pt x="14637" y="30029"/>
                      <a:pt x="14280" y="29899"/>
                    </a:cubicBezTo>
                    <a:cubicBezTo>
                      <a:pt x="11499" y="28885"/>
                      <a:pt x="8393" y="28504"/>
                      <a:pt x="5798" y="29858"/>
                    </a:cubicBezTo>
                    <a:cubicBezTo>
                      <a:pt x="2830" y="31407"/>
                      <a:pt x="1322" y="34943"/>
                      <a:pt x="1257" y="38268"/>
                    </a:cubicBezTo>
                    <a:cubicBezTo>
                      <a:pt x="1192" y="41665"/>
                      <a:pt x="2327" y="44933"/>
                      <a:pt x="3503" y="48055"/>
                    </a:cubicBezTo>
                    <a:cubicBezTo>
                      <a:pt x="3860" y="49004"/>
                      <a:pt x="4233" y="49961"/>
                      <a:pt x="4566" y="50918"/>
                    </a:cubicBezTo>
                    <a:cubicBezTo>
                      <a:pt x="5336" y="53091"/>
                      <a:pt x="5969" y="55289"/>
                      <a:pt x="6098" y="57567"/>
                    </a:cubicBezTo>
                    <a:cubicBezTo>
                      <a:pt x="6390" y="62587"/>
                      <a:pt x="4047" y="67736"/>
                      <a:pt x="0" y="70818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617" name="Google Shape;880;p27"/>
              <p:cNvSpPr/>
              <p:nvPr/>
            </p:nvSpPr>
            <p:spPr>
              <a:xfrm rot="16200000">
                <a:off x="-1117800" y="3238200"/>
                <a:ext cx="3607920" cy="3786480"/>
              </a:xfrm>
              <a:custGeom>
                <a:avLst/>
                <a:gdLst>
                  <a:gd name="textAreaLeft" fmla="*/ 0 w 3607920"/>
                  <a:gd name="textAreaRight" fmla="*/ 3608280 w 3607920"/>
                  <a:gd name="textAreaTop" fmla="*/ 0 h 3786480"/>
                  <a:gd name="textAreaBottom" fmla="*/ 3786840 h 3786480"/>
                </a:gdLst>
                <a:ahLst/>
                <a:rect l="textAreaLeft" t="textAreaTop" r="textAreaRight" b="textAreaBottom"/>
                <a:pathLst>
                  <a:path fill="none" w="68589" h="71978">
                    <a:moveTo>
                      <a:pt x="68589" y="0"/>
                    </a:moveTo>
                    <a:cubicBezTo>
                      <a:pt x="66034" y="1379"/>
                      <a:pt x="52946" y="8499"/>
                      <a:pt x="50902" y="10567"/>
                    </a:cubicBezTo>
                    <a:cubicBezTo>
                      <a:pt x="48867" y="12634"/>
                      <a:pt x="47367" y="15391"/>
                      <a:pt x="47391" y="18303"/>
                    </a:cubicBezTo>
                    <a:cubicBezTo>
                      <a:pt x="47399" y="20135"/>
                      <a:pt x="48016" y="21911"/>
                      <a:pt x="48559" y="23663"/>
                    </a:cubicBezTo>
                    <a:cubicBezTo>
                      <a:pt x="49410" y="26396"/>
                      <a:pt x="50124" y="29161"/>
                      <a:pt x="50708" y="31967"/>
                    </a:cubicBezTo>
                    <a:cubicBezTo>
                      <a:pt x="51284" y="34740"/>
                      <a:pt x="51721" y="37611"/>
                      <a:pt x="51211" y="40400"/>
                    </a:cubicBezTo>
                    <a:cubicBezTo>
                      <a:pt x="50700" y="43190"/>
                      <a:pt x="49062" y="45906"/>
                      <a:pt x="46467" y="47066"/>
                    </a:cubicBezTo>
                    <a:cubicBezTo>
                      <a:pt x="43766" y="48266"/>
                      <a:pt x="40588" y="47577"/>
                      <a:pt x="37863" y="46425"/>
                    </a:cubicBezTo>
                    <a:cubicBezTo>
                      <a:pt x="29129" y="42744"/>
                      <a:pt x="22764" y="34829"/>
                      <a:pt x="14103" y="30969"/>
                    </a:cubicBezTo>
                    <a:cubicBezTo>
                      <a:pt x="11070" y="29623"/>
                      <a:pt x="7453" y="28828"/>
                      <a:pt x="4502" y="30345"/>
                    </a:cubicBezTo>
                    <a:cubicBezTo>
                      <a:pt x="1493" y="31886"/>
                      <a:pt x="1" y="35494"/>
                      <a:pt x="58" y="38860"/>
                    </a:cubicBezTo>
                    <a:cubicBezTo>
                      <a:pt x="106" y="42233"/>
                      <a:pt x="1436" y="45452"/>
                      <a:pt x="2831" y="48526"/>
                    </a:cubicBezTo>
                    <a:cubicBezTo>
                      <a:pt x="4226" y="51599"/>
                      <a:pt x="5726" y="54705"/>
                      <a:pt x="6180" y="58046"/>
                    </a:cubicBezTo>
                    <a:cubicBezTo>
                      <a:pt x="6861" y="63163"/>
                      <a:pt x="4834" y="68572"/>
                      <a:pt x="942" y="71978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</p:grpSp>
        <p:grpSp>
          <p:nvGrpSpPr>
            <p:cNvPr id="618" name="Google Shape;881;p27"/>
            <p:cNvGrpSpPr/>
            <p:nvPr/>
          </p:nvGrpSpPr>
          <p:grpSpPr>
            <a:xfrm>
              <a:off x="6559560" y="1017720"/>
              <a:ext cx="6910200" cy="4802040"/>
              <a:chOff x="6559560" y="1017720"/>
              <a:chExt cx="6910200" cy="4802040"/>
            </a:xfrm>
          </p:grpSpPr>
          <p:sp>
            <p:nvSpPr>
              <p:cNvPr id="619" name="Google Shape;882;p27"/>
              <p:cNvSpPr/>
              <p:nvPr/>
            </p:nvSpPr>
            <p:spPr>
              <a:xfrm rot="20646000">
                <a:off x="6852960" y="1752120"/>
                <a:ext cx="5773680" cy="2949480"/>
              </a:xfrm>
              <a:custGeom>
                <a:avLst/>
                <a:gdLst>
                  <a:gd name="textAreaLeft" fmla="*/ 0 w 5773680"/>
                  <a:gd name="textAreaRight" fmla="*/ 5774040 w 5773680"/>
                  <a:gd name="textAreaTop" fmla="*/ 0 h 2949480"/>
                  <a:gd name="textAreaBottom" fmla="*/ 2949840 h 2949480"/>
                </a:gdLst>
                <a:ahLst/>
                <a:rect l="textAreaLeft" t="textAreaTop" r="textAreaRight" b="textAreaBottom"/>
                <a:pathLst>
                  <a:path fill="none" w="109750" h="56068">
                    <a:moveTo>
                      <a:pt x="0" y="53521"/>
                    </a:moveTo>
                    <a:cubicBezTo>
                      <a:pt x="9358" y="56068"/>
                      <a:pt x="20095" y="52256"/>
                      <a:pt x="25747" y="44390"/>
                    </a:cubicBezTo>
                    <a:cubicBezTo>
                      <a:pt x="29063" y="39776"/>
                      <a:pt x="30637" y="34148"/>
                      <a:pt x="33499" y="29250"/>
                    </a:cubicBezTo>
                    <a:cubicBezTo>
                      <a:pt x="36362" y="24344"/>
                      <a:pt x="41333" y="19892"/>
                      <a:pt x="46985" y="20411"/>
                    </a:cubicBezTo>
                    <a:cubicBezTo>
                      <a:pt x="49799" y="20679"/>
                      <a:pt x="52353" y="22147"/>
                      <a:pt x="54705" y="23720"/>
                    </a:cubicBezTo>
                    <a:cubicBezTo>
                      <a:pt x="62100" y="28667"/>
                      <a:pt x="69309" y="35316"/>
                      <a:pt x="78205" y="35422"/>
                    </a:cubicBezTo>
                    <a:cubicBezTo>
                      <a:pt x="80549" y="35454"/>
                      <a:pt x="83265" y="34724"/>
                      <a:pt x="84165" y="32559"/>
                    </a:cubicBezTo>
                    <a:cubicBezTo>
                      <a:pt x="85147" y="30199"/>
                      <a:pt x="83452" y="27685"/>
                      <a:pt x="82641" y="25269"/>
                    </a:cubicBezTo>
                    <a:cubicBezTo>
                      <a:pt x="81092" y="20671"/>
                      <a:pt x="83087" y="15132"/>
                      <a:pt x="87214" y="12586"/>
                    </a:cubicBezTo>
                    <a:cubicBezTo>
                      <a:pt x="89493" y="11175"/>
                      <a:pt x="92202" y="10672"/>
                      <a:pt x="94756" y="9861"/>
                    </a:cubicBezTo>
                    <a:cubicBezTo>
                      <a:pt x="100570" y="8029"/>
                      <a:pt x="105760" y="4615"/>
                      <a:pt x="109750" y="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620" name="Google Shape;883;p27"/>
              <p:cNvSpPr/>
              <p:nvPr/>
            </p:nvSpPr>
            <p:spPr>
              <a:xfrm rot="20646000">
                <a:off x="7009200" y="1743840"/>
                <a:ext cx="5635080" cy="2951280"/>
              </a:xfrm>
              <a:custGeom>
                <a:avLst/>
                <a:gdLst>
                  <a:gd name="textAreaLeft" fmla="*/ 0 w 5635080"/>
                  <a:gd name="textAreaRight" fmla="*/ 5635440 w 5635080"/>
                  <a:gd name="textAreaTop" fmla="*/ 0 h 2951280"/>
                  <a:gd name="textAreaBottom" fmla="*/ 2951640 h 2951280"/>
                </a:gdLst>
                <a:ahLst/>
                <a:rect l="textAreaLeft" t="textAreaTop" r="textAreaRight" b="textAreaBottom"/>
                <a:pathLst>
                  <a:path fill="none" w="107115" h="56101">
                    <a:moveTo>
                      <a:pt x="107115" y="1"/>
                    </a:moveTo>
                    <a:cubicBezTo>
                      <a:pt x="103263" y="4380"/>
                      <a:pt x="97643" y="7964"/>
                      <a:pt x="92008" y="9861"/>
                    </a:cubicBezTo>
                    <a:cubicBezTo>
                      <a:pt x="91683" y="9975"/>
                      <a:pt x="91359" y="10080"/>
                      <a:pt x="91034" y="10186"/>
                    </a:cubicBezTo>
                    <a:cubicBezTo>
                      <a:pt x="88804" y="10899"/>
                      <a:pt x="86558" y="11564"/>
                      <a:pt x="84669" y="12870"/>
                    </a:cubicBezTo>
                    <a:cubicBezTo>
                      <a:pt x="84377" y="13073"/>
                      <a:pt x="84093" y="13292"/>
                      <a:pt x="83825" y="13527"/>
                    </a:cubicBezTo>
                    <a:cubicBezTo>
                      <a:pt x="82568" y="14654"/>
                      <a:pt x="81587" y="16057"/>
                      <a:pt x="80963" y="17622"/>
                    </a:cubicBezTo>
                    <a:cubicBezTo>
                      <a:pt x="79965" y="20063"/>
                      <a:pt x="79746" y="22869"/>
                      <a:pt x="80509" y="25439"/>
                    </a:cubicBezTo>
                    <a:cubicBezTo>
                      <a:pt x="80533" y="25528"/>
                      <a:pt x="80565" y="25618"/>
                      <a:pt x="80590" y="25699"/>
                    </a:cubicBezTo>
                    <a:cubicBezTo>
                      <a:pt x="81393" y="28131"/>
                      <a:pt x="82998" y="30670"/>
                      <a:pt x="82049" y="33046"/>
                    </a:cubicBezTo>
                    <a:cubicBezTo>
                      <a:pt x="81174" y="35235"/>
                      <a:pt x="78538" y="36078"/>
                      <a:pt x="76203" y="36135"/>
                    </a:cubicBezTo>
                    <a:cubicBezTo>
                      <a:pt x="75992" y="36135"/>
                      <a:pt x="75789" y="36135"/>
                      <a:pt x="75586" y="36135"/>
                    </a:cubicBezTo>
                    <a:cubicBezTo>
                      <a:pt x="72886" y="36087"/>
                      <a:pt x="70299" y="35373"/>
                      <a:pt x="67834" y="34286"/>
                    </a:cubicBezTo>
                    <a:cubicBezTo>
                      <a:pt x="62425" y="31910"/>
                      <a:pt x="57543" y="27791"/>
                      <a:pt x="52556" y="24434"/>
                    </a:cubicBezTo>
                    <a:cubicBezTo>
                      <a:pt x="50480" y="23039"/>
                      <a:pt x="48250" y="21725"/>
                      <a:pt x="45826" y="21214"/>
                    </a:cubicBezTo>
                    <a:cubicBezTo>
                      <a:pt x="45485" y="21141"/>
                      <a:pt x="45153" y="21085"/>
                      <a:pt x="44812" y="21044"/>
                    </a:cubicBezTo>
                    <a:cubicBezTo>
                      <a:pt x="42112" y="20744"/>
                      <a:pt x="39541" y="21539"/>
                      <a:pt x="37295" y="23039"/>
                    </a:cubicBezTo>
                    <a:cubicBezTo>
                      <a:pt x="34805" y="24701"/>
                      <a:pt x="32778" y="27231"/>
                      <a:pt x="31359" y="29851"/>
                    </a:cubicBezTo>
                    <a:cubicBezTo>
                      <a:pt x="29332" y="33589"/>
                      <a:pt x="28042" y="37692"/>
                      <a:pt x="26226" y="41463"/>
                    </a:cubicBezTo>
                    <a:cubicBezTo>
                      <a:pt x="25666" y="42623"/>
                      <a:pt x="25042" y="43742"/>
                      <a:pt x="24344" y="44820"/>
                    </a:cubicBezTo>
                    <a:cubicBezTo>
                      <a:pt x="22739" y="47245"/>
                      <a:pt x="20687" y="49337"/>
                      <a:pt x="18287" y="50975"/>
                    </a:cubicBezTo>
                    <a:cubicBezTo>
                      <a:pt x="13040" y="54584"/>
                      <a:pt x="6269" y="56100"/>
                      <a:pt x="1" y="54673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621" name="Google Shape;884;p27"/>
              <p:cNvSpPr/>
              <p:nvPr/>
            </p:nvSpPr>
            <p:spPr>
              <a:xfrm rot="20646000">
                <a:off x="7171200" y="1734840"/>
                <a:ext cx="5496480" cy="2994840"/>
              </a:xfrm>
              <a:custGeom>
                <a:avLst/>
                <a:gdLst>
                  <a:gd name="textAreaLeft" fmla="*/ 0 w 5496480"/>
                  <a:gd name="textAreaRight" fmla="*/ 5496840 w 5496480"/>
                  <a:gd name="textAreaTop" fmla="*/ 0 h 2994840"/>
                  <a:gd name="textAreaBottom" fmla="*/ 2995200 h 2994840"/>
                </a:gdLst>
                <a:ahLst/>
                <a:rect l="textAreaLeft" t="textAreaTop" r="textAreaRight" b="textAreaBottom"/>
                <a:pathLst>
                  <a:path fill="none" w="104480" h="56928">
                    <a:moveTo>
                      <a:pt x="104479" y="1"/>
                    </a:moveTo>
                    <a:cubicBezTo>
                      <a:pt x="100733" y="4169"/>
                      <a:pt x="94740" y="7883"/>
                      <a:pt x="89258" y="9861"/>
                    </a:cubicBezTo>
                    <a:cubicBezTo>
                      <a:pt x="88926" y="9983"/>
                      <a:pt x="88601" y="10097"/>
                      <a:pt x="88293" y="10210"/>
                    </a:cubicBezTo>
                    <a:cubicBezTo>
                      <a:pt x="86096" y="10989"/>
                      <a:pt x="83906" y="11767"/>
                      <a:pt x="82122" y="13146"/>
                    </a:cubicBezTo>
                    <a:cubicBezTo>
                      <a:pt x="81846" y="13365"/>
                      <a:pt x="81579" y="13600"/>
                      <a:pt x="81327" y="13843"/>
                    </a:cubicBezTo>
                    <a:cubicBezTo>
                      <a:pt x="80152" y="15003"/>
                      <a:pt x="79300" y="16438"/>
                      <a:pt x="78732" y="18019"/>
                    </a:cubicBezTo>
                    <a:cubicBezTo>
                      <a:pt x="77865" y="20476"/>
                      <a:pt x="77703" y="23290"/>
                      <a:pt x="78457" y="25869"/>
                    </a:cubicBezTo>
                    <a:cubicBezTo>
                      <a:pt x="78481" y="25958"/>
                      <a:pt x="78513" y="26047"/>
                      <a:pt x="78538" y="26137"/>
                    </a:cubicBezTo>
                    <a:cubicBezTo>
                      <a:pt x="79324" y="28586"/>
                      <a:pt x="80849" y="31140"/>
                      <a:pt x="79924" y="33540"/>
                    </a:cubicBezTo>
                    <a:cubicBezTo>
                      <a:pt x="79081" y="35746"/>
                      <a:pt x="76527" y="36703"/>
                      <a:pt x="74199" y="36841"/>
                    </a:cubicBezTo>
                    <a:cubicBezTo>
                      <a:pt x="73989" y="36849"/>
                      <a:pt x="73786" y="36857"/>
                      <a:pt x="73575" y="36865"/>
                    </a:cubicBezTo>
                    <a:cubicBezTo>
                      <a:pt x="70875" y="36906"/>
                      <a:pt x="68255" y="36184"/>
                      <a:pt x="65774" y="35097"/>
                    </a:cubicBezTo>
                    <a:cubicBezTo>
                      <a:pt x="60316" y="32705"/>
                      <a:pt x="55427" y="28545"/>
                      <a:pt x="50407" y="25147"/>
                    </a:cubicBezTo>
                    <a:cubicBezTo>
                      <a:pt x="48315" y="23736"/>
                      <a:pt x="46077" y="22414"/>
                      <a:pt x="43644" y="21855"/>
                    </a:cubicBezTo>
                    <a:cubicBezTo>
                      <a:pt x="43303" y="21782"/>
                      <a:pt x="42971" y="21717"/>
                      <a:pt x="42622" y="21677"/>
                    </a:cubicBezTo>
                    <a:cubicBezTo>
                      <a:pt x="39922" y="21320"/>
                      <a:pt x="37311" y="22033"/>
                      <a:pt x="35040" y="23525"/>
                    </a:cubicBezTo>
                    <a:cubicBezTo>
                      <a:pt x="32510" y="25180"/>
                      <a:pt x="30540" y="27783"/>
                      <a:pt x="29201" y="30443"/>
                    </a:cubicBezTo>
                    <a:cubicBezTo>
                      <a:pt x="27336" y="34165"/>
                      <a:pt x="26201" y="38203"/>
                      <a:pt x="24595" y="41925"/>
                    </a:cubicBezTo>
                    <a:cubicBezTo>
                      <a:pt x="24109" y="43069"/>
                      <a:pt x="23549" y="44180"/>
                      <a:pt x="22925" y="45250"/>
                    </a:cubicBezTo>
                    <a:cubicBezTo>
                      <a:pt x="21506" y="47650"/>
                      <a:pt x="19633" y="49751"/>
                      <a:pt x="17411" y="51437"/>
                    </a:cubicBezTo>
                    <a:cubicBezTo>
                      <a:pt x="12570" y="55151"/>
                      <a:pt x="6115" y="56927"/>
                      <a:pt x="0" y="5581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622" name="Google Shape;885;p27"/>
              <p:cNvSpPr/>
              <p:nvPr/>
            </p:nvSpPr>
            <p:spPr>
              <a:xfrm rot="20646000">
                <a:off x="7332480" y="1725480"/>
                <a:ext cx="5358600" cy="3038760"/>
              </a:xfrm>
              <a:custGeom>
                <a:avLst/>
                <a:gdLst>
                  <a:gd name="textAreaLeft" fmla="*/ 0 w 5358600"/>
                  <a:gd name="textAreaRight" fmla="*/ 5358960 w 5358600"/>
                  <a:gd name="textAreaTop" fmla="*/ 0 h 3038760"/>
                  <a:gd name="textAreaBottom" fmla="*/ 3039120 h 3038760"/>
                </a:gdLst>
                <a:ahLst/>
                <a:rect l="textAreaLeft" t="textAreaTop" r="textAreaRight" b="textAreaBottom"/>
                <a:pathLst>
                  <a:path fill="none" w="101861" h="57763">
                    <a:moveTo>
                      <a:pt x="101860" y="1"/>
                    </a:moveTo>
                    <a:cubicBezTo>
                      <a:pt x="98211" y="3966"/>
                      <a:pt x="91854" y="7802"/>
                      <a:pt x="86526" y="9861"/>
                    </a:cubicBezTo>
                    <a:cubicBezTo>
                      <a:pt x="86185" y="9991"/>
                      <a:pt x="85869" y="10121"/>
                      <a:pt x="85561" y="10234"/>
                    </a:cubicBezTo>
                    <a:cubicBezTo>
                      <a:pt x="83388" y="11078"/>
                      <a:pt x="81271" y="11978"/>
                      <a:pt x="79593" y="13438"/>
                    </a:cubicBezTo>
                    <a:cubicBezTo>
                      <a:pt x="79325" y="13665"/>
                      <a:pt x="79082" y="13908"/>
                      <a:pt x="78846" y="14167"/>
                    </a:cubicBezTo>
                    <a:cubicBezTo>
                      <a:pt x="77752" y="15368"/>
                      <a:pt x="77006" y="16844"/>
                      <a:pt x="76519" y="18433"/>
                    </a:cubicBezTo>
                    <a:cubicBezTo>
                      <a:pt x="75765" y="20906"/>
                      <a:pt x="75668" y="23712"/>
                      <a:pt x="76414" y="26307"/>
                    </a:cubicBezTo>
                    <a:cubicBezTo>
                      <a:pt x="76438" y="26396"/>
                      <a:pt x="76471" y="26485"/>
                      <a:pt x="76495" y="26575"/>
                    </a:cubicBezTo>
                    <a:cubicBezTo>
                      <a:pt x="77257" y="29048"/>
                      <a:pt x="78701" y="31610"/>
                      <a:pt x="77809" y="34027"/>
                    </a:cubicBezTo>
                    <a:cubicBezTo>
                      <a:pt x="76989" y="36265"/>
                      <a:pt x="74516" y="37327"/>
                      <a:pt x="72197" y="37546"/>
                    </a:cubicBezTo>
                    <a:cubicBezTo>
                      <a:pt x="71994" y="37563"/>
                      <a:pt x="71783" y="37579"/>
                      <a:pt x="71581" y="37587"/>
                    </a:cubicBezTo>
                    <a:cubicBezTo>
                      <a:pt x="68872" y="37717"/>
                      <a:pt x="66212" y="37003"/>
                      <a:pt x="63715" y="35908"/>
                    </a:cubicBezTo>
                    <a:cubicBezTo>
                      <a:pt x="58209" y="33500"/>
                      <a:pt x="53311" y="29299"/>
                      <a:pt x="48259" y="25869"/>
                    </a:cubicBezTo>
                    <a:cubicBezTo>
                      <a:pt x="46150" y="24442"/>
                      <a:pt x="43912" y="23112"/>
                      <a:pt x="41463" y="22520"/>
                    </a:cubicBezTo>
                    <a:cubicBezTo>
                      <a:pt x="41131" y="22431"/>
                      <a:pt x="40790" y="22366"/>
                      <a:pt x="40441" y="22317"/>
                    </a:cubicBezTo>
                    <a:cubicBezTo>
                      <a:pt x="37733" y="21912"/>
                      <a:pt x="35089" y="22536"/>
                      <a:pt x="32786" y="24020"/>
                    </a:cubicBezTo>
                    <a:cubicBezTo>
                      <a:pt x="30232" y="25666"/>
                      <a:pt x="28302" y="28350"/>
                      <a:pt x="27053" y="31051"/>
                    </a:cubicBezTo>
                    <a:cubicBezTo>
                      <a:pt x="25342" y="34757"/>
                      <a:pt x="24369" y="38722"/>
                      <a:pt x="22974" y="42404"/>
                    </a:cubicBezTo>
                    <a:cubicBezTo>
                      <a:pt x="22552" y="43531"/>
                      <a:pt x="22066" y="44626"/>
                      <a:pt x="21515" y="45696"/>
                    </a:cubicBezTo>
                    <a:cubicBezTo>
                      <a:pt x="20266" y="48064"/>
                      <a:pt x="18579" y="50180"/>
                      <a:pt x="16544" y="51916"/>
                    </a:cubicBezTo>
                    <a:cubicBezTo>
                      <a:pt x="12092" y="55735"/>
                      <a:pt x="5953" y="57763"/>
                      <a:pt x="1" y="56984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623" name="Google Shape;886;p27"/>
              <p:cNvSpPr/>
              <p:nvPr/>
            </p:nvSpPr>
            <p:spPr>
              <a:xfrm rot="20646000">
                <a:off x="7494480" y="1716840"/>
                <a:ext cx="5219640" cy="3082680"/>
              </a:xfrm>
              <a:custGeom>
                <a:avLst/>
                <a:gdLst>
                  <a:gd name="textAreaLeft" fmla="*/ 0 w 5219640"/>
                  <a:gd name="textAreaRight" fmla="*/ 5220000 w 5219640"/>
                  <a:gd name="textAreaTop" fmla="*/ 0 h 3082680"/>
                  <a:gd name="textAreaBottom" fmla="*/ 3083040 h 3082680"/>
                </a:gdLst>
                <a:ahLst/>
                <a:rect l="textAreaLeft" t="textAreaTop" r="textAreaRight" b="textAreaBottom"/>
                <a:pathLst>
                  <a:path fill="none" w="99217" h="58598">
                    <a:moveTo>
                      <a:pt x="99216" y="1"/>
                    </a:moveTo>
                    <a:cubicBezTo>
                      <a:pt x="95673" y="3747"/>
                      <a:pt x="88950" y="7745"/>
                      <a:pt x="83768" y="9862"/>
                    </a:cubicBezTo>
                    <a:cubicBezTo>
                      <a:pt x="83428" y="9999"/>
                      <a:pt x="83112" y="10137"/>
                      <a:pt x="82820" y="10259"/>
                    </a:cubicBezTo>
                    <a:cubicBezTo>
                      <a:pt x="80671" y="11175"/>
                      <a:pt x="78611" y="12181"/>
                      <a:pt x="77038" y="13721"/>
                    </a:cubicBezTo>
                    <a:cubicBezTo>
                      <a:pt x="76795" y="13957"/>
                      <a:pt x="76559" y="14216"/>
                      <a:pt x="76349" y="14484"/>
                    </a:cubicBezTo>
                    <a:cubicBezTo>
                      <a:pt x="75343" y="15733"/>
                      <a:pt x="74694" y="17225"/>
                      <a:pt x="74289" y="18830"/>
                    </a:cubicBezTo>
                    <a:cubicBezTo>
                      <a:pt x="73664" y="21328"/>
                      <a:pt x="73632" y="24134"/>
                      <a:pt x="74362" y="26745"/>
                    </a:cubicBezTo>
                    <a:cubicBezTo>
                      <a:pt x="74386" y="26834"/>
                      <a:pt x="74410" y="26923"/>
                      <a:pt x="74435" y="27012"/>
                    </a:cubicBezTo>
                    <a:cubicBezTo>
                      <a:pt x="75189" y="29494"/>
                      <a:pt x="76551" y="32081"/>
                      <a:pt x="75692" y="34514"/>
                    </a:cubicBezTo>
                    <a:cubicBezTo>
                      <a:pt x="74897" y="36776"/>
                      <a:pt x="72505" y="37952"/>
                      <a:pt x="70194" y="38252"/>
                    </a:cubicBezTo>
                    <a:cubicBezTo>
                      <a:pt x="69991" y="38276"/>
                      <a:pt x="69780" y="38301"/>
                      <a:pt x="69569" y="38317"/>
                    </a:cubicBezTo>
                    <a:cubicBezTo>
                      <a:pt x="66869" y="38519"/>
                      <a:pt x="64168" y="37814"/>
                      <a:pt x="61647" y="36711"/>
                    </a:cubicBezTo>
                    <a:cubicBezTo>
                      <a:pt x="56092" y="34295"/>
                      <a:pt x="51186" y="30053"/>
                      <a:pt x="46101" y="26583"/>
                    </a:cubicBezTo>
                    <a:cubicBezTo>
                      <a:pt x="43985" y="25147"/>
                      <a:pt x="41738" y="23801"/>
                      <a:pt x="39289" y="23161"/>
                    </a:cubicBezTo>
                    <a:cubicBezTo>
                      <a:pt x="38949" y="23080"/>
                      <a:pt x="38608" y="23007"/>
                      <a:pt x="38260" y="22942"/>
                    </a:cubicBezTo>
                    <a:cubicBezTo>
                      <a:pt x="35584" y="22479"/>
                      <a:pt x="32826" y="23039"/>
                      <a:pt x="30540" y="24507"/>
                    </a:cubicBezTo>
                    <a:cubicBezTo>
                      <a:pt x="27945" y="26145"/>
                      <a:pt x="26063" y="28902"/>
                      <a:pt x="24904" y="31651"/>
                    </a:cubicBezTo>
                    <a:cubicBezTo>
                      <a:pt x="23347" y="35341"/>
                      <a:pt x="22528" y="39241"/>
                      <a:pt x="21352" y="42874"/>
                    </a:cubicBezTo>
                    <a:cubicBezTo>
                      <a:pt x="20995" y="43985"/>
                      <a:pt x="20582" y="45072"/>
                      <a:pt x="20103" y="46126"/>
                    </a:cubicBezTo>
                    <a:cubicBezTo>
                      <a:pt x="19033" y="48478"/>
                      <a:pt x="17533" y="50602"/>
                      <a:pt x="15676" y="52386"/>
                    </a:cubicBezTo>
                    <a:cubicBezTo>
                      <a:pt x="11621" y="56303"/>
                      <a:pt x="5790" y="58598"/>
                      <a:pt x="0" y="5813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624" name="Google Shape;887;p27"/>
              <p:cNvSpPr/>
              <p:nvPr/>
            </p:nvSpPr>
            <p:spPr>
              <a:xfrm rot="20646000">
                <a:off x="7656480" y="1707480"/>
                <a:ext cx="5081400" cy="3126240"/>
              </a:xfrm>
              <a:custGeom>
                <a:avLst/>
                <a:gdLst>
                  <a:gd name="textAreaLeft" fmla="*/ 0 w 5081400"/>
                  <a:gd name="textAreaRight" fmla="*/ 5081760 w 5081400"/>
                  <a:gd name="textAreaTop" fmla="*/ 0 h 3126240"/>
                  <a:gd name="textAreaBottom" fmla="*/ 3126600 h 3126240"/>
                </a:gdLst>
                <a:ahLst/>
                <a:rect l="textAreaLeft" t="textAreaTop" r="textAreaRight" b="textAreaBottom"/>
                <a:pathLst>
                  <a:path fill="none" w="96589" h="59426">
                    <a:moveTo>
                      <a:pt x="96589" y="1"/>
                    </a:moveTo>
                    <a:cubicBezTo>
                      <a:pt x="93142" y="3544"/>
                      <a:pt x="86055" y="7680"/>
                      <a:pt x="81019" y="9862"/>
                    </a:cubicBezTo>
                    <a:cubicBezTo>
                      <a:pt x="80678" y="10008"/>
                      <a:pt x="80362" y="10153"/>
                      <a:pt x="80078" y="10283"/>
                    </a:cubicBezTo>
                    <a:cubicBezTo>
                      <a:pt x="77962" y="11256"/>
                      <a:pt x="75967" y="12384"/>
                      <a:pt x="74491" y="14005"/>
                    </a:cubicBezTo>
                    <a:cubicBezTo>
                      <a:pt x="74264" y="14257"/>
                      <a:pt x="74053" y="14524"/>
                      <a:pt x="73851" y="14800"/>
                    </a:cubicBezTo>
                    <a:cubicBezTo>
                      <a:pt x="72934" y="16106"/>
                      <a:pt x="72391" y="17614"/>
                      <a:pt x="72066" y="19236"/>
                    </a:cubicBezTo>
                    <a:cubicBezTo>
                      <a:pt x="71564" y="21750"/>
                      <a:pt x="71588" y="24547"/>
                      <a:pt x="72310" y="27175"/>
                    </a:cubicBezTo>
                    <a:cubicBezTo>
                      <a:pt x="72334" y="27272"/>
                      <a:pt x="72358" y="27361"/>
                      <a:pt x="72383" y="27450"/>
                    </a:cubicBezTo>
                    <a:cubicBezTo>
                      <a:pt x="73121" y="29948"/>
                      <a:pt x="74402" y="32543"/>
                      <a:pt x="73567" y="35008"/>
                    </a:cubicBezTo>
                    <a:cubicBezTo>
                      <a:pt x="72804" y="37295"/>
                      <a:pt x="70493" y="38576"/>
                      <a:pt x="68182" y="38957"/>
                    </a:cubicBezTo>
                    <a:cubicBezTo>
                      <a:pt x="67979" y="38998"/>
                      <a:pt x="67777" y="39022"/>
                      <a:pt x="67566" y="39047"/>
                    </a:cubicBezTo>
                    <a:cubicBezTo>
                      <a:pt x="64866" y="39339"/>
                      <a:pt x="62125" y="38625"/>
                      <a:pt x="59586" y="37522"/>
                    </a:cubicBezTo>
                    <a:cubicBezTo>
                      <a:pt x="53975" y="35097"/>
                      <a:pt x="49061" y="30808"/>
                      <a:pt x="43952" y="27304"/>
                    </a:cubicBezTo>
                    <a:cubicBezTo>
                      <a:pt x="41819" y="25845"/>
                      <a:pt x="39565" y="24491"/>
                      <a:pt x="37108" y="23818"/>
                    </a:cubicBezTo>
                    <a:cubicBezTo>
                      <a:pt x="36775" y="23720"/>
                      <a:pt x="36427" y="23639"/>
                      <a:pt x="36086" y="23574"/>
                    </a:cubicBezTo>
                    <a:cubicBezTo>
                      <a:pt x="33361" y="23071"/>
                      <a:pt x="30637" y="23526"/>
                      <a:pt x="28293" y="24993"/>
                    </a:cubicBezTo>
                    <a:cubicBezTo>
                      <a:pt x="25666" y="26623"/>
                      <a:pt x="23833" y="29453"/>
                      <a:pt x="22754" y="32251"/>
                    </a:cubicBezTo>
                    <a:cubicBezTo>
                      <a:pt x="21343" y="35916"/>
                      <a:pt x="20695" y="39760"/>
                      <a:pt x="19730" y="43344"/>
                    </a:cubicBezTo>
                    <a:cubicBezTo>
                      <a:pt x="19438" y="44439"/>
                      <a:pt x="19089" y="45510"/>
                      <a:pt x="18692" y="46564"/>
                    </a:cubicBezTo>
                    <a:cubicBezTo>
                      <a:pt x="17792" y="48883"/>
                      <a:pt x="16478" y="51016"/>
                      <a:pt x="14807" y="52857"/>
                    </a:cubicBezTo>
                    <a:cubicBezTo>
                      <a:pt x="11142" y="56871"/>
                      <a:pt x="5636" y="59425"/>
                      <a:pt x="0" y="59287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625" name="Google Shape;888;p27"/>
              <p:cNvSpPr/>
              <p:nvPr/>
            </p:nvSpPr>
            <p:spPr>
              <a:xfrm rot="20646000">
                <a:off x="7819560" y="1698480"/>
                <a:ext cx="4943160" cy="3179520"/>
              </a:xfrm>
              <a:custGeom>
                <a:avLst/>
                <a:gdLst>
                  <a:gd name="textAreaLeft" fmla="*/ 0 w 4943160"/>
                  <a:gd name="textAreaRight" fmla="*/ 4943520 w 4943160"/>
                  <a:gd name="textAreaTop" fmla="*/ 0 h 3179520"/>
                  <a:gd name="textAreaBottom" fmla="*/ 3179880 h 3179520"/>
                </a:gdLst>
                <a:ahLst/>
                <a:rect l="textAreaLeft" t="textAreaTop" r="textAreaRight" b="textAreaBottom"/>
                <a:pathLst>
                  <a:path fill="none" w="93962" h="60439">
                    <a:moveTo>
                      <a:pt x="93962" y="1"/>
                    </a:moveTo>
                    <a:cubicBezTo>
                      <a:pt x="90621" y="3334"/>
                      <a:pt x="83177" y="7615"/>
                      <a:pt x="78279" y="9862"/>
                    </a:cubicBezTo>
                    <a:cubicBezTo>
                      <a:pt x="77938" y="10024"/>
                      <a:pt x="77622" y="10178"/>
                      <a:pt x="77346" y="10308"/>
                    </a:cubicBezTo>
                    <a:cubicBezTo>
                      <a:pt x="75254" y="11354"/>
                      <a:pt x="73324" y="12594"/>
                      <a:pt x="71953" y="14289"/>
                    </a:cubicBezTo>
                    <a:cubicBezTo>
                      <a:pt x="71743" y="14549"/>
                      <a:pt x="71548" y="14833"/>
                      <a:pt x="71370" y="15116"/>
                    </a:cubicBezTo>
                    <a:cubicBezTo>
                      <a:pt x="70534" y="16471"/>
                      <a:pt x="70096" y="18003"/>
                      <a:pt x="69845" y="19633"/>
                    </a:cubicBezTo>
                    <a:cubicBezTo>
                      <a:pt x="69448" y="22293"/>
                      <a:pt x="69586" y="25010"/>
                      <a:pt x="70259" y="27613"/>
                    </a:cubicBezTo>
                    <a:cubicBezTo>
                      <a:pt x="70283" y="27702"/>
                      <a:pt x="70307" y="27791"/>
                      <a:pt x="70340" y="27888"/>
                    </a:cubicBezTo>
                    <a:cubicBezTo>
                      <a:pt x="71053" y="30402"/>
                      <a:pt x="72254" y="33013"/>
                      <a:pt x="71451" y="35495"/>
                    </a:cubicBezTo>
                    <a:cubicBezTo>
                      <a:pt x="70713" y="37806"/>
                      <a:pt x="68483" y="39209"/>
                      <a:pt x="66180" y="39671"/>
                    </a:cubicBezTo>
                    <a:cubicBezTo>
                      <a:pt x="65977" y="39712"/>
                      <a:pt x="65774" y="39744"/>
                      <a:pt x="65563" y="39776"/>
                    </a:cubicBezTo>
                    <a:cubicBezTo>
                      <a:pt x="62863" y="40149"/>
                      <a:pt x="60082" y="39444"/>
                      <a:pt x="57527" y="38333"/>
                    </a:cubicBezTo>
                    <a:cubicBezTo>
                      <a:pt x="51867" y="35884"/>
                      <a:pt x="46953" y="31562"/>
                      <a:pt x="41804" y="28018"/>
                    </a:cubicBezTo>
                    <a:cubicBezTo>
                      <a:pt x="39671" y="26550"/>
                      <a:pt x="37400" y="25180"/>
                      <a:pt x="34935" y="24466"/>
                    </a:cubicBezTo>
                    <a:cubicBezTo>
                      <a:pt x="34603" y="24361"/>
                      <a:pt x="34254" y="24280"/>
                      <a:pt x="33913" y="24207"/>
                    </a:cubicBezTo>
                    <a:cubicBezTo>
                      <a:pt x="31180" y="23655"/>
                      <a:pt x="28423" y="24028"/>
                      <a:pt x="26047" y="25480"/>
                    </a:cubicBezTo>
                    <a:cubicBezTo>
                      <a:pt x="23388" y="27102"/>
                      <a:pt x="21595" y="30005"/>
                      <a:pt x="20606" y="32851"/>
                    </a:cubicBezTo>
                    <a:cubicBezTo>
                      <a:pt x="19349" y="36492"/>
                      <a:pt x="18863" y="40279"/>
                      <a:pt x="18108" y="43815"/>
                    </a:cubicBezTo>
                    <a:cubicBezTo>
                      <a:pt x="17890" y="44893"/>
                      <a:pt x="17614" y="45956"/>
                      <a:pt x="17281" y="47002"/>
                    </a:cubicBezTo>
                    <a:cubicBezTo>
                      <a:pt x="16560" y="49297"/>
                      <a:pt x="15424" y="51437"/>
                      <a:pt x="13940" y="53327"/>
                    </a:cubicBezTo>
                    <a:cubicBezTo>
                      <a:pt x="10672" y="57446"/>
                      <a:pt x="5482" y="60260"/>
                      <a:pt x="1" y="60439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626" name="Google Shape;889;p27"/>
              <p:cNvSpPr/>
              <p:nvPr/>
            </p:nvSpPr>
            <p:spPr>
              <a:xfrm rot="20646000">
                <a:off x="7983360" y="1688760"/>
                <a:ext cx="4804560" cy="3240000"/>
              </a:xfrm>
              <a:custGeom>
                <a:avLst/>
                <a:gdLst>
                  <a:gd name="textAreaLeft" fmla="*/ 0 w 4804560"/>
                  <a:gd name="textAreaRight" fmla="*/ 4804920 w 4804560"/>
                  <a:gd name="textAreaTop" fmla="*/ 0 h 3240000"/>
                  <a:gd name="textAreaBottom" fmla="*/ 3240360 h 3240000"/>
                </a:gdLst>
                <a:ahLst/>
                <a:rect l="textAreaLeft" t="textAreaTop" r="textAreaRight" b="textAreaBottom"/>
                <a:pathLst>
                  <a:path fill="none" w="91326" h="61591">
                    <a:moveTo>
                      <a:pt x="91326" y="1"/>
                    </a:moveTo>
                    <a:cubicBezTo>
                      <a:pt x="88082" y="3131"/>
                      <a:pt x="80281" y="7567"/>
                      <a:pt x="75529" y="9862"/>
                    </a:cubicBezTo>
                    <a:cubicBezTo>
                      <a:pt x="75181" y="10032"/>
                      <a:pt x="74872" y="10194"/>
                      <a:pt x="74605" y="10340"/>
                    </a:cubicBezTo>
                    <a:cubicBezTo>
                      <a:pt x="72545" y="11443"/>
                      <a:pt x="70672" y="12805"/>
                      <a:pt x="69415" y="14573"/>
                    </a:cubicBezTo>
                    <a:cubicBezTo>
                      <a:pt x="69212" y="14849"/>
                      <a:pt x="69034" y="15141"/>
                      <a:pt x="68872" y="15441"/>
                    </a:cubicBezTo>
                    <a:cubicBezTo>
                      <a:pt x="68126" y="16836"/>
                      <a:pt x="67793" y="18393"/>
                      <a:pt x="67623" y="20039"/>
                    </a:cubicBezTo>
                    <a:cubicBezTo>
                      <a:pt x="67347" y="22723"/>
                      <a:pt x="67550" y="25431"/>
                      <a:pt x="68215" y="28051"/>
                    </a:cubicBezTo>
                    <a:cubicBezTo>
                      <a:pt x="68239" y="28140"/>
                      <a:pt x="68263" y="28229"/>
                      <a:pt x="68288" y="28326"/>
                    </a:cubicBezTo>
                    <a:cubicBezTo>
                      <a:pt x="68985" y="30856"/>
                      <a:pt x="70104" y="33484"/>
                      <a:pt x="69334" y="35990"/>
                    </a:cubicBezTo>
                    <a:cubicBezTo>
                      <a:pt x="68628" y="38325"/>
                      <a:pt x="66479" y="39833"/>
                      <a:pt x="64185" y="40377"/>
                    </a:cubicBezTo>
                    <a:cubicBezTo>
                      <a:pt x="63982" y="40425"/>
                      <a:pt x="63771" y="40474"/>
                      <a:pt x="63560" y="40506"/>
                    </a:cubicBezTo>
                    <a:cubicBezTo>
                      <a:pt x="60860" y="40960"/>
                      <a:pt x="58038" y="40255"/>
                      <a:pt x="55467" y="39144"/>
                    </a:cubicBezTo>
                    <a:cubicBezTo>
                      <a:pt x="49758" y="36679"/>
                      <a:pt x="44828" y="32316"/>
                      <a:pt x="39654" y="28740"/>
                    </a:cubicBezTo>
                    <a:cubicBezTo>
                      <a:pt x="37505" y="27256"/>
                      <a:pt x="35227" y="25877"/>
                      <a:pt x="32761" y="25115"/>
                    </a:cubicBezTo>
                    <a:cubicBezTo>
                      <a:pt x="32421" y="25010"/>
                      <a:pt x="32080" y="24920"/>
                      <a:pt x="31732" y="24847"/>
                    </a:cubicBezTo>
                    <a:cubicBezTo>
                      <a:pt x="28991" y="24239"/>
                      <a:pt x="26193" y="24523"/>
                      <a:pt x="23793" y="25967"/>
                    </a:cubicBezTo>
                    <a:cubicBezTo>
                      <a:pt x="21100" y="27580"/>
                      <a:pt x="19357" y="30556"/>
                      <a:pt x="18457" y="33459"/>
                    </a:cubicBezTo>
                    <a:cubicBezTo>
                      <a:pt x="17346" y="37076"/>
                      <a:pt x="17021" y="40798"/>
                      <a:pt x="16486" y="44285"/>
                    </a:cubicBezTo>
                    <a:cubicBezTo>
                      <a:pt x="16324" y="45356"/>
                      <a:pt x="16129" y="46410"/>
                      <a:pt x="15870" y="47432"/>
                    </a:cubicBezTo>
                    <a:cubicBezTo>
                      <a:pt x="15286" y="49759"/>
                      <a:pt x="14370" y="51884"/>
                      <a:pt x="13064" y="53797"/>
                    </a:cubicBezTo>
                    <a:cubicBezTo>
                      <a:pt x="10194" y="58014"/>
                      <a:pt x="5320" y="61087"/>
                      <a:pt x="0" y="61590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627" name="Google Shape;890;p27"/>
              <p:cNvSpPr/>
              <p:nvPr/>
            </p:nvSpPr>
            <p:spPr>
              <a:xfrm rot="20646000">
                <a:off x="8147520" y="1679400"/>
                <a:ext cx="4665960" cy="3300480"/>
              </a:xfrm>
              <a:custGeom>
                <a:avLst/>
                <a:gdLst>
                  <a:gd name="textAreaLeft" fmla="*/ 0 w 4665960"/>
                  <a:gd name="textAreaRight" fmla="*/ 4666320 w 4665960"/>
                  <a:gd name="textAreaTop" fmla="*/ 0 h 3300480"/>
                  <a:gd name="textAreaBottom" fmla="*/ 3300840 h 3300480"/>
                </a:gdLst>
                <a:ahLst/>
                <a:rect l="textAreaLeft" t="textAreaTop" r="textAreaRight" b="textAreaBottom"/>
                <a:pathLst>
                  <a:path fill="none" w="88692" h="62742">
                    <a:moveTo>
                      <a:pt x="88691" y="1"/>
                    </a:moveTo>
                    <a:cubicBezTo>
                      <a:pt x="85561" y="2920"/>
                      <a:pt x="77387" y="7510"/>
                      <a:pt x="72781" y="9862"/>
                    </a:cubicBezTo>
                    <a:cubicBezTo>
                      <a:pt x="72432" y="10040"/>
                      <a:pt x="72124" y="10210"/>
                      <a:pt x="71865" y="10364"/>
                    </a:cubicBezTo>
                    <a:cubicBezTo>
                      <a:pt x="69837" y="11540"/>
                      <a:pt x="68021" y="13008"/>
                      <a:pt x="66869" y="14857"/>
                    </a:cubicBezTo>
                    <a:cubicBezTo>
                      <a:pt x="66683" y="15141"/>
                      <a:pt x="66521" y="15449"/>
                      <a:pt x="66383" y="15757"/>
                    </a:cubicBezTo>
                    <a:cubicBezTo>
                      <a:pt x="65718" y="17201"/>
                      <a:pt x="65491" y="18790"/>
                      <a:pt x="65402" y="20444"/>
                    </a:cubicBezTo>
                    <a:cubicBezTo>
                      <a:pt x="65256" y="23145"/>
                      <a:pt x="65515" y="25853"/>
                      <a:pt x="66164" y="28480"/>
                    </a:cubicBezTo>
                    <a:cubicBezTo>
                      <a:pt x="66188" y="28578"/>
                      <a:pt x="66212" y="28667"/>
                      <a:pt x="66237" y="28764"/>
                    </a:cubicBezTo>
                    <a:cubicBezTo>
                      <a:pt x="66918" y="31311"/>
                      <a:pt x="67964" y="33954"/>
                      <a:pt x="67218" y="36476"/>
                    </a:cubicBezTo>
                    <a:cubicBezTo>
                      <a:pt x="66529" y="38844"/>
                      <a:pt x="64469" y="40458"/>
                      <a:pt x="62182" y="41090"/>
                    </a:cubicBezTo>
                    <a:cubicBezTo>
                      <a:pt x="61979" y="41139"/>
                      <a:pt x="61769" y="41196"/>
                      <a:pt x="61558" y="41236"/>
                    </a:cubicBezTo>
                    <a:cubicBezTo>
                      <a:pt x="58857" y="41771"/>
                      <a:pt x="55995" y="41066"/>
                      <a:pt x="53408" y="39955"/>
                    </a:cubicBezTo>
                    <a:cubicBezTo>
                      <a:pt x="47642" y="37474"/>
                      <a:pt x="42704" y="33070"/>
                      <a:pt x="37498" y="29454"/>
                    </a:cubicBezTo>
                    <a:cubicBezTo>
                      <a:pt x="35333" y="27953"/>
                      <a:pt x="33054" y="26567"/>
                      <a:pt x="30581" y="25764"/>
                    </a:cubicBezTo>
                    <a:cubicBezTo>
                      <a:pt x="30240" y="25658"/>
                      <a:pt x="29891" y="25561"/>
                      <a:pt x="29543" y="25472"/>
                    </a:cubicBezTo>
                    <a:cubicBezTo>
                      <a:pt x="26810" y="24815"/>
                      <a:pt x="23972" y="25018"/>
                      <a:pt x="21547" y="26453"/>
                    </a:cubicBezTo>
                    <a:cubicBezTo>
                      <a:pt x="18814" y="28059"/>
                      <a:pt x="17103" y="31100"/>
                      <a:pt x="16308" y="34051"/>
                    </a:cubicBezTo>
                    <a:cubicBezTo>
                      <a:pt x="15335" y="37644"/>
                      <a:pt x="15181" y="41309"/>
                      <a:pt x="14865" y="44756"/>
                    </a:cubicBezTo>
                    <a:cubicBezTo>
                      <a:pt x="14760" y="45810"/>
                      <a:pt x="14638" y="46856"/>
                      <a:pt x="14460" y="47870"/>
                    </a:cubicBezTo>
                    <a:cubicBezTo>
                      <a:pt x="14046" y="50181"/>
                      <a:pt x="13324" y="52313"/>
                      <a:pt x="12197" y="54268"/>
                    </a:cubicBezTo>
                    <a:cubicBezTo>
                      <a:pt x="9724" y="58590"/>
                      <a:pt x="5158" y="61923"/>
                      <a:pt x="1" y="62742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628" name="Google Shape;891;p27"/>
              <p:cNvSpPr/>
              <p:nvPr/>
            </p:nvSpPr>
            <p:spPr>
              <a:xfrm rot="20646000">
                <a:off x="8312040" y="1670040"/>
                <a:ext cx="4527720" cy="3361680"/>
              </a:xfrm>
              <a:custGeom>
                <a:avLst/>
                <a:gdLst>
                  <a:gd name="textAreaLeft" fmla="*/ 0 w 4527720"/>
                  <a:gd name="textAreaRight" fmla="*/ 4528080 w 4527720"/>
                  <a:gd name="textAreaTop" fmla="*/ 0 h 3361680"/>
                  <a:gd name="textAreaBottom" fmla="*/ 3362040 h 3361680"/>
                </a:gdLst>
                <a:ahLst/>
                <a:rect l="textAreaLeft" t="textAreaTop" r="textAreaRight" b="textAreaBottom"/>
                <a:pathLst>
                  <a:path fill="none" w="86064" h="63902">
                    <a:moveTo>
                      <a:pt x="86063" y="1"/>
                    </a:moveTo>
                    <a:cubicBezTo>
                      <a:pt x="83022" y="2709"/>
                      <a:pt x="74508" y="7470"/>
                      <a:pt x="70032" y="9862"/>
                    </a:cubicBezTo>
                    <a:cubicBezTo>
                      <a:pt x="69675" y="10048"/>
                      <a:pt x="69375" y="10235"/>
                      <a:pt x="69123" y="10389"/>
                    </a:cubicBezTo>
                    <a:cubicBezTo>
                      <a:pt x="67120" y="11638"/>
                      <a:pt x="65377" y="13211"/>
                      <a:pt x="64323" y="15141"/>
                    </a:cubicBezTo>
                    <a:cubicBezTo>
                      <a:pt x="64152" y="15441"/>
                      <a:pt x="64006" y="15749"/>
                      <a:pt x="63885" y="16073"/>
                    </a:cubicBezTo>
                    <a:cubicBezTo>
                      <a:pt x="63301" y="17574"/>
                      <a:pt x="63179" y="19179"/>
                      <a:pt x="63171" y="20850"/>
                    </a:cubicBezTo>
                    <a:cubicBezTo>
                      <a:pt x="63155" y="23566"/>
                      <a:pt x="63471" y="26275"/>
                      <a:pt x="64112" y="28918"/>
                    </a:cubicBezTo>
                    <a:cubicBezTo>
                      <a:pt x="64136" y="29008"/>
                      <a:pt x="64160" y="29105"/>
                      <a:pt x="64185" y="29194"/>
                    </a:cubicBezTo>
                    <a:cubicBezTo>
                      <a:pt x="64842" y="31765"/>
                      <a:pt x="65807" y="34425"/>
                      <a:pt x="65093" y="36971"/>
                    </a:cubicBezTo>
                    <a:cubicBezTo>
                      <a:pt x="64436" y="39355"/>
                      <a:pt x="62449" y="41082"/>
                      <a:pt x="60171" y="41796"/>
                    </a:cubicBezTo>
                    <a:cubicBezTo>
                      <a:pt x="59968" y="41861"/>
                      <a:pt x="59765" y="41909"/>
                      <a:pt x="59546" y="41966"/>
                    </a:cubicBezTo>
                    <a:cubicBezTo>
                      <a:pt x="56846" y="42582"/>
                      <a:pt x="53951" y="41885"/>
                      <a:pt x="51340" y="40766"/>
                    </a:cubicBezTo>
                    <a:cubicBezTo>
                      <a:pt x="45526" y="38268"/>
                      <a:pt x="40579" y="33824"/>
                      <a:pt x="35349" y="30175"/>
                    </a:cubicBezTo>
                    <a:cubicBezTo>
                      <a:pt x="33167" y="28659"/>
                      <a:pt x="30888" y="27256"/>
                      <a:pt x="28399" y="26421"/>
                    </a:cubicBezTo>
                    <a:cubicBezTo>
                      <a:pt x="28058" y="26307"/>
                      <a:pt x="27718" y="26202"/>
                      <a:pt x="27361" y="26113"/>
                    </a:cubicBezTo>
                    <a:cubicBezTo>
                      <a:pt x="24612" y="25399"/>
                      <a:pt x="21741" y="25521"/>
                      <a:pt x="19292" y="26940"/>
                    </a:cubicBezTo>
                    <a:cubicBezTo>
                      <a:pt x="16527" y="28537"/>
                      <a:pt x="14857" y="31651"/>
                      <a:pt x="14151" y="34660"/>
                    </a:cubicBezTo>
                    <a:cubicBezTo>
                      <a:pt x="13316" y="38228"/>
                      <a:pt x="13340" y="41836"/>
                      <a:pt x="13243" y="45234"/>
                    </a:cubicBezTo>
                    <a:cubicBezTo>
                      <a:pt x="13210" y="46272"/>
                      <a:pt x="13154" y="47302"/>
                      <a:pt x="13040" y="48307"/>
                    </a:cubicBezTo>
                    <a:cubicBezTo>
                      <a:pt x="12797" y="50602"/>
                      <a:pt x="12270" y="52743"/>
                      <a:pt x="11321" y="54746"/>
                    </a:cubicBezTo>
                    <a:cubicBezTo>
                      <a:pt x="9237" y="59166"/>
                      <a:pt x="4996" y="62758"/>
                      <a:pt x="1" y="6390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629" name="Google Shape;892;p27"/>
              <p:cNvSpPr/>
              <p:nvPr/>
            </p:nvSpPr>
            <p:spPr>
              <a:xfrm rot="20646000">
                <a:off x="8476200" y="1660680"/>
                <a:ext cx="4389120" cy="3422520"/>
              </a:xfrm>
              <a:custGeom>
                <a:avLst/>
                <a:gdLst>
                  <a:gd name="textAreaLeft" fmla="*/ 0 w 4389120"/>
                  <a:gd name="textAreaRight" fmla="*/ 4389480 w 4389120"/>
                  <a:gd name="textAreaTop" fmla="*/ 0 h 3422520"/>
                  <a:gd name="textAreaBottom" fmla="*/ 3422880 h 3422520"/>
                </a:gdLst>
                <a:ahLst/>
                <a:rect l="textAreaLeft" t="textAreaTop" r="textAreaRight" b="textAreaBottom"/>
                <a:pathLst>
                  <a:path fill="none" w="83436" h="65062">
                    <a:moveTo>
                      <a:pt x="83436" y="1"/>
                    </a:moveTo>
                    <a:cubicBezTo>
                      <a:pt x="80500" y="2507"/>
                      <a:pt x="71620" y="7421"/>
                      <a:pt x="67290" y="9862"/>
                    </a:cubicBezTo>
                    <a:cubicBezTo>
                      <a:pt x="66933" y="10064"/>
                      <a:pt x="66633" y="10251"/>
                      <a:pt x="66390" y="10413"/>
                    </a:cubicBezTo>
                    <a:cubicBezTo>
                      <a:pt x="64419" y="11735"/>
                      <a:pt x="62725" y="13422"/>
                      <a:pt x="61776" y="15425"/>
                    </a:cubicBezTo>
                    <a:cubicBezTo>
                      <a:pt x="61630" y="15733"/>
                      <a:pt x="61508" y="16057"/>
                      <a:pt x="61403" y="16390"/>
                    </a:cubicBezTo>
                    <a:cubicBezTo>
                      <a:pt x="60900" y="17939"/>
                      <a:pt x="60884" y="19568"/>
                      <a:pt x="60957" y="21247"/>
                    </a:cubicBezTo>
                    <a:cubicBezTo>
                      <a:pt x="61062" y="23980"/>
                      <a:pt x="61435" y="26696"/>
                      <a:pt x="62068" y="29356"/>
                    </a:cubicBezTo>
                    <a:cubicBezTo>
                      <a:pt x="62092" y="29445"/>
                      <a:pt x="62108" y="29543"/>
                      <a:pt x="62133" y="29632"/>
                    </a:cubicBezTo>
                    <a:cubicBezTo>
                      <a:pt x="62781" y="32219"/>
                      <a:pt x="63657" y="34895"/>
                      <a:pt x="62984" y="37457"/>
                    </a:cubicBezTo>
                    <a:cubicBezTo>
                      <a:pt x="62352" y="39866"/>
                      <a:pt x="60446" y="41707"/>
                      <a:pt x="58175" y="42501"/>
                    </a:cubicBezTo>
                    <a:cubicBezTo>
                      <a:pt x="57973" y="42574"/>
                      <a:pt x="57762" y="42639"/>
                      <a:pt x="57551" y="42696"/>
                    </a:cubicBezTo>
                    <a:cubicBezTo>
                      <a:pt x="54851" y="43401"/>
                      <a:pt x="51907" y="42696"/>
                      <a:pt x="49288" y="41577"/>
                    </a:cubicBezTo>
                    <a:cubicBezTo>
                      <a:pt x="43425" y="39063"/>
                      <a:pt x="38470" y="34587"/>
                      <a:pt x="33199" y="30897"/>
                    </a:cubicBezTo>
                    <a:cubicBezTo>
                      <a:pt x="31010" y="29364"/>
                      <a:pt x="28715" y="27953"/>
                      <a:pt x="26225" y="27078"/>
                    </a:cubicBezTo>
                    <a:cubicBezTo>
                      <a:pt x="25885" y="26956"/>
                      <a:pt x="25544" y="26842"/>
                      <a:pt x="25187" y="26745"/>
                    </a:cubicBezTo>
                    <a:cubicBezTo>
                      <a:pt x="22438" y="25983"/>
                      <a:pt x="19519" y="26023"/>
                      <a:pt x="17054" y="27434"/>
                    </a:cubicBezTo>
                    <a:cubicBezTo>
                      <a:pt x="14256" y="29016"/>
                      <a:pt x="12618" y="32203"/>
                      <a:pt x="12010" y="35268"/>
                    </a:cubicBezTo>
                    <a:cubicBezTo>
                      <a:pt x="11312" y="38795"/>
                      <a:pt x="11515" y="42355"/>
                      <a:pt x="11621" y="45704"/>
                    </a:cubicBezTo>
                    <a:cubicBezTo>
                      <a:pt x="11653" y="46734"/>
                      <a:pt x="11669" y="47748"/>
                      <a:pt x="11637" y="48745"/>
                    </a:cubicBezTo>
                    <a:cubicBezTo>
                      <a:pt x="11556" y="51016"/>
                      <a:pt x="11223" y="53165"/>
                      <a:pt x="10461" y="55217"/>
                    </a:cubicBezTo>
                    <a:cubicBezTo>
                      <a:pt x="8774" y="59733"/>
                      <a:pt x="4849" y="63585"/>
                      <a:pt x="0" y="6506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630" name="Google Shape;893;p27"/>
              <p:cNvSpPr/>
              <p:nvPr/>
            </p:nvSpPr>
            <p:spPr>
              <a:xfrm rot="20646000">
                <a:off x="8640000" y="1651320"/>
                <a:ext cx="4250520" cy="3482640"/>
              </a:xfrm>
              <a:custGeom>
                <a:avLst/>
                <a:gdLst>
                  <a:gd name="textAreaLeft" fmla="*/ 0 w 4250520"/>
                  <a:gd name="textAreaRight" fmla="*/ 4250880 w 4250520"/>
                  <a:gd name="textAreaTop" fmla="*/ 0 h 3482640"/>
                  <a:gd name="textAreaBottom" fmla="*/ 3483000 h 3482640"/>
                </a:gdLst>
                <a:ahLst/>
                <a:rect l="textAreaLeft" t="textAreaTop" r="textAreaRight" b="textAreaBottom"/>
                <a:pathLst>
                  <a:path fill="none" w="80801" h="66204">
                    <a:moveTo>
                      <a:pt x="80801" y="0"/>
                    </a:moveTo>
                    <a:cubicBezTo>
                      <a:pt x="77971" y="2295"/>
                      <a:pt x="68742" y="7379"/>
                      <a:pt x="64542" y="9861"/>
                    </a:cubicBezTo>
                    <a:cubicBezTo>
                      <a:pt x="64185" y="10072"/>
                      <a:pt x="63885" y="10266"/>
                      <a:pt x="63650" y="10437"/>
                    </a:cubicBezTo>
                    <a:cubicBezTo>
                      <a:pt x="61712" y="11839"/>
                      <a:pt x="60082" y="13623"/>
                      <a:pt x="59238" y="15708"/>
                    </a:cubicBezTo>
                    <a:cubicBezTo>
                      <a:pt x="59100" y="16040"/>
                      <a:pt x="58987" y="16372"/>
                      <a:pt x="58906" y="16713"/>
                    </a:cubicBezTo>
                    <a:cubicBezTo>
                      <a:pt x="58492" y="18311"/>
                      <a:pt x="58582" y="19965"/>
                      <a:pt x="58727" y="21660"/>
                    </a:cubicBezTo>
                    <a:cubicBezTo>
                      <a:pt x="58963" y="24392"/>
                      <a:pt x="59392" y="27117"/>
                      <a:pt x="60017" y="29793"/>
                    </a:cubicBezTo>
                    <a:lnTo>
                      <a:pt x="60082" y="30077"/>
                    </a:lnTo>
                    <a:cubicBezTo>
                      <a:pt x="60714" y="32680"/>
                      <a:pt x="61509" y="35364"/>
                      <a:pt x="60860" y="37951"/>
                    </a:cubicBezTo>
                    <a:cubicBezTo>
                      <a:pt x="60252" y="40384"/>
                      <a:pt x="58427" y="42338"/>
                      <a:pt x="56165" y="43214"/>
                    </a:cubicBezTo>
                    <a:cubicBezTo>
                      <a:pt x="55962" y="43295"/>
                      <a:pt x="55751" y="43360"/>
                      <a:pt x="55541" y="43425"/>
                    </a:cubicBezTo>
                    <a:cubicBezTo>
                      <a:pt x="52840" y="44211"/>
                      <a:pt x="49864" y="43514"/>
                      <a:pt x="47221" y="42387"/>
                    </a:cubicBezTo>
                    <a:cubicBezTo>
                      <a:pt x="41301" y="39849"/>
                      <a:pt x="36346" y="35332"/>
                      <a:pt x="31043" y="31610"/>
                    </a:cubicBezTo>
                    <a:cubicBezTo>
                      <a:pt x="28845" y="30061"/>
                      <a:pt x="26542" y="28642"/>
                      <a:pt x="24053" y="27717"/>
                    </a:cubicBezTo>
                    <a:cubicBezTo>
                      <a:pt x="23712" y="27596"/>
                      <a:pt x="23363" y="27474"/>
                      <a:pt x="23006" y="27369"/>
                    </a:cubicBezTo>
                    <a:cubicBezTo>
                      <a:pt x="20249" y="26558"/>
                      <a:pt x="17298" y="26517"/>
                      <a:pt x="14800" y="27912"/>
                    </a:cubicBezTo>
                    <a:cubicBezTo>
                      <a:pt x="11970" y="29493"/>
                      <a:pt x="10364" y="32745"/>
                      <a:pt x="9861" y="35859"/>
                    </a:cubicBezTo>
                    <a:cubicBezTo>
                      <a:pt x="9294" y="39362"/>
                      <a:pt x="9675" y="42865"/>
                      <a:pt x="9999" y="46174"/>
                    </a:cubicBezTo>
                    <a:cubicBezTo>
                      <a:pt x="10097" y="47187"/>
                      <a:pt x="10178" y="48185"/>
                      <a:pt x="10218" y="49174"/>
                    </a:cubicBezTo>
                    <a:cubicBezTo>
                      <a:pt x="10316" y="51429"/>
                      <a:pt x="10170" y="53586"/>
                      <a:pt x="9586" y="55686"/>
                    </a:cubicBezTo>
                    <a:cubicBezTo>
                      <a:pt x="8296" y="60308"/>
                      <a:pt x="4680" y="64411"/>
                      <a:pt x="1" y="66204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631" name="Google Shape;894;p27"/>
              <p:cNvSpPr/>
              <p:nvPr/>
            </p:nvSpPr>
            <p:spPr>
              <a:xfrm rot="20646000">
                <a:off x="8804160" y="1641960"/>
                <a:ext cx="4111920" cy="3543120"/>
              </a:xfrm>
              <a:custGeom>
                <a:avLst/>
                <a:gdLst>
                  <a:gd name="textAreaLeft" fmla="*/ 0 w 4111920"/>
                  <a:gd name="textAreaRight" fmla="*/ 4112280 w 4111920"/>
                  <a:gd name="textAreaTop" fmla="*/ 0 h 3543120"/>
                  <a:gd name="textAreaBottom" fmla="*/ 3543480 h 3543120"/>
                </a:gdLst>
                <a:ahLst/>
                <a:rect l="textAreaLeft" t="textAreaTop" r="textAreaRight" b="textAreaBottom"/>
                <a:pathLst>
                  <a:path fill="none" w="78165" h="67356">
                    <a:moveTo>
                      <a:pt x="78165" y="0"/>
                    </a:moveTo>
                    <a:cubicBezTo>
                      <a:pt x="75440" y="2084"/>
                      <a:pt x="65855" y="7347"/>
                      <a:pt x="61800" y="9861"/>
                    </a:cubicBezTo>
                    <a:cubicBezTo>
                      <a:pt x="61492" y="10047"/>
                      <a:pt x="61200" y="10250"/>
                      <a:pt x="60917" y="10461"/>
                    </a:cubicBezTo>
                    <a:cubicBezTo>
                      <a:pt x="59003" y="11937"/>
                      <a:pt x="57430" y="13834"/>
                      <a:pt x="56692" y="15991"/>
                    </a:cubicBezTo>
                    <a:cubicBezTo>
                      <a:pt x="56578" y="16324"/>
                      <a:pt x="56481" y="16673"/>
                      <a:pt x="56416" y="17029"/>
                    </a:cubicBezTo>
                    <a:cubicBezTo>
                      <a:pt x="56092" y="18667"/>
                      <a:pt x="56278" y="20346"/>
                      <a:pt x="56513" y="22057"/>
                    </a:cubicBezTo>
                    <a:cubicBezTo>
                      <a:pt x="56870" y="24709"/>
                      <a:pt x="57340" y="27490"/>
                      <a:pt x="57973" y="30223"/>
                    </a:cubicBezTo>
                    <a:cubicBezTo>
                      <a:pt x="57989" y="30320"/>
                      <a:pt x="58013" y="30410"/>
                      <a:pt x="58038" y="30507"/>
                    </a:cubicBezTo>
                    <a:cubicBezTo>
                      <a:pt x="58654" y="33126"/>
                      <a:pt x="59368" y="35835"/>
                      <a:pt x="58743" y="38438"/>
                    </a:cubicBezTo>
                    <a:cubicBezTo>
                      <a:pt x="58168" y="40903"/>
                      <a:pt x="56424" y="42963"/>
                      <a:pt x="54162" y="43911"/>
                    </a:cubicBezTo>
                    <a:cubicBezTo>
                      <a:pt x="53959" y="44001"/>
                      <a:pt x="53756" y="44074"/>
                      <a:pt x="53545" y="44147"/>
                    </a:cubicBezTo>
                    <a:cubicBezTo>
                      <a:pt x="50845" y="45014"/>
                      <a:pt x="47828" y="44317"/>
                      <a:pt x="45169" y="43182"/>
                    </a:cubicBezTo>
                    <a:cubicBezTo>
                      <a:pt x="39192" y="40643"/>
                      <a:pt x="34229" y="36086"/>
                      <a:pt x="28893" y="32323"/>
                    </a:cubicBezTo>
                    <a:cubicBezTo>
                      <a:pt x="26680" y="30766"/>
                      <a:pt x="24368" y="29331"/>
                      <a:pt x="21863" y="28374"/>
                    </a:cubicBezTo>
                    <a:cubicBezTo>
                      <a:pt x="21522" y="28236"/>
                      <a:pt x="21173" y="28115"/>
                      <a:pt x="20825" y="28009"/>
                    </a:cubicBezTo>
                    <a:cubicBezTo>
                      <a:pt x="18051" y="27150"/>
                      <a:pt x="15067" y="27012"/>
                      <a:pt x="12545" y="28398"/>
                    </a:cubicBezTo>
                    <a:cubicBezTo>
                      <a:pt x="9683" y="29972"/>
                      <a:pt x="8101" y="33296"/>
                      <a:pt x="7704" y="36459"/>
                    </a:cubicBezTo>
                    <a:cubicBezTo>
                      <a:pt x="7266" y="39938"/>
                      <a:pt x="7834" y="43384"/>
                      <a:pt x="8369" y="46644"/>
                    </a:cubicBezTo>
                    <a:cubicBezTo>
                      <a:pt x="8531" y="47642"/>
                      <a:pt x="8685" y="48631"/>
                      <a:pt x="8807" y="49612"/>
                    </a:cubicBezTo>
                    <a:cubicBezTo>
                      <a:pt x="9066" y="51850"/>
                      <a:pt x="9115" y="54015"/>
                      <a:pt x="8710" y="56156"/>
                    </a:cubicBezTo>
                    <a:cubicBezTo>
                      <a:pt x="7818" y="60876"/>
                      <a:pt x="4525" y="65247"/>
                      <a:pt x="0" y="67355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632" name="Google Shape;895;p27"/>
              <p:cNvSpPr/>
              <p:nvPr/>
            </p:nvSpPr>
            <p:spPr>
              <a:xfrm rot="20646000">
                <a:off x="8968320" y="1632600"/>
                <a:ext cx="3974400" cy="3604320"/>
              </a:xfrm>
              <a:custGeom>
                <a:avLst/>
                <a:gdLst>
                  <a:gd name="textAreaLeft" fmla="*/ 0 w 3974400"/>
                  <a:gd name="textAreaRight" fmla="*/ 3974760 w 3974400"/>
                  <a:gd name="textAreaTop" fmla="*/ 0 h 3604320"/>
                  <a:gd name="textAreaBottom" fmla="*/ 3604680 h 3604320"/>
                </a:gdLst>
                <a:ahLst/>
                <a:rect l="textAreaLeft" t="textAreaTop" r="textAreaRight" b="textAreaBottom"/>
                <a:pathLst>
                  <a:path fill="none" w="75547" h="68515">
                    <a:moveTo>
                      <a:pt x="75546" y="0"/>
                    </a:moveTo>
                    <a:cubicBezTo>
                      <a:pt x="72919" y="1873"/>
                      <a:pt x="62985" y="7306"/>
                      <a:pt x="59052" y="9861"/>
                    </a:cubicBezTo>
                    <a:cubicBezTo>
                      <a:pt x="58752" y="10056"/>
                      <a:pt x="58460" y="10266"/>
                      <a:pt x="58176" y="10493"/>
                    </a:cubicBezTo>
                    <a:cubicBezTo>
                      <a:pt x="56303" y="12042"/>
                      <a:pt x="54787" y="14037"/>
                      <a:pt x="54154" y="16267"/>
                    </a:cubicBezTo>
                    <a:cubicBezTo>
                      <a:pt x="54049" y="16616"/>
                      <a:pt x="53976" y="16981"/>
                      <a:pt x="53919" y="17338"/>
                    </a:cubicBezTo>
                    <a:cubicBezTo>
                      <a:pt x="53684" y="19032"/>
                      <a:pt x="53976" y="20735"/>
                      <a:pt x="54284" y="22454"/>
                    </a:cubicBezTo>
                    <a:cubicBezTo>
                      <a:pt x="54770" y="25122"/>
                      <a:pt x="55297" y="27904"/>
                      <a:pt x="55914" y="30653"/>
                    </a:cubicBezTo>
                    <a:lnTo>
                      <a:pt x="55979" y="30937"/>
                    </a:lnTo>
                    <a:cubicBezTo>
                      <a:pt x="56579" y="33572"/>
                      <a:pt x="57211" y="36297"/>
                      <a:pt x="56627" y="38924"/>
                    </a:cubicBezTo>
                    <a:cubicBezTo>
                      <a:pt x="56068" y="41406"/>
                      <a:pt x="54414" y="43579"/>
                      <a:pt x="52159" y="44617"/>
                    </a:cubicBezTo>
                    <a:cubicBezTo>
                      <a:pt x="51956" y="44714"/>
                      <a:pt x="51754" y="44795"/>
                      <a:pt x="51543" y="44868"/>
                    </a:cubicBezTo>
                    <a:cubicBezTo>
                      <a:pt x="48834" y="45825"/>
                      <a:pt x="45777" y="45128"/>
                      <a:pt x="43109" y="43993"/>
                    </a:cubicBezTo>
                    <a:cubicBezTo>
                      <a:pt x="37084" y="41438"/>
                      <a:pt x="32113" y="36832"/>
                      <a:pt x="26745" y="33037"/>
                    </a:cubicBezTo>
                    <a:cubicBezTo>
                      <a:pt x="24523" y="31472"/>
                      <a:pt x="22204" y="30028"/>
                      <a:pt x="19698" y="29023"/>
                    </a:cubicBezTo>
                    <a:cubicBezTo>
                      <a:pt x="19349" y="28885"/>
                      <a:pt x="19001" y="28755"/>
                      <a:pt x="18644" y="28642"/>
                    </a:cubicBezTo>
                    <a:cubicBezTo>
                      <a:pt x="15879" y="27725"/>
                      <a:pt x="12846" y="27507"/>
                      <a:pt x="10300" y="28885"/>
                    </a:cubicBezTo>
                    <a:cubicBezTo>
                      <a:pt x="7405" y="30450"/>
                      <a:pt x="5848" y="33840"/>
                      <a:pt x="5564" y="37059"/>
                    </a:cubicBezTo>
                    <a:cubicBezTo>
                      <a:pt x="5248" y="40506"/>
                      <a:pt x="6002" y="43903"/>
                      <a:pt x="6756" y="47115"/>
                    </a:cubicBezTo>
                    <a:cubicBezTo>
                      <a:pt x="6983" y="48096"/>
                      <a:pt x="7210" y="49077"/>
                      <a:pt x="7396" y="50050"/>
                    </a:cubicBezTo>
                    <a:cubicBezTo>
                      <a:pt x="7826" y="52264"/>
                      <a:pt x="8070" y="54437"/>
                      <a:pt x="7842" y="56627"/>
                    </a:cubicBezTo>
                    <a:cubicBezTo>
                      <a:pt x="7348" y="61452"/>
                      <a:pt x="4372" y="66074"/>
                      <a:pt x="1" y="68515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633" name="Google Shape;896;p27"/>
              <p:cNvSpPr/>
              <p:nvPr/>
            </p:nvSpPr>
            <p:spPr>
              <a:xfrm rot="20646000">
                <a:off x="9132120" y="1622880"/>
                <a:ext cx="3835440" cy="3664800"/>
              </a:xfrm>
              <a:custGeom>
                <a:avLst/>
                <a:gdLst>
                  <a:gd name="textAreaLeft" fmla="*/ 0 w 3835440"/>
                  <a:gd name="textAreaRight" fmla="*/ 3835800 w 3835440"/>
                  <a:gd name="textAreaTop" fmla="*/ 0 h 3664800"/>
                  <a:gd name="textAreaBottom" fmla="*/ 3665160 h 3664800"/>
                </a:gdLst>
                <a:ahLst/>
                <a:rect l="textAreaLeft" t="textAreaTop" r="textAreaRight" b="textAreaBottom"/>
                <a:pathLst>
                  <a:path fill="none" w="72911" h="69667">
                    <a:moveTo>
                      <a:pt x="72910" y="0"/>
                    </a:moveTo>
                    <a:cubicBezTo>
                      <a:pt x="70388" y="1671"/>
                      <a:pt x="60106" y="7274"/>
                      <a:pt x="56303" y="9861"/>
                    </a:cubicBezTo>
                    <a:cubicBezTo>
                      <a:pt x="56003" y="10064"/>
                      <a:pt x="55711" y="10283"/>
                      <a:pt x="55435" y="10518"/>
                    </a:cubicBezTo>
                    <a:cubicBezTo>
                      <a:pt x="53594" y="12148"/>
                      <a:pt x="52134" y="14240"/>
                      <a:pt x="51607" y="16559"/>
                    </a:cubicBezTo>
                    <a:cubicBezTo>
                      <a:pt x="51518" y="16924"/>
                      <a:pt x="51461" y="17289"/>
                      <a:pt x="51429" y="17662"/>
                    </a:cubicBezTo>
                    <a:cubicBezTo>
                      <a:pt x="51275" y="19405"/>
                      <a:pt x="51672" y="21133"/>
                      <a:pt x="52062" y="22860"/>
                    </a:cubicBezTo>
                    <a:cubicBezTo>
                      <a:pt x="52670" y="25552"/>
                      <a:pt x="53262" y="28326"/>
                      <a:pt x="53862" y="31091"/>
                    </a:cubicBezTo>
                    <a:cubicBezTo>
                      <a:pt x="53886" y="31188"/>
                      <a:pt x="53902" y="31285"/>
                      <a:pt x="53927" y="31383"/>
                    </a:cubicBezTo>
                    <a:cubicBezTo>
                      <a:pt x="54510" y="34034"/>
                      <a:pt x="55062" y="36767"/>
                      <a:pt x="54502" y="39419"/>
                    </a:cubicBezTo>
                    <a:cubicBezTo>
                      <a:pt x="53975" y="41933"/>
                      <a:pt x="52402" y="44212"/>
                      <a:pt x="50156" y="45331"/>
                    </a:cubicBezTo>
                    <a:cubicBezTo>
                      <a:pt x="49953" y="45436"/>
                      <a:pt x="49750" y="45525"/>
                      <a:pt x="49531" y="45606"/>
                    </a:cubicBezTo>
                    <a:cubicBezTo>
                      <a:pt x="46831" y="46644"/>
                      <a:pt x="43733" y="45947"/>
                      <a:pt x="41041" y="44812"/>
                    </a:cubicBezTo>
                    <a:cubicBezTo>
                      <a:pt x="34967" y="42233"/>
                      <a:pt x="29988" y="37594"/>
                      <a:pt x="24596" y="33759"/>
                    </a:cubicBezTo>
                    <a:cubicBezTo>
                      <a:pt x="22366" y="32169"/>
                      <a:pt x="20038" y="30718"/>
                      <a:pt x="17516" y="29672"/>
                    </a:cubicBezTo>
                    <a:cubicBezTo>
                      <a:pt x="17168" y="29526"/>
                      <a:pt x="16819" y="29396"/>
                      <a:pt x="16462" y="29274"/>
                    </a:cubicBezTo>
                    <a:cubicBezTo>
                      <a:pt x="13689" y="28309"/>
                      <a:pt x="10624" y="28009"/>
                      <a:pt x="8053" y="29372"/>
                    </a:cubicBezTo>
                    <a:cubicBezTo>
                      <a:pt x="5109" y="30929"/>
                      <a:pt x="3593" y="34391"/>
                      <a:pt x="3406" y="37659"/>
                    </a:cubicBezTo>
                    <a:cubicBezTo>
                      <a:pt x="3220" y="41089"/>
                      <a:pt x="4161" y="44422"/>
                      <a:pt x="5134" y="47585"/>
                    </a:cubicBezTo>
                    <a:cubicBezTo>
                      <a:pt x="5426" y="48550"/>
                      <a:pt x="5726" y="49515"/>
                      <a:pt x="5985" y="50480"/>
                    </a:cubicBezTo>
                    <a:cubicBezTo>
                      <a:pt x="6585" y="52678"/>
                      <a:pt x="7023" y="54867"/>
                      <a:pt x="6974" y="57097"/>
                    </a:cubicBezTo>
                    <a:cubicBezTo>
                      <a:pt x="6877" y="62019"/>
                      <a:pt x="4209" y="66909"/>
                      <a:pt x="1" y="6966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634" name="Google Shape;897;p27"/>
              <p:cNvSpPr/>
              <p:nvPr/>
            </p:nvSpPr>
            <p:spPr>
              <a:xfrm rot="20646000">
                <a:off x="9296640" y="1613880"/>
                <a:ext cx="3696840" cy="3725280"/>
              </a:xfrm>
              <a:custGeom>
                <a:avLst/>
                <a:gdLst>
                  <a:gd name="textAreaLeft" fmla="*/ 0 w 3696840"/>
                  <a:gd name="textAreaRight" fmla="*/ 3697200 w 3696840"/>
                  <a:gd name="textAreaTop" fmla="*/ 0 h 3725280"/>
                  <a:gd name="textAreaBottom" fmla="*/ 3725640 h 3725280"/>
                </a:gdLst>
                <a:ahLst/>
                <a:rect l="textAreaLeft" t="textAreaTop" r="textAreaRight" b="textAreaBottom"/>
                <a:pathLst>
                  <a:path fill="none" w="70275" h="70818">
                    <a:moveTo>
                      <a:pt x="70274" y="0"/>
                    </a:moveTo>
                    <a:cubicBezTo>
                      <a:pt x="67850" y="1460"/>
                      <a:pt x="57227" y="7242"/>
                      <a:pt x="53553" y="9861"/>
                    </a:cubicBezTo>
                    <a:cubicBezTo>
                      <a:pt x="53253" y="10072"/>
                      <a:pt x="52961" y="10299"/>
                      <a:pt x="52694" y="10542"/>
                    </a:cubicBezTo>
                    <a:cubicBezTo>
                      <a:pt x="50893" y="12245"/>
                      <a:pt x="49482" y="14451"/>
                      <a:pt x="49061" y="16835"/>
                    </a:cubicBezTo>
                    <a:cubicBezTo>
                      <a:pt x="48988" y="17216"/>
                      <a:pt x="48947" y="17597"/>
                      <a:pt x="48931" y="17978"/>
                    </a:cubicBezTo>
                    <a:cubicBezTo>
                      <a:pt x="48858" y="19770"/>
                      <a:pt x="49369" y="21522"/>
                      <a:pt x="49831" y="23265"/>
                    </a:cubicBezTo>
                    <a:cubicBezTo>
                      <a:pt x="50561" y="25974"/>
                      <a:pt x="51218" y="28747"/>
                      <a:pt x="51810" y="31529"/>
                    </a:cubicBezTo>
                    <a:lnTo>
                      <a:pt x="51875" y="31813"/>
                    </a:lnTo>
                    <a:cubicBezTo>
                      <a:pt x="52434" y="34489"/>
                      <a:pt x="52913" y="37238"/>
                      <a:pt x="52377" y="39914"/>
                    </a:cubicBezTo>
                    <a:cubicBezTo>
                      <a:pt x="51875" y="42444"/>
                      <a:pt x="50383" y="44836"/>
                      <a:pt x="48144" y="46036"/>
                    </a:cubicBezTo>
                    <a:cubicBezTo>
                      <a:pt x="47942" y="46150"/>
                      <a:pt x="47731" y="46247"/>
                      <a:pt x="47520" y="46336"/>
                    </a:cubicBezTo>
                    <a:cubicBezTo>
                      <a:pt x="44820" y="47455"/>
                      <a:pt x="41681" y="46758"/>
                      <a:pt x="38973" y="45614"/>
                    </a:cubicBezTo>
                    <a:cubicBezTo>
                      <a:pt x="32850" y="43028"/>
                      <a:pt x="27863" y="38349"/>
                      <a:pt x="22438" y="34472"/>
                    </a:cubicBezTo>
                    <a:cubicBezTo>
                      <a:pt x="20192" y="32875"/>
                      <a:pt x="17857" y="31407"/>
                      <a:pt x="15335" y="30320"/>
                    </a:cubicBezTo>
                    <a:cubicBezTo>
                      <a:pt x="14986" y="30175"/>
                      <a:pt x="14637" y="30029"/>
                      <a:pt x="14280" y="29899"/>
                    </a:cubicBezTo>
                    <a:cubicBezTo>
                      <a:pt x="11499" y="28885"/>
                      <a:pt x="8393" y="28504"/>
                      <a:pt x="5798" y="29858"/>
                    </a:cubicBezTo>
                    <a:cubicBezTo>
                      <a:pt x="2830" y="31407"/>
                      <a:pt x="1322" y="34943"/>
                      <a:pt x="1257" y="38268"/>
                    </a:cubicBezTo>
                    <a:cubicBezTo>
                      <a:pt x="1192" y="41665"/>
                      <a:pt x="2327" y="44933"/>
                      <a:pt x="3503" y="48055"/>
                    </a:cubicBezTo>
                    <a:cubicBezTo>
                      <a:pt x="3860" y="49004"/>
                      <a:pt x="4233" y="49961"/>
                      <a:pt x="4566" y="50918"/>
                    </a:cubicBezTo>
                    <a:cubicBezTo>
                      <a:pt x="5336" y="53091"/>
                      <a:pt x="5969" y="55289"/>
                      <a:pt x="6098" y="57567"/>
                    </a:cubicBezTo>
                    <a:cubicBezTo>
                      <a:pt x="6390" y="62587"/>
                      <a:pt x="4047" y="67736"/>
                      <a:pt x="0" y="70818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635" name="Google Shape;898;p27"/>
              <p:cNvSpPr/>
              <p:nvPr/>
            </p:nvSpPr>
            <p:spPr>
              <a:xfrm rot="20646000">
                <a:off x="9411840" y="1611000"/>
                <a:ext cx="3608280" cy="3786480"/>
              </a:xfrm>
              <a:custGeom>
                <a:avLst/>
                <a:gdLst>
                  <a:gd name="textAreaLeft" fmla="*/ 0 w 3608280"/>
                  <a:gd name="textAreaRight" fmla="*/ 3608640 w 3608280"/>
                  <a:gd name="textAreaTop" fmla="*/ 0 h 3786480"/>
                  <a:gd name="textAreaBottom" fmla="*/ 3786840 h 3786480"/>
                </a:gdLst>
                <a:ahLst/>
                <a:rect l="textAreaLeft" t="textAreaTop" r="textAreaRight" b="textAreaBottom"/>
                <a:pathLst>
                  <a:path fill="none" w="68589" h="71978">
                    <a:moveTo>
                      <a:pt x="68589" y="0"/>
                    </a:moveTo>
                    <a:cubicBezTo>
                      <a:pt x="66034" y="1379"/>
                      <a:pt x="52946" y="8499"/>
                      <a:pt x="50902" y="10567"/>
                    </a:cubicBezTo>
                    <a:cubicBezTo>
                      <a:pt x="48867" y="12634"/>
                      <a:pt x="47367" y="15391"/>
                      <a:pt x="47391" y="18303"/>
                    </a:cubicBezTo>
                    <a:cubicBezTo>
                      <a:pt x="47399" y="20135"/>
                      <a:pt x="48016" y="21911"/>
                      <a:pt x="48559" y="23663"/>
                    </a:cubicBezTo>
                    <a:cubicBezTo>
                      <a:pt x="49410" y="26396"/>
                      <a:pt x="50124" y="29161"/>
                      <a:pt x="50708" y="31967"/>
                    </a:cubicBezTo>
                    <a:cubicBezTo>
                      <a:pt x="51284" y="34740"/>
                      <a:pt x="51721" y="37611"/>
                      <a:pt x="51211" y="40400"/>
                    </a:cubicBezTo>
                    <a:cubicBezTo>
                      <a:pt x="50700" y="43190"/>
                      <a:pt x="49062" y="45906"/>
                      <a:pt x="46467" y="47066"/>
                    </a:cubicBezTo>
                    <a:cubicBezTo>
                      <a:pt x="43766" y="48266"/>
                      <a:pt x="40588" y="47577"/>
                      <a:pt x="37863" y="46425"/>
                    </a:cubicBezTo>
                    <a:cubicBezTo>
                      <a:pt x="29129" y="42744"/>
                      <a:pt x="22764" y="34829"/>
                      <a:pt x="14103" y="30969"/>
                    </a:cubicBezTo>
                    <a:cubicBezTo>
                      <a:pt x="11070" y="29623"/>
                      <a:pt x="7453" y="28828"/>
                      <a:pt x="4502" y="30345"/>
                    </a:cubicBezTo>
                    <a:cubicBezTo>
                      <a:pt x="1493" y="31886"/>
                      <a:pt x="1" y="35494"/>
                      <a:pt x="58" y="38860"/>
                    </a:cubicBezTo>
                    <a:cubicBezTo>
                      <a:pt x="106" y="42233"/>
                      <a:pt x="1436" y="45452"/>
                      <a:pt x="2831" y="48526"/>
                    </a:cubicBezTo>
                    <a:cubicBezTo>
                      <a:pt x="4226" y="51599"/>
                      <a:pt x="5726" y="54705"/>
                      <a:pt x="6180" y="58046"/>
                    </a:cubicBezTo>
                    <a:cubicBezTo>
                      <a:pt x="6861" y="63163"/>
                      <a:pt x="4834" y="68572"/>
                      <a:pt x="942" y="71978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</p:grpSp>
        <p:sp>
          <p:nvSpPr>
            <p:cNvPr id="636" name="Google Shape;899;p27"/>
            <p:cNvSpPr/>
            <p:nvPr/>
          </p:nvSpPr>
          <p:spPr>
            <a:xfrm>
              <a:off x="-68760" y="4602600"/>
              <a:ext cx="4640760" cy="2845440"/>
            </a:xfrm>
            <a:prstGeom prst="round1Rect">
              <a:avLst>
                <a:gd name="adj" fmla="val 24600"/>
              </a:avLst>
            </a:prstGeom>
            <a:noFill/>
            <a:ln w="9525">
              <a:solidFill>
                <a:srgbClr val="303a3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sp>
        <p:nvSpPr>
          <p:cNvPr id="637" name="PlaceHolder 1"/>
          <p:cNvSpPr>
            <a:spLocks noGrp="1"/>
          </p:cNvSpPr>
          <p:nvPr>
            <p:ph type="title"/>
          </p:nvPr>
        </p:nvSpPr>
        <p:spPr>
          <a:xfrm>
            <a:off x="716760" y="551520"/>
            <a:ext cx="7710120" cy="577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indent="0">
              <a:buNone/>
            </a:pPr>
            <a:r>
              <a:rPr b="0" lang="hu-HU" sz="3200" spc="-1" strike="noStrike">
                <a:solidFill>
                  <a:srgbClr val="000000"/>
                </a:solidFill>
                <a:latin typeface="Arial"/>
              </a:rPr>
              <a:t>Címszöveg formátumának szerkesztése</a:t>
            </a: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400" spc="-1" strike="noStrike">
                <a:solidFill>
                  <a:srgbClr val="000000"/>
                </a:solidFill>
                <a:latin typeface="Arial"/>
              </a:rPr>
              <a:t>Vázlatszöveg formátumának szerkesztése</a:t>
            </a: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1400" spc="-1" strike="noStrike">
                <a:solidFill>
                  <a:srgbClr val="000000"/>
                </a:solidFill>
                <a:latin typeface="Arial"/>
              </a:rPr>
              <a:t>Második vázlatszint</a:t>
            </a: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400" spc="-1" strike="noStrike">
                <a:solidFill>
                  <a:srgbClr val="000000"/>
                </a:solidFill>
                <a:latin typeface="Arial"/>
              </a:rPr>
              <a:t>Harmadik vázlatszint</a:t>
            </a: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1400" spc="-1" strike="noStrike">
                <a:solidFill>
                  <a:srgbClr val="000000"/>
                </a:solidFill>
                <a:latin typeface="Arial"/>
              </a:rPr>
              <a:t>Negyedik vázlatszint</a:t>
            </a: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Ötödik vázlatszint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Hatodik vázlatszint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Hetedik vázlatszint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  <p:sldLayoutId id="2147483777" r:id="rId13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PlaceHolder 1"/>
          <p:cNvSpPr>
            <a:spLocks noGrp="1"/>
          </p:cNvSpPr>
          <p:nvPr>
            <p:ph type="title"/>
          </p:nvPr>
        </p:nvSpPr>
        <p:spPr>
          <a:xfrm>
            <a:off x="716760" y="551520"/>
            <a:ext cx="7710120" cy="577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indent="0">
              <a:buNone/>
            </a:pPr>
            <a:r>
              <a:rPr b="0" lang="hu-HU" sz="3200" spc="-1" strike="noStrike">
                <a:solidFill>
                  <a:srgbClr val="000000"/>
                </a:solidFill>
                <a:latin typeface="Arial"/>
              </a:rPr>
              <a:t>Címszöveg formátumának szerkesztése</a:t>
            </a: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6" name="PlaceHolder 2"/>
          <p:cNvSpPr>
            <a:spLocks noGrp="1"/>
          </p:cNvSpPr>
          <p:nvPr>
            <p:ph type="body"/>
          </p:nvPr>
        </p:nvSpPr>
        <p:spPr>
          <a:xfrm>
            <a:off x="815040" y="1158840"/>
            <a:ext cx="5814360" cy="3446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500" spc="-1" strike="noStrike">
                <a:solidFill>
                  <a:srgbClr val="000000"/>
                </a:solidFill>
                <a:latin typeface="Arial"/>
              </a:rPr>
              <a:t>Vázlatszöveg formátumának szerkesztése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1500" spc="-1" strike="noStrike">
                <a:solidFill>
                  <a:srgbClr val="000000"/>
                </a:solidFill>
                <a:latin typeface="Arial"/>
              </a:rPr>
              <a:t>Második vázlatszint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500" spc="-1" strike="noStrike">
                <a:solidFill>
                  <a:srgbClr val="000000"/>
                </a:solidFill>
                <a:latin typeface="Arial"/>
              </a:rPr>
              <a:t>Harmadik vázlatszint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1500" spc="-1" strike="noStrike">
                <a:solidFill>
                  <a:srgbClr val="000000"/>
                </a:solidFill>
                <a:latin typeface="Arial"/>
              </a:rPr>
              <a:t>Negyedik vázlatszint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500" spc="-1" strike="noStrike">
                <a:solidFill>
                  <a:srgbClr val="000000"/>
                </a:solidFill>
                <a:latin typeface="Arial"/>
              </a:rPr>
              <a:t>Ötödik vázlatszint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500" spc="-1" strike="noStrike">
                <a:solidFill>
                  <a:srgbClr val="000000"/>
                </a:solidFill>
                <a:latin typeface="Arial"/>
              </a:rPr>
              <a:t>Hatodik vázlatszint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500" spc="-1" strike="noStrike">
                <a:solidFill>
                  <a:srgbClr val="000000"/>
                </a:solidFill>
                <a:latin typeface="Arial"/>
              </a:rPr>
              <a:t>Hetedik vázlatszint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677" name="Google Shape;60;p4"/>
          <p:cNvGrpSpPr/>
          <p:nvPr/>
        </p:nvGrpSpPr>
        <p:grpSpPr>
          <a:xfrm>
            <a:off x="-2266200" y="-626040"/>
            <a:ext cx="14019120" cy="9761040"/>
            <a:chOff x="-2266200" y="-626040"/>
            <a:chExt cx="14019120" cy="9761040"/>
          </a:xfrm>
        </p:grpSpPr>
        <p:grpSp>
          <p:nvGrpSpPr>
            <p:cNvPr id="678" name="Google Shape;61;p4"/>
            <p:cNvGrpSpPr/>
            <p:nvPr/>
          </p:nvGrpSpPr>
          <p:grpSpPr>
            <a:xfrm>
              <a:off x="7374600" y="615240"/>
              <a:ext cx="4378320" cy="6179400"/>
              <a:chOff x="7374600" y="615240"/>
              <a:chExt cx="4378320" cy="6179400"/>
            </a:xfrm>
          </p:grpSpPr>
          <p:sp>
            <p:nvSpPr>
              <p:cNvPr id="679" name="Google Shape;62;p4"/>
              <p:cNvSpPr/>
              <p:nvPr/>
            </p:nvSpPr>
            <p:spPr>
              <a:xfrm flipV="1" rot="5202600">
                <a:off x="6125760" y="2106720"/>
                <a:ext cx="5773320" cy="2949480"/>
              </a:xfrm>
              <a:custGeom>
                <a:avLst/>
                <a:gdLst>
                  <a:gd name="textAreaLeft" fmla="*/ 0 w 5773320"/>
                  <a:gd name="textAreaRight" fmla="*/ 5773680 w 5773320"/>
                  <a:gd name="textAreaTop" fmla="*/ -360 h 2949480"/>
                  <a:gd name="textAreaBottom" fmla="*/ 2949480 h 2949480"/>
                </a:gdLst>
                <a:ahLst/>
                <a:rect l="textAreaLeft" t="textAreaTop" r="textAreaRight" b="textAreaBottom"/>
                <a:pathLst>
                  <a:path fill="none" w="109750" h="56068">
                    <a:moveTo>
                      <a:pt x="0" y="53521"/>
                    </a:moveTo>
                    <a:cubicBezTo>
                      <a:pt x="9358" y="56068"/>
                      <a:pt x="20095" y="52256"/>
                      <a:pt x="25747" y="44390"/>
                    </a:cubicBezTo>
                    <a:cubicBezTo>
                      <a:pt x="29063" y="39776"/>
                      <a:pt x="30637" y="34148"/>
                      <a:pt x="33499" y="29250"/>
                    </a:cubicBezTo>
                    <a:cubicBezTo>
                      <a:pt x="36362" y="24344"/>
                      <a:pt x="41333" y="19892"/>
                      <a:pt x="46985" y="20411"/>
                    </a:cubicBezTo>
                    <a:cubicBezTo>
                      <a:pt x="49799" y="20679"/>
                      <a:pt x="52353" y="22147"/>
                      <a:pt x="54705" y="23720"/>
                    </a:cubicBezTo>
                    <a:cubicBezTo>
                      <a:pt x="62100" y="28667"/>
                      <a:pt x="69309" y="35316"/>
                      <a:pt x="78205" y="35422"/>
                    </a:cubicBezTo>
                    <a:cubicBezTo>
                      <a:pt x="80549" y="35454"/>
                      <a:pt x="83265" y="34724"/>
                      <a:pt x="84165" y="32559"/>
                    </a:cubicBezTo>
                    <a:cubicBezTo>
                      <a:pt x="85147" y="30199"/>
                      <a:pt x="83452" y="27685"/>
                      <a:pt x="82641" y="25269"/>
                    </a:cubicBezTo>
                    <a:cubicBezTo>
                      <a:pt x="81092" y="20671"/>
                      <a:pt x="83087" y="15132"/>
                      <a:pt x="87214" y="12586"/>
                    </a:cubicBezTo>
                    <a:cubicBezTo>
                      <a:pt x="89493" y="11175"/>
                      <a:pt x="92202" y="10672"/>
                      <a:pt x="94756" y="9861"/>
                    </a:cubicBezTo>
                    <a:cubicBezTo>
                      <a:pt x="100570" y="8029"/>
                      <a:pt x="105760" y="4615"/>
                      <a:pt x="109750" y="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680" name="Google Shape;63;p4"/>
              <p:cNvSpPr/>
              <p:nvPr/>
            </p:nvSpPr>
            <p:spPr>
              <a:xfrm flipV="1" rot="5202600">
                <a:off x="6216480" y="2190240"/>
                <a:ext cx="5634720" cy="2950920"/>
              </a:xfrm>
              <a:custGeom>
                <a:avLst/>
                <a:gdLst>
                  <a:gd name="textAreaLeft" fmla="*/ 0 w 5634720"/>
                  <a:gd name="textAreaRight" fmla="*/ 5635080 w 5634720"/>
                  <a:gd name="textAreaTop" fmla="*/ -360 h 2950920"/>
                  <a:gd name="textAreaBottom" fmla="*/ 2950920 h 2950920"/>
                </a:gdLst>
                <a:ahLst/>
                <a:rect l="textAreaLeft" t="textAreaTop" r="textAreaRight" b="textAreaBottom"/>
                <a:pathLst>
                  <a:path fill="none" w="107115" h="56101">
                    <a:moveTo>
                      <a:pt x="107115" y="1"/>
                    </a:moveTo>
                    <a:cubicBezTo>
                      <a:pt x="103263" y="4380"/>
                      <a:pt x="97643" y="7964"/>
                      <a:pt x="92008" y="9861"/>
                    </a:cubicBezTo>
                    <a:cubicBezTo>
                      <a:pt x="91683" y="9975"/>
                      <a:pt x="91359" y="10080"/>
                      <a:pt x="91034" y="10186"/>
                    </a:cubicBezTo>
                    <a:cubicBezTo>
                      <a:pt x="88804" y="10899"/>
                      <a:pt x="86558" y="11564"/>
                      <a:pt x="84669" y="12870"/>
                    </a:cubicBezTo>
                    <a:cubicBezTo>
                      <a:pt x="84377" y="13073"/>
                      <a:pt x="84093" y="13292"/>
                      <a:pt x="83825" y="13527"/>
                    </a:cubicBezTo>
                    <a:cubicBezTo>
                      <a:pt x="82568" y="14654"/>
                      <a:pt x="81587" y="16057"/>
                      <a:pt x="80963" y="17622"/>
                    </a:cubicBezTo>
                    <a:cubicBezTo>
                      <a:pt x="79965" y="20063"/>
                      <a:pt x="79746" y="22869"/>
                      <a:pt x="80509" y="25439"/>
                    </a:cubicBezTo>
                    <a:cubicBezTo>
                      <a:pt x="80533" y="25528"/>
                      <a:pt x="80565" y="25618"/>
                      <a:pt x="80590" y="25699"/>
                    </a:cubicBezTo>
                    <a:cubicBezTo>
                      <a:pt x="81393" y="28131"/>
                      <a:pt x="82998" y="30670"/>
                      <a:pt x="82049" y="33046"/>
                    </a:cubicBezTo>
                    <a:cubicBezTo>
                      <a:pt x="81174" y="35235"/>
                      <a:pt x="78538" y="36078"/>
                      <a:pt x="76203" y="36135"/>
                    </a:cubicBezTo>
                    <a:cubicBezTo>
                      <a:pt x="75992" y="36135"/>
                      <a:pt x="75789" y="36135"/>
                      <a:pt x="75586" y="36135"/>
                    </a:cubicBezTo>
                    <a:cubicBezTo>
                      <a:pt x="72886" y="36087"/>
                      <a:pt x="70299" y="35373"/>
                      <a:pt x="67834" y="34286"/>
                    </a:cubicBezTo>
                    <a:cubicBezTo>
                      <a:pt x="62425" y="31910"/>
                      <a:pt x="57543" y="27791"/>
                      <a:pt x="52556" y="24434"/>
                    </a:cubicBezTo>
                    <a:cubicBezTo>
                      <a:pt x="50480" y="23039"/>
                      <a:pt x="48250" y="21725"/>
                      <a:pt x="45826" y="21214"/>
                    </a:cubicBezTo>
                    <a:cubicBezTo>
                      <a:pt x="45485" y="21141"/>
                      <a:pt x="45153" y="21085"/>
                      <a:pt x="44812" y="21044"/>
                    </a:cubicBezTo>
                    <a:cubicBezTo>
                      <a:pt x="42112" y="20744"/>
                      <a:pt x="39541" y="21539"/>
                      <a:pt x="37295" y="23039"/>
                    </a:cubicBezTo>
                    <a:cubicBezTo>
                      <a:pt x="34805" y="24701"/>
                      <a:pt x="32778" y="27231"/>
                      <a:pt x="31359" y="29851"/>
                    </a:cubicBezTo>
                    <a:cubicBezTo>
                      <a:pt x="29332" y="33589"/>
                      <a:pt x="28042" y="37692"/>
                      <a:pt x="26226" y="41463"/>
                    </a:cubicBezTo>
                    <a:cubicBezTo>
                      <a:pt x="25666" y="42623"/>
                      <a:pt x="25042" y="43742"/>
                      <a:pt x="24344" y="44820"/>
                    </a:cubicBezTo>
                    <a:cubicBezTo>
                      <a:pt x="22739" y="47245"/>
                      <a:pt x="20687" y="49337"/>
                      <a:pt x="18287" y="50975"/>
                    </a:cubicBezTo>
                    <a:cubicBezTo>
                      <a:pt x="13040" y="54584"/>
                      <a:pt x="6269" y="56100"/>
                      <a:pt x="1" y="54673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681" name="Google Shape;64;p4"/>
              <p:cNvSpPr/>
              <p:nvPr/>
            </p:nvSpPr>
            <p:spPr>
              <a:xfrm flipV="1" rot="5202600">
                <a:off x="6328080" y="2251800"/>
                <a:ext cx="5496120" cy="2994480"/>
              </a:xfrm>
              <a:custGeom>
                <a:avLst/>
                <a:gdLst>
                  <a:gd name="textAreaLeft" fmla="*/ 0 w 5496120"/>
                  <a:gd name="textAreaRight" fmla="*/ 5496480 w 5496120"/>
                  <a:gd name="textAreaTop" fmla="*/ 360 h 2994480"/>
                  <a:gd name="textAreaBottom" fmla="*/ 2995200 h 2994480"/>
                </a:gdLst>
                <a:ahLst/>
                <a:rect l="textAreaLeft" t="textAreaTop" r="textAreaRight" b="textAreaBottom"/>
                <a:pathLst>
                  <a:path fill="none" w="104480" h="56928">
                    <a:moveTo>
                      <a:pt x="104479" y="1"/>
                    </a:moveTo>
                    <a:cubicBezTo>
                      <a:pt x="100733" y="4169"/>
                      <a:pt x="94740" y="7883"/>
                      <a:pt x="89258" y="9861"/>
                    </a:cubicBezTo>
                    <a:cubicBezTo>
                      <a:pt x="88926" y="9983"/>
                      <a:pt x="88601" y="10097"/>
                      <a:pt x="88293" y="10210"/>
                    </a:cubicBezTo>
                    <a:cubicBezTo>
                      <a:pt x="86096" y="10989"/>
                      <a:pt x="83906" y="11767"/>
                      <a:pt x="82122" y="13146"/>
                    </a:cubicBezTo>
                    <a:cubicBezTo>
                      <a:pt x="81846" y="13365"/>
                      <a:pt x="81579" y="13600"/>
                      <a:pt x="81327" y="13843"/>
                    </a:cubicBezTo>
                    <a:cubicBezTo>
                      <a:pt x="80152" y="15003"/>
                      <a:pt x="79300" y="16438"/>
                      <a:pt x="78732" y="18019"/>
                    </a:cubicBezTo>
                    <a:cubicBezTo>
                      <a:pt x="77865" y="20476"/>
                      <a:pt x="77703" y="23290"/>
                      <a:pt x="78457" y="25869"/>
                    </a:cubicBezTo>
                    <a:cubicBezTo>
                      <a:pt x="78481" y="25958"/>
                      <a:pt x="78513" y="26047"/>
                      <a:pt x="78538" y="26137"/>
                    </a:cubicBezTo>
                    <a:cubicBezTo>
                      <a:pt x="79324" y="28586"/>
                      <a:pt x="80849" y="31140"/>
                      <a:pt x="79924" y="33540"/>
                    </a:cubicBezTo>
                    <a:cubicBezTo>
                      <a:pt x="79081" y="35746"/>
                      <a:pt x="76527" y="36703"/>
                      <a:pt x="74199" y="36841"/>
                    </a:cubicBezTo>
                    <a:cubicBezTo>
                      <a:pt x="73989" y="36849"/>
                      <a:pt x="73786" y="36857"/>
                      <a:pt x="73575" y="36865"/>
                    </a:cubicBezTo>
                    <a:cubicBezTo>
                      <a:pt x="70875" y="36906"/>
                      <a:pt x="68255" y="36184"/>
                      <a:pt x="65774" y="35097"/>
                    </a:cubicBezTo>
                    <a:cubicBezTo>
                      <a:pt x="60316" y="32705"/>
                      <a:pt x="55427" y="28545"/>
                      <a:pt x="50407" y="25147"/>
                    </a:cubicBezTo>
                    <a:cubicBezTo>
                      <a:pt x="48315" y="23736"/>
                      <a:pt x="46077" y="22414"/>
                      <a:pt x="43644" y="21855"/>
                    </a:cubicBezTo>
                    <a:cubicBezTo>
                      <a:pt x="43303" y="21782"/>
                      <a:pt x="42971" y="21717"/>
                      <a:pt x="42622" y="21677"/>
                    </a:cubicBezTo>
                    <a:cubicBezTo>
                      <a:pt x="39922" y="21320"/>
                      <a:pt x="37311" y="22033"/>
                      <a:pt x="35040" y="23525"/>
                    </a:cubicBezTo>
                    <a:cubicBezTo>
                      <a:pt x="32510" y="25180"/>
                      <a:pt x="30540" y="27783"/>
                      <a:pt x="29201" y="30443"/>
                    </a:cubicBezTo>
                    <a:cubicBezTo>
                      <a:pt x="27336" y="34165"/>
                      <a:pt x="26201" y="38203"/>
                      <a:pt x="24595" y="41925"/>
                    </a:cubicBezTo>
                    <a:cubicBezTo>
                      <a:pt x="24109" y="43069"/>
                      <a:pt x="23549" y="44180"/>
                      <a:pt x="22925" y="45250"/>
                    </a:cubicBezTo>
                    <a:cubicBezTo>
                      <a:pt x="21506" y="47650"/>
                      <a:pt x="19633" y="49751"/>
                      <a:pt x="17411" y="51437"/>
                    </a:cubicBezTo>
                    <a:cubicBezTo>
                      <a:pt x="12570" y="55151"/>
                      <a:pt x="6115" y="56927"/>
                      <a:pt x="0" y="5581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682" name="Google Shape;65;p4"/>
              <p:cNvSpPr/>
              <p:nvPr/>
            </p:nvSpPr>
            <p:spPr>
              <a:xfrm flipV="1" rot="5202600">
                <a:off x="6439680" y="2313000"/>
                <a:ext cx="5358240" cy="3038400"/>
              </a:xfrm>
              <a:custGeom>
                <a:avLst/>
                <a:gdLst>
                  <a:gd name="textAreaLeft" fmla="*/ 0 w 5358240"/>
                  <a:gd name="textAreaRight" fmla="*/ 5358600 w 5358240"/>
                  <a:gd name="textAreaTop" fmla="*/ 360 h 3038400"/>
                  <a:gd name="textAreaBottom" fmla="*/ 3039120 h 3038400"/>
                </a:gdLst>
                <a:ahLst/>
                <a:rect l="textAreaLeft" t="textAreaTop" r="textAreaRight" b="textAreaBottom"/>
                <a:pathLst>
                  <a:path fill="none" w="101861" h="57763">
                    <a:moveTo>
                      <a:pt x="101860" y="1"/>
                    </a:moveTo>
                    <a:cubicBezTo>
                      <a:pt x="98211" y="3966"/>
                      <a:pt x="91854" y="7802"/>
                      <a:pt x="86526" y="9861"/>
                    </a:cubicBezTo>
                    <a:cubicBezTo>
                      <a:pt x="86185" y="9991"/>
                      <a:pt x="85869" y="10121"/>
                      <a:pt x="85561" y="10234"/>
                    </a:cubicBezTo>
                    <a:cubicBezTo>
                      <a:pt x="83388" y="11078"/>
                      <a:pt x="81271" y="11978"/>
                      <a:pt x="79593" y="13438"/>
                    </a:cubicBezTo>
                    <a:cubicBezTo>
                      <a:pt x="79325" y="13665"/>
                      <a:pt x="79082" y="13908"/>
                      <a:pt x="78846" y="14167"/>
                    </a:cubicBezTo>
                    <a:cubicBezTo>
                      <a:pt x="77752" y="15368"/>
                      <a:pt x="77006" y="16844"/>
                      <a:pt x="76519" y="18433"/>
                    </a:cubicBezTo>
                    <a:cubicBezTo>
                      <a:pt x="75765" y="20906"/>
                      <a:pt x="75668" y="23712"/>
                      <a:pt x="76414" y="26307"/>
                    </a:cubicBezTo>
                    <a:cubicBezTo>
                      <a:pt x="76438" y="26396"/>
                      <a:pt x="76471" y="26485"/>
                      <a:pt x="76495" y="26575"/>
                    </a:cubicBezTo>
                    <a:cubicBezTo>
                      <a:pt x="77257" y="29048"/>
                      <a:pt x="78701" y="31610"/>
                      <a:pt x="77809" y="34027"/>
                    </a:cubicBezTo>
                    <a:cubicBezTo>
                      <a:pt x="76989" y="36265"/>
                      <a:pt x="74516" y="37327"/>
                      <a:pt x="72197" y="37546"/>
                    </a:cubicBezTo>
                    <a:cubicBezTo>
                      <a:pt x="71994" y="37563"/>
                      <a:pt x="71783" y="37579"/>
                      <a:pt x="71581" y="37587"/>
                    </a:cubicBezTo>
                    <a:cubicBezTo>
                      <a:pt x="68872" y="37717"/>
                      <a:pt x="66212" y="37003"/>
                      <a:pt x="63715" y="35908"/>
                    </a:cubicBezTo>
                    <a:cubicBezTo>
                      <a:pt x="58209" y="33500"/>
                      <a:pt x="53311" y="29299"/>
                      <a:pt x="48259" y="25869"/>
                    </a:cubicBezTo>
                    <a:cubicBezTo>
                      <a:pt x="46150" y="24442"/>
                      <a:pt x="43912" y="23112"/>
                      <a:pt x="41463" y="22520"/>
                    </a:cubicBezTo>
                    <a:cubicBezTo>
                      <a:pt x="41131" y="22431"/>
                      <a:pt x="40790" y="22366"/>
                      <a:pt x="40441" y="22317"/>
                    </a:cubicBezTo>
                    <a:cubicBezTo>
                      <a:pt x="37733" y="21912"/>
                      <a:pt x="35089" y="22536"/>
                      <a:pt x="32786" y="24020"/>
                    </a:cubicBezTo>
                    <a:cubicBezTo>
                      <a:pt x="30232" y="25666"/>
                      <a:pt x="28302" y="28350"/>
                      <a:pt x="27053" y="31051"/>
                    </a:cubicBezTo>
                    <a:cubicBezTo>
                      <a:pt x="25342" y="34757"/>
                      <a:pt x="24369" y="38722"/>
                      <a:pt x="22974" y="42404"/>
                    </a:cubicBezTo>
                    <a:cubicBezTo>
                      <a:pt x="22552" y="43531"/>
                      <a:pt x="22066" y="44626"/>
                      <a:pt x="21515" y="45696"/>
                    </a:cubicBezTo>
                    <a:cubicBezTo>
                      <a:pt x="20266" y="48064"/>
                      <a:pt x="18579" y="50180"/>
                      <a:pt x="16544" y="51916"/>
                    </a:cubicBezTo>
                    <a:cubicBezTo>
                      <a:pt x="12092" y="55735"/>
                      <a:pt x="5953" y="57763"/>
                      <a:pt x="1" y="56984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683" name="Google Shape;66;p4"/>
              <p:cNvSpPr/>
              <p:nvPr/>
            </p:nvSpPr>
            <p:spPr>
              <a:xfrm flipV="1" rot="5202600">
                <a:off x="6551640" y="2374200"/>
                <a:ext cx="5219280" cy="3082320"/>
              </a:xfrm>
              <a:custGeom>
                <a:avLst/>
                <a:gdLst>
                  <a:gd name="textAreaLeft" fmla="*/ 0 w 5219280"/>
                  <a:gd name="textAreaRight" fmla="*/ 5219640 w 5219280"/>
                  <a:gd name="textAreaTop" fmla="*/ 360 h 3082320"/>
                  <a:gd name="textAreaBottom" fmla="*/ 3083040 h 3082320"/>
                </a:gdLst>
                <a:ahLst/>
                <a:rect l="textAreaLeft" t="textAreaTop" r="textAreaRight" b="textAreaBottom"/>
                <a:pathLst>
                  <a:path fill="none" w="99217" h="58598">
                    <a:moveTo>
                      <a:pt x="99216" y="1"/>
                    </a:moveTo>
                    <a:cubicBezTo>
                      <a:pt x="95673" y="3747"/>
                      <a:pt x="88950" y="7745"/>
                      <a:pt x="83768" y="9862"/>
                    </a:cubicBezTo>
                    <a:cubicBezTo>
                      <a:pt x="83428" y="9999"/>
                      <a:pt x="83112" y="10137"/>
                      <a:pt x="82820" y="10259"/>
                    </a:cubicBezTo>
                    <a:cubicBezTo>
                      <a:pt x="80671" y="11175"/>
                      <a:pt x="78611" y="12181"/>
                      <a:pt x="77038" y="13721"/>
                    </a:cubicBezTo>
                    <a:cubicBezTo>
                      <a:pt x="76795" y="13957"/>
                      <a:pt x="76559" y="14216"/>
                      <a:pt x="76349" y="14484"/>
                    </a:cubicBezTo>
                    <a:cubicBezTo>
                      <a:pt x="75343" y="15733"/>
                      <a:pt x="74694" y="17225"/>
                      <a:pt x="74289" y="18830"/>
                    </a:cubicBezTo>
                    <a:cubicBezTo>
                      <a:pt x="73664" y="21328"/>
                      <a:pt x="73632" y="24134"/>
                      <a:pt x="74362" y="26745"/>
                    </a:cubicBezTo>
                    <a:cubicBezTo>
                      <a:pt x="74386" y="26834"/>
                      <a:pt x="74410" y="26923"/>
                      <a:pt x="74435" y="27012"/>
                    </a:cubicBezTo>
                    <a:cubicBezTo>
                      <a:pt x="75189" y="29494"/>
                      <a:pt x="76551" y="32081"/>
                      <a:pt x="75692" y="34514"/>
                    </a:cubicBezTo>
                    <a:cubicBezTo>
                      <a:pt x="74897" y="36776"/>
                      <a:pt x="72505" y="37952"/>
                      <a:pt x="70194" y="38252"/>
                    </a:cubicBezTo>
                    <a:cubicBezTo>
                      <a:pt x="69991" y="38276"/>
                      <a:pt x="69780" y="38301"/>
                      <a:pt x="69569" y="38317"/>
                    </a:cubicBezTo>
                    <a:cubicBezTo>
                      <a:pt x="66869" y="38519"/>
                      <a:pt x="64168" y="37814"/>
                      <a:pt x="61647" y="36711"/>
                    </a:cubicBezTo>
                    <a:cubicBezTo>
                      <a:pt x="56092" y="34295"/>
                      <a:pt x="51186" y="30053"/>
                      <a:pt x="46101" y="26583"/>
                    </a:cubicBezTo>
                    <a:cubicBezTo>
                      <a:pt x="43985" y="25147"/>
                      <a:pt x="41738" y="23801"/>
                      <a:pt x="39289" y="23161"/>
                    </a:cubicBezTo>
                    <a:cubicBezTo>
                      <a:pt x="38949" y="23080"/>
                      <a:pt x="38608" y="23007"/>
                      <a:pt x="38260" y="22942"/>
                    </a:cubicBezTo>
                    <a:cubicBezTo>
                      <a:pt x="35584" y="22479"/>
                      <a:pt x="32826" y="23039"/>
                      <a:pt x="30540" y="24507"/>
                    </a:cubicBezTo>
                    <a:cubicBezTo>
                      <a:pt x="27945" y="26145"/>
                      <a:pt x="26063" y="28902"/>
                      <a:pt x="24904" y="31651"/>
                    </a:cubicBezTo>
                    <a:cubicBezTo>
                      <a:pt x="23347" y="35341"/>
                      <a:pt x="22528" y="39241"/>
                      <a:pt x="21352" y="42874"/>
                    </a:cubicBezTo>
                    <a:cubicBezTo>
                      <a:pt x="20995" y="43985"/>
                      <a:pt x="20582" y="45072"/>
                      <a:pt x="20103" y="46126"/>
                    </a:cubicBezTo>
                    <a:cubicBezTo>
                      <a:pt x="19033" y="48478"/>
                      <a:pt x="17533" y="50602"/>
                      <a:pt x="15676" y="52386"/>
                    </a:cubicBezTo>
                    <a:cubicBezTo>
                      <a:pt x="11621" y="56303"/>
                      <a:pt x="5790" y="58598"/>
                      <a:pt x="0" y="5813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684" name="Google Shape;67;p4"/>
              <p:cNvSpPr/>
              <p:nvPr/>
            </p:nvSpPr>
            <p:spPr>
              <a:xfrm flipV="1" rot="5202600">
                <a:off x="6663240" y="2435760"/>
                <a:ext cx="5081040" cy="3125880"/>
              </a:xfrm>
              <a:custGeom>
                <a:avLst/>
                <a:gdLst>
                  <a:gd name="textAreaLeft" fmla="*/ 0 w 5081040"/>
                  <a:gd name="textAreaRight" fmla="*/ 5081400 w 5081040"/>
                  <a:gd name="textAreaTop" fmla="*/ -360 h 3125880"/>
                  <a:gd name="textAreaBottom" fmla="*/ 3125880 h 3125880"/>
                </a:gdLst>
                <a:ahLst/>
                <a:rect l="textAreaLeft" t="textAreaTop" r="textAreaRight" b="textAreaBottom"/>
                <a:pathLst>
                  <a:path fill="none" w="96589" h="59426">
                    <a:moveTo>
                      <a:pt x="96589" y="1"/>
                    </a:moveTo>
                    <a:cubicBezTo>
                      <a:pt x="93142" y="3544"/>
                      <a:pt x="86055" y="7680"/>
                      <a:pt x="81019" y="9862"/>
                    </a:cubicBezTo>
                    <a:cubicBezTo>
                      <a:pt x="80678" y="10008"/>
                      <a:pt x="80362" y="10153"/>
                      <a:pt x="80078" y="10283"/>
                    </a:cubicBezTo>
                    <a:cubicBezTo>
                      <a:pt x="77962" y="11256"/>
                      <a:pt x="75967" y="12384"/>
                      <a:pt x="74491" y="14005"/>
                    </a:cubicBezTo>
                    <a:cubicBezTo>
                      <a:pt x="74264" y="14257"/>
                      <a:pt x="74053" y="14524"/>
                      <a:pt x="73851" y="14800"/>
                    </a:cubicBezTo>
                    <a:cubicBezTo>
                      <a:pt x="72934" y="16106"/>
                      <a:pt x="72391" y="17614"/>
                      <a:pt x="72066" y="19236"/>
                    </a:cubicBezTo>
                    <a:cubicBezTo>
                      <a:pt x="71564" y="21750"/>
                      <a:pt x="71588" y="24547"/>
                      <a:pt x="72310" y="27175"/>
                    </a:cubicBezTo>
                    <a:cubicBezTo>
                      <a:pt x="72334" y="27272"/>
                      <a:pt x="72358" y="27361"/>
                      <a:pt x="72383" y="27450"/>
                    </a:cubicBezTo>
                    <a:cubicBezTo>
                      <a:pt x="73121" y="29948"/>
                      <a:pt x="74402" y="32543"/>
                      <a:pt x="73567" y="35008"/>
                    </a:cubicBezTo>
                    <a:cubicBezTo>
                      <a:pt x="72804" y="37295"/>
                      <a:pt x="70493" y="38576"/>
                      <a:pt x="68182" y="38957"/>
                    </a:cubicBezTo>
                    <a:cubicBezTo>
                      <a:pt x="67979" y="38998"/>
                      <a:pt x="67777" y="39022"/>
                      <a:pt x="67566" y="39047"/>
                    </a:cubicBezTo>
                    <a:cubicBezTo>
                      <a:pt x="64866" y="39339"/>
                      <a:pt x="62125" y="38625"/>
                      <a:pt x="59586" y="37522"/>
                    </a:cubicBezTo>
                    <a:cubicBezTo>
                      <a:pt x="53975" y="35097"/>
                      <a:pt x="49061" y="30808"/>
                      <a:pt x="43952" y="27304"/>
                    </a:cubicBezTo>
                    <a:cubicBezTo>
                      <a:pt x="41819" y="25845"/>
                      <a:pt x="39565" y="24491"/>
                      <a:pt x="37108" y="23818"/>
                    </a:cubicBezTo>
                    <a:cubicBezTo>
                      <a:pt x="36775" y="23720"/>
                      <a:pt x="36427" y="23639"/>
                      <a:pt x="36086" y="23574"/>
                    </a:cubicBezTo>
                    <a:cubicBezTo>
                      <a:pt x="33361" y="23071"/>
                      <a:pt x="30637" y="23526"/>
                      <a:pt x="28293" y="24993"/>
                    </a:cubicBezTo>
                    <a:cubicBezTo>
                      <a:pt x="25666" y="26623"/>
                      <a:pt x="23833" y="29453"/>
                      <a:pt x="22754" y="32251"/>
                    </a:cubicBezTo>
                    <a:cubicBezTo>
                      <a:pt x="21343" y="35916"/>
                      <a:pt x="20695" y="39760"/>
                      <a:pt x="19730" y="43344"/>
                    </a:cubicBezTo>
                    <a:cubicBezTo>
                      <a:pt x="19438" y="44439"/>
                      <a:pt x="19089" y="45510"/>
                      <a:pt x="18692" y="46564"/>
                    </a:cubicBezTo>
                    <a:cubicBezTo>
                      <a:pt x="17792" y="48883"/>
                      <a:pt x="16478" y="51016"/>
                      <a:pt x="14807" y="52857"/>
                    </a:cubicBezTo>
                    <a:cubicBezTo>
                      <a:pt x="11142" y="56871"/>
                      <a:pt x="5636" y="59425"/>
                      <a:pt x="0" y="59287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685" name="Google Shape;68;p4"/>
              <p:cNvSpPr/>
              <p:nvPr/>
            </p:nvSpPr>
            <p:spPr>
              <a:xfrm flipV="1" rot="5202600">
                <a:off x="6779880" y="2492640"/>
                <a:ext cx="4942800" cy="3179160"/>
              </a:xfrm>
              <a:custGeom>
                <a:avLst/>
                <a:gdLst>
                  <a:gd name="textAreaLeft" fmla="*/ 0 w 4942800"/>
                  <a:gd name="textAreaRight" fmla="*/ 4943160 w 4942800"/>
                  <a:gd name="textAreaTop" fmla="*/ -360 h 3179160"/>
                  <a:gd name="textAreaBottom" fmla="*/ 3179160 h 3179160"/>
                </a:gdLst>
                <a:ahLst/>
                <a:rect l="textAreaLeft" t="textAreaTop" r="textAreaRight" b="textAreaBottom"/>
                <a:pathLst>
                  <a:path fill="none" w="93962" h="60439">
                    <a:moveTo>
                      <a:pt x="93962" y="1"/>
                    </a:moveTo>
                    <a:cubicBezTo>
                      <a:pt x="90621" y="3334"/>
                      <a:pt x="83177" y="7615"/>
                      <a:pt x="78279" y="9862"/>
                    </a:cubicBezTo>
                    <a:cubicBezTo>
                      <a:pt x="77938" y="10024"/>
                      <a:pt x="77622" y="10178"/>
                      <a:pt x="77346" y="10308"/>
                    </a:cubicBezTo>
                    <a:cubicBezTo>
                      <a:pt x="75254" y="11354"/>
                      <a:pt x="73324" y="12594"/>
                      <a:pt x="71953" y="14289"/>
                    </a:cubicBezTo>
                    <a:cubicBezTo>
                      <a:pt x="71743" y="14549"/>
                      <a:pt x="71548" y="14833"/>
                      <a:pt x="71370" y="15116"/>
                    </a:cubicBezTo>
                    <a:cubicBezTo>
                      <a:pt x="70534" y="16471"/>
                      <a:pt x="70096" y="18003"/>
                      <a:pt x="69845" y="19633"/>
                    </a:cubicBezTo>
                    <a:cubicBezTo>
                      <a:pt x="69448" y="22293"/>
                      <a:pt x="69586" y="25010"/>
                      <a:pt x="70259" y="27613"/>
                    </a:cubicBezTo>
                    <a:cubicBezTo>
                      <a:pt x="70283" y="27702"/>
                      <a:pt x="70307" y="27791"/>
                      <a:pt x="70340" y="27888"/>
                    </a:cubicBezTo>
                    <a:cubicBezTo>
                      <a:pt x="71053" y="30402"/>
                      <a:pt x="72254" y="33013"/>
                      <a:pt x="71451" y="35495"/>
                    </a:cubicBezTo>
                    <a:cubicBezTo>
                      <a:pt x="70713" y="37806"/>
                      <a:pt x="68483" y="39209"/>
                      <a:pt x="66180" y="39671"/>
                    </a:cubicBezTo>
                    <a:cubicBezTo>
                      <a:pt x="65977" y="39712"/>
                      <a:pt x="65774" y="39744"/>
                      <a:pt x="65563" y="39776"/>
                    </a:cubicBezTo>
                    <a:cubicBezTo>
                      <a:pt x="62863" y="40149"/>
                      <a:pt x="60082" y="39444"/>
                      <a:pt x="57527" y="38333"/>
                    </a:cubicBezTo>
                    <a:cubicBezTo>
                      <a:pt x="51867" y="35884"/>
                      <a:pt x="46953" y="31562"/>
                      <a:pt x="41804" y="28018"/>
                    </a:cubicBezTo>
                    <a:cubicBezTo>
                      <a:pt x="39671" y="26550"/>
                      <a:pt x="37400" y="25180"/>
                      <a:pt x="34935" y="24466"/>
                    </a:cubicBezTo>
                    <a:cubicBezTo>
                      <a:pt x="34603" y="24361"/>
                      <a:pt x="34254" y="24280"/>
                      <a:pt x="33913" y="24207"/>
                    </a:cubicBezTo>
                    <a:cubicBezTo>
                      <a:pt x="31180" y="23655"/>
                      <a:pt x="28423" y="24028"/>
                      <a:pt x="26047" y="25480"/>
                    </a:cubicBezTo>
                    <a:cubicBezTo>
                      <a:pt x="23388" y="27102"/>
                      <a:pt x="21595" y="30005"/>
                      <a:pt x="20606" y="32851"/>
                    </a:cubicBezTo>
                    <a:cubicBezTo>
                      <a:pt x="19349" y="36492"/>
                      <a:pt x="18863" y="40279"/>
                      <a:pt x="18108" y="43815"/>
                    </a:cubicBezTo>
                    <a:cubicBezTo>
                      <a:pt x="17890" y="44893"/>
                      <a:pt x="17614" y="45956"/>
                      <a:pt x="17281" y="47002"/>
                    </a:cubicBezTo>
                    <a:cubicBezTo>
                      <a:pt x="16560" y="49297"/>
                      <a:pt x="15424" y="51437"/>
                      <a:pt x="13940" y="53327"/>
                    </a:cubicBezTo>
                    <a:cubicBezTo>
                      <a:pt x="10672" y="57446"/>
                      <a:pt x="5482" y="60260"/>
                      <a:pt x="1" y="60439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686" name="Google Shape;69;p4"/>
              <p:cNvSpPr/>
              <p:nvPr/>
            </p:nvSpPr>
            <p:spPr>
              <a:xfrm flipV="1" rot="5202600">
                <a:off x="6899760" y="2544480"/>
                <a:ext cx="4804200" cy="3239640"/>
              </a:xfrm>
              <a:custGeom>
                <a:avLst/>
                <a:gdLst>
                  <a:gd name="textAreaLeft" fmla="*/ 0 w 4804200"/>
                  <a:gd name="textAreaRight" fmla="*/ 4804560 w 4804200"/>
                  <a:gd name="textAreaTop" fmla="*/ -360 h 3239640"/>
                  <a:gd name="textAreaBottom" fmla="*/ 3239640 h 3239640"/>
                </a:gdLst>
                <a:ahLst/>
                <a:rect l="textAreaLeft" t="textAreaTop" r="textAreaRight" b="textAreaBottom"/>
                <a:pathLst>
                  <a:path fill="none" w="91326" h="61591">
                    <a:moveTo>
                      <a:pt x="91326" y="1"/>
                    </a:moveTo>
                    <a:cubicBezTo>
                      <a:pt x="88082" y="3131"/>
                      <a:pt x="80281" y="7567"/>
                      <a:pt x="75529" y="9862"/>
                    </a:cubicBezTo>
                    <a:cubicBezTo>
                      <a:pt x="75181" y="10032"/>
                      <a:pt x="74872" y="10194"/>
                      <a:pt x="74605" y="10340"/>
                    </a:cubicBezTo>
                    <a:cubicBezTo>
                      <a:pt x="72545" y="11443"/>
                      <a:pt x="70672" y="12805"/>
                      <a:pt x="69415" y="14573"/>
                    </a:cubicBezTo>
                    <a:cubicBezTo>
                      <a:pt x="69212" y="14849"/>
                      <a:pt x="69034" y="15141"/>
                      <a:pt x="68872" y="15441"/>
                    </a:cubicBezTo>
                    <a:cubicBezTo>
                      <a:pt x="68126" y="16836"/>
                      <a:pt x="67793" y="18393"/>
                      <a:pt x="67623" y="20039"/>
                    </a:cubicBezTo>
                    <a:cubicBezTo>
                      <a:pt x="67347" y="22723"/>
                      <a:pt x="67550" y="25431"/>
                      <a:pt x="68215" y="28051"/>
                    </a:cubicBezTo>
                    <a:cubicBezTo>
                      <a:pt x="68239" y="28140"/>
                      <a:pt x="68263" y="28229"/>
                      <a:pt x="68288" y="28326"/>
                    </a:cubicBezTo>
                    <a:cubicBezTo>
                      <a:pt x="68985" y="30856"/>
                      <a:pt x="70104" y="33484"/>
                      <a:pt x="69334" y="35990"/>
                    </a:cubicBezTo>
                    <a:cubicBezTo>
                      <a:pt x="68628" y="38325"/>
                      <a:pt x="66479" y="39833"/>
                      <a:pt x="64185" y="40377"/>
                    </a:cubicBezTo>
                    <a:cubicBezTo>
                      <a:pt x="63982" y="40425"/>
                      <a:pt x="63771" y="40474"/>
                      <a:pt x="63560" y="40506"/>
                    </a:cubicBezTo>
                    <a:cubicBezTo>
                      <a:pt x="60860" y="40960"/>
                      <a:pt x="58038" y="40255"/>
                      <a:pt x="55467" y="39144"/>
                    </a:cubicBezTo>
                    <a:cubicBezTo>
                      <a:pt x="49758" y="36679"/>
                      <a:pt x="44828" y="32316"/>
                      <a:pt x="39654" y="28740"/>
                    </a:cubicBezTo>
                    <a:cubicBezTo>
                      <a:pt x="37505" y="27256"/>
                      <a:pt x="35227" y="25877"/>
                      <a:pt x="32761" y="25115"/>
                    </a:cubicBezTo>
                    <a:cubicBezTo>
                      <a:pt x="32421" y="25010"/>
                      <a:pt x="32080" y="24920"/>
                      <a:pt x="31732" y="24847"/>
                    </a:cubicBezTo>
                    <a:cubicBezTo>
                      <a:pt x="28991" y="24239"/>
                      <a:pt x="26193" y="24523"/>
                      <a:pt x="23793" y="25967"/>
                    </a:cubicBezTo>
                    <a:cubicBezTo>
                      <a:pt x="21100" y="27580"/>
                      <a:pt x="19357" y="30556"/>
                      <a:pt x="18457" y="33459"/>
                    </a:cubicBezTo>
                    <a:cubicBezTo>
                      <a:pt x="17346" y="37076"/>
                      <a:pt x="17021" y="40798"/>
                      <a:pt x="16486" y="44285"/>
                    </a:cubicBezTo>
                    <a:cubicBezTo>
                      <a:pt x="16324" y="45356"/>
                      <a:pt x="16129" y="46410"/>
                      <a:pt x="15870" y="47432"/>
                    </a:cubicBezTo>
                    <a:cubicBezTo>
                      <a:pt x="15286" y="49759"/>
                      <a:pt x="14370" y="51884"/>
                      <a:pt x="13064" y="53797"/>
                    </a:cubicBezTo>
                    <a:cubicBezTo>
                      <a:pt x="10194" y="58014"/>
                      <a:pt x="5320" y="61087"/>
                      <a:pt x="0" y="61590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687" name="Google Shape;70;p4"/>
              <p:cNvSpPr/>
              <p:nvPr/>
            </p:nvSpPr>
            <p:spPr>
              <a:xfrm flipV="1" rot="5202600">
                <a:off x="7020000" y="2596680"/>
                <a:ext cx="4665600" cy="3300480"/>
              </a:xfrm>
              <a:custGeom>
                <a:avLst/>
                <a:gdLst>
                  <a:gd name="textAreaLeft" fmla="*/ 0 w 4665600"/>
                  <a:gd name="textAreaRight" fmla="*/ 4665960 w 4665600"/>
                  <a:gd name="textAreaTop" fmla="*/ 360 h 3300480"/>
                  <a:gd name="textAreaBottom" fmla="*/ 3301200 h 3300480"/>
                </a:gdLst>
                <a:ahLst/>
                <a:rect l="textAreaLeft" t="textAreaTop" r="textAreaRight" b="textAreaBottom"/>
                <a:pathLst>
                  <a:path fill="none" w="88692" h="62742">
                    <a:moveTo>
                      <a:pt x="88691" y="1"/>
                    </a:moveTo>
                    <a:cubicBezTo>
                      <a:pt x="85561" y="2920"/>
                      <a:pt x="77387" y="7510"/>
                      <a:pt x="72781" y="9862"/>
                    </a:cubicBezTo>
                    <a:cubicBezTo>
                      <a:pt x="72432" y="10040"/>
                      <a:pt x="72124" y="10210"/>
                      <a:pt x="71865" y="10364"/>
                    </a:cubicBezTo>
                    <a:cubicBezTo>
                      <a:pt x="69837" y="11540"/>
                      <a:pt x="68021" y="13008"/>
                      <a:pt x="66869" y="14857"/>
                    </a:cubicBezTo>
                    <a:cubicBezTo>
                      <a:pt x="66683" y="15141"/>
                      <a:pt x="66521" y="15449"/>
                      <a:pt x="66383" y="15757"/>
                    </a:cubicBezTo>
                    <a:cubicBezTo>
                      <a:pt x="65718" y="17201"/>
                      <a:pt x="65491" y="18790"/>
                      <a:pt x="65402" y="20444"/>
                    </a:cubicBezTo>
                    <a:cubicBezTo>
                      <a:pt x="65256" y="23145"/>
                      <a:pt x="65515" y="25853"/>
                      <a:pt x="66164" y="28480"/>
                    </a:cubicBezTo>
                    <a:cubicBezTo>
                      <a:pt x="66188" y="28578"/>
                      <a:pt x="66212" y="28667"/>
                      <a:pt x="66237" y="28764"/>
                    </a:cubicBezTo>
                    <a:cubicBezTo>
                      <a:pt x="66918" y="31311"/>
                      <a:pt x="67964" y="33954"/>
                      <a:pt x="67218" y="36476"/>
                    </a:cubicBezTo>
                    <a:cubicBezTo>
                      <a:pt x="66529" y="38844"/>
                      <a:pt x="64469" y="40458"/>
                      <a:pt x="62182" y="41090"/>
                    </a:cubicBezTo>
                    <a:cubicBezTo>
                      <a:pt x="61979" y="41139"/>
                      <a:pt x="61769" y="41196"/>
                      <a:pt x="61558" y="41236"/>
                    </a:cubicBezTo>
                    <a:cubicBezTo>
                      <a:pt x="58857" y="41771"/>
                      <a:pt x="55995" y="41066"/>
                      <a:pt x="53408" y="39955"/>
                    </a:cubicBezTo>
                    <a:cubicBezTo>
                      <a:pt x="47642" y="37474"/>
                      <a:pt x="42704" y="33070"/>
                      <a:pt x="37498" y="29454"/>
                    </a:cubicBezTo>
                    <a:cubicBezTo>
                      <a:pt x="35333" y="27953"/>
                      <a:pt x="33054" y="26567"/>
                      <a:pt x="30581" y="25764"/>
                    </a:cubicBezTo>
                    <a:cubicBezTo>
                      <a:pt x="30240" y="25658"/>
                      <a:pt x="29891" y="25561"/>
                      <a:pt x="29543" y="25472"/>
                    </a:cubicBezTo>
                    <a:cubicBezTo>
                      <a:pt x="26810" y="24815"/>
                      <a:pt x="23972" y="25018"/>
                      <a:pt x="21547" y="26453"/>
                    </a:cubicBezTo>
                    <a:cubicBezTo>
                      <a:pt x="18814" y="28059"/>
                      <a:pt x="17103" y="31100"/>
                      <a:pt x="16308" y="34051"/>
                    </a:cubicBezTo>
                    <a:cubicBezTo>
                      <a:pt x="15335" y="37644"/>
                      <a:pt x="15181" y="41309"/>
                      <a:pt x="14865" y="44756"/>
                    </a:cubicBezTo>
                    <a:cubicBezTo>
                      <a:pt x="14760" y="45810"/>
                      <a:pt x="14638" y="46856"/>
                      <a:pt x="14460" y="47870"/>
                    </a:cubicBezTo>
                    <a:cubicBezTo>
                      <a:pt x="14046" y="50181"/>
                      <a:pt x="13324" y="52313"/>
                      <a:pt x="12197" y="54268"/>
                    </a:cubicBezTo>
                    <a:cubicBezTo>
                      <a:pt x="9724" y="58590"/>
                      <a:pt x="5158" y="61923"/>
                      <a:pt x="1" y="62742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688" name="Google Shape;71;p4"/>
              <p:cNvSpPr/>
              <p:nvPr/>
            </p:nvSpPr>
            <p:spPr>
              <a:xfrm flipV="1" rot="5202600">
                <a:off x="7140240" y="2649600"/>
                <a:ext cx="4527360" cy="3360960"/>
              </a:xfrm>
              <a:custGeom>
                <a:avLst/>
                <a:gdLst>
                  <a:gd name="textAreaLeft" fmla="*/ 0 w 4527360"/>
                  <a:gd name="textAreaRight" fmla="*/ 4527720 w 4527360"/>
                  <a:gd name="textAreaTop" fmla="*/ 360 h 3360960"/>
                  <a:gd name="textAreaBottom" fmla="*/ 3361680 h 3360960"/>
                </a:gdLst>
                <a:ahLst/>
                <a:rect l="textAreaLeft" t="textAreaTop" r="textAreaRight" b="textAreaBottom"/>
                <a:pathLst>
                  <a:path fill="none" w="86064" h="63902">
                    <a:moveTo>
                      <a:pt x="86063" y="1"/>
                    </a:moveTo>
                    <a:cubicBezTo>
                      <a:pt x="83022" y="2709"/>
                      <a:pt x="74508" y="7470"/>
                      <a:pt x="70032" y="9862"/>
                    </a:cubicBezTo>
                    <a:cubicBezTo>
                      <a:pt x="69675" y="10048"/>
                      <a:pt x="69375" y="10235"/>
                      <a:pt x="69123" y="10389"/>
                    </a:cubicBezTo>
                    <a:cubicBezTo>
                      <a:pt x="67120" y="11638"/>
                      <a:pt x="65377" y="13211"/>
                      <a:pt x="64323" y="15141"/>
                    </a:cubicBezTo>
                    <a:cubicBezTo>
                      <a:pt x="64152" y="15441"/>
                      <a:pt x="64006" y="15749"/>
                      <a:pt x="63885" y="16073"/>
                    </a:cubicBezTo>
                    <a:cubicBezTo>
                      <a:pt x="63301" y="17574"/>
                      <a:pt x="63179" y="19179"/>
                      <a:pt x="63171" y="20850"/>
                    </a:cubicBezTo>
                    <a:cubicBezTo>
                      <a:pt x="63155" y="23566"/>
                      <a:pt x="63471" y="26275"/>
                      <a:pt x="64112" y="28918"/>
                    </a:cubicBezTo>
                    <a:cubicBezTo>
                      <a:pt x="64136" y="29008"/>
                      <a:pt x="64160" y="29105"/>
                      <a:pt x="64185" y="29194"/>
                    </a:cubicBezTo>
                    <a:cubicBezTo>
                      <a:pt x="64842" y="31765"/>
                      <a:pt x="65807" y="34425"/>
                      <a:pt x="65093" y="36971"/>
                    </a:cubicBezTo>
                    <a:cubicBezTo>
                      <a:pt x="64436" y="39355"/>
                      <a:pt x="62449" y="41082"/>
                      <a:pt x="60171" y="41796"/>
                    </a:cubicBezTo>
                    <a:cubicBezTo>
                      <a:pt x="59968" y="41861"/>
                      <a:pt x="59765" y="41909"/>
                      <a:pt x="59546" y="41966"/>
                    </a:cubicBezTo>
                    <a:cubicBezTo>
                      <a:pt x="56846" y="42582"/>
                      <a:pt x="53951" y="41885"/>
                      <a:pt x="51340" y="40766"/>
                    </a:cubicBezTo>
                    <a:cubicBezTo>
                      <a:pt x="45526" y="38268"/>
                      <a:pt x="40579" y="33824"/>
                      <a:pt x="35349" y="30175"/>
                    </a:cubicBezTo>
                    <a:cubicBezTo>
                      <a:pt x="33167" y="28659"/>
                      <a:pt x="30888" y="27256"/>
                      <a:pt x="28399" y="26421"/>
                    </a:cubicBezTo>
                    <a:cubicBezTo>
                      <a:pt x="28058" y="26307"/>
                      <a:pt x="27718" y="26202"/>
                      <a:pt x="27361" y="26113"/>
                    </a:cubicBezTo>
                    <a:cubicBezTo>
                      <a:pt x="24612" y="25399"/>
                      <a:pt x="21741" y="25521"/>
                      <a:pt x="19292" y="26940"/>
                    </a:cubicBezTo>
                    <a:cubicBezTo>
                      <a:pt x="16527" y="28537"/>
                      <a:pt x="14857" y="31651"/>
                      <a:pt x="14151" y="34660"/>
                    </a:cubicBezTo>
                    <a:cubicBezTo>
                      <a:pt x="13316" y="38228"/>
                      <a:pt x="13340" y="41836"/>
                      <a:pt x="13243" y="45234"/>
                    </a:cubicBezTo>
                    <a:cubicBezTo>
                      <a:pt x="13210" y="46272"/>
                      <a:pt x="13154" y="47302"/>
                      <a:pt x="13040" y="48307"/>
                    </a:cubicBezTo>
                    <a:cubicBezTo>
                      <a:pt x="12797" y="50602"/>
                      <a:pt x="12270" y="52743"/>
                      <a:pt x="11321" y="54746"/>
                    </a:cubicBezTo>
                    <a:cubicBezTo>
                      <a:pt x="9237" y="59166"/>
                      <a:pt x="4996" y="62758"/>
                      <a:pt x="1" y="6390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689" name="Google Shape;72;p4"/>
              <p:cNvSpPr/>
              <p:nvPr/>
            </p:nvSpPr>
            <p:spPr>
              <a:xfrm flipV="1" rot="5202600">
                <a:off x="7260480" y="2702160"/>
                <a:ext cx="4389120" cy="3422520"/>
              </a:xfrm>
              <a:custGeom>
                <a:avLst/>
                <a:gdLst>
                  <a:gd name="textAreaLeft" fmla="*/ 0 w 4389120"/>
                  <a:gd name="textAreaRight" fmla="*/ 4389480 w 4389120"/>
                  <a:gd name="textAreaTop" fmla="*/ -360 h 3422520"/>
                  <a:gd name="textAreaBottom" fmla="*/ 3422520 h 3422520"/>
                </a:gdLst>
                <a:ahLst/>
                <a:rect l="textAreaLeft" t="textAreaTop" r="textAreaRight" b="textAreaBottom"/>
                <a:pathLst>
                  <a:path fill="none" w="83436" h="65062">
                    <a:moveTo>
                      <a:pt x="83436" y="1"/>
                    </a:moveTo>
                    <a:cubicBezTo>
                      <a:pt x="80500" y="2507"/>
                      <a:pt x="71620" y="7421"/>
                      <a:pt x="67290" y="9862"/>
                    </a:cubicBezTo>
                    <a:cubicBezTo>
                      <a:pt x="66933" y="10064"/>
                      <a:pt x="66633" y="10251"/>
                      <a:pt x="66390" y="10413"/>
                    </a:cubicBezTo>
                    <a:cubicBezTo>
                      <a:pt x="64419" y="11735"/>
                      <a:pt x="62725" y="13422"/>
                      <a:pt x="61776" y="15425"/>
                    </a:cubicBezTo>
                    <a:cubicBezTo>
                      <a:pt x="61630" y="15733"/>
                      <a:pt x="61508" y="16057"/>
                      <a:pt x="61403" y="16390"/>
                    </a:cubicBezTo>
                    <a:cubicBezTo>
                      <a:pt x="60900" y="17939"/>
                      <a:pt x="60884" y="19568"/>
                      <a:pt x="60957" y="21247"/>
                    </a:cubicBezTo>
                    <a:cubicBezTo>
                      <a:pt x="61062" y="23980"/>
                      <a:pt x="61435" y="26696"/>
                      <a:pt x="62068" y="29356"/>
                    </a:cubicBezTo>
                    <a:cubicBezTo>
                      <a:pt x="62092" y="29445"/>
                      <a:pt x="62108" y="29543"/>
                      <a:pt x="62133" y="29632"/>
                    </a:cubicBezTo>
                    <a:cubicBezTo>
                      <a:pt x="62781" y="32219"/>
                      <a:pt x="63657" y="34895"/>
                      <a:pt x="62984" y="37457"/>
                    </a:cubicBezTo>
                    <a:cubicBezTo>
                      <a:pt x="62352" y="39866"/>
                      <a:pt x="60446" y="41707"/>
                      <a:pt x="58175" y="42501"/>
                    </a:cubicBezTo>
                    <a:cubicBezTo>
                      <a:pt x="57973" y="42574"/>
                      <a:pt x="57762" y="42639"/>
                      <a:pt x="57551" y="42696"/>
                    </a:cubicBezTo>
                    <a:cubicBezTo>
                      <a:pt x="54851" y="43401"/>
                      <a:pt x="51907" y="42696"/>
                      <a:pt x="49288" y="41577"/>
                    </a:cubicBezTo>
                    <a:cubicBezTo>
                      <a:pt x="43425" y="39063"/>
                      <a:pt x="38470" y="34587"/>
                      <a:pt x="33199" y="30897"/>
                    </a:cubicBezTo>
                    <a:cubicBezTo>
                      <a:pt x="31010" y="29364"/>
                      <a:pt x="28715" y="27953"/>
                      <a:pt x="26225" y="27078"/>
                    </a:cubicBezTo>
                    <a:cubicBezTo>
                      <a:pt x="25885" y="26956"/>
                      <a:pt x="25544" y="26842"/>
                      <a:pt x="25187" y="26745"/>
                    </a:cubicBezTo>
                    <a:cubicBezTo>
                      <a:pt x="22438" y="25983"/>
                      <a:pt x="19519" y="26023"/>
                      <a:pt x="17054" y="27434"/>
                    </a:cubicBezTo>
                    <a:cubicBezTo>
                      <a:pt x="14256" y="29016"/>
                      <a:pt x="12618" y="32203"/>
                      <a:pt x="12010" y="35268"/>
                    </a:cubicBezTo>
                    <a:cubicBezTo>
                      <a:pt x="11312" y="38795"/>
                      <a:pt x="11515" y="42355"/>
                      <a:pt x="11621" y="45704"/>
                    </a:cubicBezTo>
                    <a:cubicBezTo>
                      <a:pt x="11653" y="46734"/>
                      <a:pt x="11669" y="47748"/>
                      <a:pt x="11637" y="48745"/>
                    </a:cubicBezTo>
                    <a:cubicBezTo>
                      <a:pt x="11556" y="51016"/>
                      <a:pt x="11223" y="53165"/>
                      <a:pt x="10461" y="55217"/>
                    </a:cubicBezTo>
                    <a:cubicBezTo>
                      <a:pt x="8774" y="59733"/>
                      <a:pt x="4849" y="63585"/>
                      <a:pt x="0" y="6506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690" name="Google Shape;73;p4"/>
              <p:cNvSpPr/>
              <p:nvPr/>
            </p:nvSpPr>
            <p:spPr>
              <a:xfrm flipV="1" rot="5202600">
                <a:off x="7380720" y="2753640"/>
                <a:ext cx="4250520" cy="3482640"/>
              </a:xfrm>
              <a:custGeom>
                <a:avLst/>
                <a:gdLst>
                  <a:gd name="textAreaLeft" fmla="*/ 0 w 4250520"/>
                  <a:gd name="textAreaRight" fmla="*/ 4250880 w 4250520"/>
                  <a:gd name="textAreaTop" fmla="*/ 360 h 3482640"/>
                  <a:gd name="textAreaBottom" fmla="*/ 3483360 h 3482640"/>
                </a:gdLst>
                <a:ahLst/>
                <a:rect l="textAreaLeft" t="textAreaTop" r="textAreaRight" b="textAreaBottom"/>
                <a:pathLst>
                  <a:path fill="none" w="80801" h="66204">
                    <a:moveTo>
                      <a:pt x="80801" y="0"/>
                    </a:moveTo>
                    <a:cubicBezTo>
                      <a:pt x="77971" y="2295"/>
                      <a:pt x="68742" y="7379"/>
                      <a:pt x="64542" y="9861"/>
                    </a:cubicBezTo>
                    <a:cubicBezTo>
                      <a:pt x="64185" y="10072"/>
                      <a:pt x="63885" y="10266"/>
                      <a:pt x="63650" y="10437"/>
                    </a:cubicBezTo>
                    <a:cubicBezTo>
                      <a:pt x="61712" y="11839"/>
                      <a:pt x="60082" y="13623"/>
                      <a:pt x="59238" y="15708"/>
                    </a:cubicBezTo>
                    <a:cubicBezTo>
                      <a:pt x="59100" y="16040"/>
                      <a:pt x="58987" y="16372"/>
                      <a:pt x="58906" y="16713"/>
                    </a:cubicBezTo>
                    <a:cubicBezTo>
                      <a:pt x="58492" y="18311"/>
                      <a:pt x="58582" y="19965"/>
                      <a:pt x="58727" y="21660"/>
                    </a:cubicBezTo>
                    <a:cubicBezTo>
                      <a:pt x="58963" y="24392"/>
                      <a:pt x="59392" y="27117"/>
                      <a:pt x="60017" y="29793"/>
                    </a:cubicBezTo>
                    <a:lnTo>
                      <a:pt x="60082" y="30077"/>
                    </a:lnTo>
                    <a:cubicBezTo>
                      <a:pt x="60714" y="32680"/>
                      <a:pt x="61509" y="35364"/>
                      <a:pt x="60860" y="37951"/>
                    </a:cubicBezTo>
                    <a:cubicBezTo>
                      <a:pt x="60252" y="40384"/>
                      <a:pt x="58427" y="42338"/>
                      <a:pt x="56165" y="43214"/>
                    </a:cubicBezTo>
                    <a:cubicBezTo>
                      <a:pt x="55962" y="43295"/>
                      <a:pt x="55751" y="43360"/>
                      <a:pt x="55541" y="43425"/>
                    </a:cubicBezTo>
                    <a:cubicBezTo>
                      <a:pt x="52840" y="44211"/>
                      <a:pt x="49864" y="43514"/>
                      <a:pt x="47221" y="42387"/>
                    </a:cubicBezTo>
                    <a:cubicBezTo>
                      <a:pt x="41301" y="39849"/>
                      <a:pt x="36346" y="35332"/>
                      <a:pt x="31043" y="31610"/>
                    </a:cubicBezTo>
                    <a:cubicBezTo>
                      <a:pt x="28845" y="30061"/>
                      <a:pt x="26542" y="28642"/>
                      <a:pt x="24053" y="27717"/>
                    </a:cubicBezTo>
                    <a:cubicBezTo>
                      <a:pt x="23712" y="27596"/>
                      <a:pt x="23363" y="27474"/>
                      <a:pt x="23006" y="27369"/>
                    </a:cubicBezTo>
                    <a:cubicBezTo>
                      <a:pt x="20249" y="26558"/>
                      <a:pt x="17298" y="26517"/>
                      <a:pt x="14800" y="27912"/>
                    </a:cubicBezTo>
                    <a:cubicBezTo>
                      <a:pt x="11970" y="29493"/>
                      <a:pt x="10364" y="32745"/>
                      <a:pt x="9861" y="35859"/>
                    </a:cubicBezTo>
                    <a:cubicBezTo>
                      <a:pt x="9294" y="39362"/>
                      <a:pt x="9675" y="42865"/>
                      <a:pt x="9999" y="46174"/>
                    </a:cubicBezTo>
                    <a:cubicBezTo>
                      <a:pt x="10097" y="47187"/>
                      <a:pt x="10178" y="48185"/>
                      <a:pt x="10218" y="49174"/>
                    </a:cubicBezTo>
                    <a:cubicBezTo>
                      <a:pt x="10316" y="51429"/>
                      <a:pt x="10170" y="53586"/>
                      <a:pt x="9586" y="55686"/>
                    </a:cubicBezTo>
                    <a:cubicBezTo>
                      <a:pt x="8296" y="60308"/>
                      <a:pt x="4680" y="64411"/>
                      <a:pt x="1" y="66204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691" name="Google Shape;74;p4"/>
              <p:cNvSpPr/>
              <p:nvPr/>
            </p:nvSpPr>
            <p:spPr>
              <a:xfrm flipV="1" rot="5202600">
                <a:off x="7500960" y="2806560"/>
                <a:ext cx="4111560" cy="3543120"/>
              </a:xfrm>
              <a:custGeom>
                <a:avLst/>
                <a:gdLst>
                  <a:gd name="textAreaLeft" fmla="*/ 0 w 4111560"/>
                  <a:gd name="textAreaRight" fmla="*/ 4111920 w 4111560"/>
                  <a:gd name="textAreaTop" fmla="*/ 360 h 3543120"/>
                  <a:gd name="textAreaBottom" fmla="*/ 3543840 h 3543120"/>
                </a:gdLst>
                <a:ahLst/>
                <a:rect l="textAreaLeft" t="textAreaTop" r="textAreaRight" b="textAreaBottom"/>
                <a:pathLst>
                  <a:path fill="none" w="78165" h="67356">
                    <a:moveTo>
                      <a:pt x="78165" y="0"/>
                    </a:moveTo>
                    <a:cubicBezTo>
                      <a:pt x="75440" y="2084"/>
                      <a:pt x="65855" y="7347"/>
                      <a:pt x="61800" y="9861"/>
                    </a:cubicBezTo>
                    <a:cubicBezTo>
                      <a:pt x="61492" y="10047"/>
                      <a:pt x="61200" y="10250"/>
                      <a:pt x="60917" y="10461"/>
                    </a:cubicBezTo>
                    <a:cubicBezTo>
                      <a:pt x="59003" y="11937"/>
                      <a:pt x="57430" y="13834"/>
                      <a:pt x="56692" y="15991"/>
                    </a:cubicBezTo>
                    <a:cubicBezTo>
                      <a:pt x="56578" y="16324"/>
                      <a:pt x="56481" y="16673"/>
                      <a:pt x="56416" y="17029"/>
                    </a:cubicBezTo>
                    <a:cubicBezTo>
                      <a:pt x="56092" y="18667"/>
                      <a:pt x="56278" y="20346"/>
                      <a:pt x="56513" y="22057"/>
                    </a:cubicBezTo>
                    <a:cubicBezTo>
                      <a:pt x="56870" y="24709"/>
                      <a:pt x="57340" y="27490"/>
                      <a:pt x="57973" y="30223"/>
                    </a:cubicBezTo>
                    <a:cubicBezTo>
                      <a:pt x="57989" y="30320"/>
                      <a:pt x="58013" y="30410"/>
                      <a:pt x="58038" y="30507"/>
                    </a:cubicBezTo>
                    <a:cubicBezTo>
                      <a:pt x="58654" y="33126"/>
                      <a:pt x="59368" y="35835"/>
                      <a:pt x="58743" y="38438"/>
                    </a:cubicBezTo>
                    <a:cubicBezTo>
                      <a:pt x="58168" y="40903"/>
                      <a:pt x="56424" y="42963"/>
                      <a:pt x="54162" y="43911"/>
                    </a:cubicBezTo>
                    <a:cubicBezTo>
                      <a:pt x="53959" y="44001"/>
                      <a:pt x="53756" y="44074"/>
                      <a:pt x="53545" y="44147"/>
                    </a:cubicBezTo>
                    <a:cubicBezTo>
                      <a:pt x="50845" y="45014"/>
                      <a:pt x="47828" y="44317"/>
                      <a:pt x="45169" y="43182"/>
                    </a:cubicBezTo>
                    <a:cubicBezTo>
                      <a:pt x="39192" y="40643"/>
                      <a:pt x="34229" y="36086"/>
                      <a:pt x="28893" y="32323"/>
                    </a:cubicBezTo>
                    <a:cubicBezTo>
                      <a:pt x="26680" y="30766"/>
                      <a:pt x="24368" y="29331"/>
                      <a:pt x="21863" y="28374"/>
                    </a:cubicBezTo>
                    <a:cubicBezTo>
                      <a:pt x="21522" y="28236"/>
                      <a:pt x="21173" y="28115"/>
                      <a:pt x="20825" y="28009"/>
                    </a:cubicBezTo>
                    <a:cubicBezTo>
                      <a:pt x="18051" y="27150"/>
                      <a:pt x="15067" y="27012"/>
                      <a:pt x="12545" y="28398"/>
                    </a:cubicBezTo>
                    <a:cubicBezTo>
                      <a:pt x="9683" y="29972"/>
                      <a:pt x="8101" y="33296"/>
                      <a:pt x="7704" y="36459"/>
                    </a:cubicBezTo>
                    <a:cubicBezTo>
                      <a:pt x="7266" y="39938"/>
                      <a:pt x="7834" y="43384"/>
                      <a:pt x="8369" y="46644"/>
                    </a:cubicBezTo>
                    <a:cubicBezTo>
                      <a:pt x="8531" y="47642"/>
                      <a:pt x="8685" y="48631"/>
                      <a:pt x="8807" y="49612"/>
                    </a:cubicBezTo>
                    <a:cubicBezTo>
                      <a:pt x="9066" y="51850"/>
                      <a:pt x="9115" y="54015"/>
                      <a:pt x="8710" y="56156"/>
                    </a:cubicBezTo>
                    <a:cubicBezTo>
                      <a:pt x="7818" y="60876"/>
                      <a:pt x="4525" y="65247"/>
                      <a:pt x="0" y="67355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692" name="Google Shape;75;p4"/>
              <p:cNvSpPr/>
              <p:nvPr/>
            </p:nvSpPr>
            <p:spPr>
              <a:xfrm flipV="1" rot="5202600">
                <a:off x="7620480" y="2859480"/>
                <a:ext cx="3974040" cy="3603960"/>
              </a:xfrm>
              <a:custGeom>
                <a:avLst/>
                <a:gdLst>
                  <a:gd name="textAreaLeft" fmla="*/ 0 w 3974040"/>
                  <a:gd name="textAreaRight" fmla="*/ 3974400 w 3974040"/>
                  <a:gd name="textAreaTop" fmla="*/ -360 h 3603960"/>
                  <a:gd name="textAreaBottom" fmla="*/ 3603960 h 3603960"/>
                </a:gdLst>
                <a:ahLst/>
                <a:rect l="textAreaLeft" t="textAreaTop" r="textAreaRight" b="textAreaBottom"/>
                <a:pathLst>
                  <a:path fill="none" w="75547" h="68515">
                    <a:moveTo>
                      <a:pt x="75546" y="0"/>
                    </a:moveTo>
                    <a:cubicBezTo>
                      <a:pt x="72919" y="1873"/>
                      <a:pt x="62985" y="7306"/>
                      <a:pt x="59052" y="9861"/>
                    </a:cubicBezTo>
                    <a:cubicBezTo>
                      <a:pt x="58752" y="10056"/>
                      <a:pt x="58460" y="10266"/>
                      <a:pt x="58176" y="10493"/>
                    </a:cubicBezTo>
                    <a:cubicBezTo>
                      <a:pt x="56303" y="12042"/>
                      <a:pt x="54787" y="14037"/>
                      <a:pt x="54154" y="16267"/>
                    </a:cubicBezTo>
                    <a:cubicBezTo>
                      <a:pt x="54049" y="16616"/>
                      <a:pt x="53976" y="16981"/>
                      <a:pt x="53919" y="17338"/>
                    </a:cubicBezTo>
                    <a:cubicBezTo>
                      <a:pt x="53684" y="19032"/>
                      <a:pt x="53976" y="20735"/>
                      <a:pt x="54284" y="22454"/>
                    </a:cubicBezTo>
                    <a:cubicBezTo>
                      <a:pt x="54770" y="25122"/>
                      <a:pt x="55297" y="27904"/>
                      <a:pt x="55914" y="30653"/>
                    </a:cubicBezTo>
                    <a:lnTo>
                      <a:pt x="55979" y="30937"/>
                    </a:lnTo>
                    <a:cubicBezTo>
                      <a:pt x="56579" y="33572"/>
                      <a:pt x="57211" y="36297"/>
                      <a:pt x="56627" y="38924"/>
                    </a:cubicBezTo>
                    <a:cubicBezTo>
                      <a:pt x="56068" y="41406"/>
                      <a:pt x="54414" y="43579"/>
                      <a:pt x="52159" y="44617"/>
                    </a:cubicBezTo>
                    <a:cubicBezTo>
                      <a:pt x="51956" y="44714"/>
                      <a:pt x="51754" y="44795"/>
                      <a:pt x="51543" y="44868"/>
                    </a:cubicBezTo>
                    <a:cubicBezTo>
                      <a:pt x="48834" y="45825"/>
                      <a:pt x="45777" y="45128"/>
                      <a:pt x="43109" y="43993"/>
                    </a:cubicBezTo>
                    <a:cubicBezTo>
                      <a:pt x="37084" y="41438"/>
                      <a:pt x="32113" y="36832"/>
                      <a:pt x="26745" y="33037"/>
                    </a:cubicBezTo>
                    <a:cubicBezTo>
                      <a:pt x="24523" y="31472"/>
                      <a:pt x="22204" y="30028"/>
                      <a:pt x="19698" y="29023"/>
                    </a:cubicBezTo>
                    <a:cubicBezTo>
                      <a:pt x="19349" y="28885"/>
                      <a:pt x="19001" y="28755"/>
                      <a:pt x="18644" y="28642"/>
                    </a:cubicBezTo>
                    <a:cubicBezTo>
                      <a:pt x="15879" y="27725"/>
                      <a:pt x="12846" y="27507"/>
                      <a:pt x="10300" y="28885"/>
                    </a:cubicBezTo>
                    <a:cubicBezTo>
                      <a:pt x="7405" y="30450"/>
                      <a:pt x="5848" y="33840"/>
                      <a:pt x="5564" y="37059"/>
                    </a:cubicBezTo>
                    <a:cubicBezTo>
                      <a:pt x="5248" y="40506"/>
                      <a:pt x="6002" y="43903"/>
                      <a:pt x="6756" y="47115"/>
                    </a:cubicBezTo>
                    <a:cubicBezTo>
                      <a:pt x="6983" y="48096"/>
                      <a:pt x="7210" y="49077"/>
                      <a:pt x="7396" y="50050"/>
                    </a:cubicBezTo>
                    <a:cubicBezTo>
                      <a:pt x="7826" y="52264"/>
                      <a:pt x="8070" y="54437"/>
                      <a:pt x="7842" y="56627"/>
                    </a:cubicBezTo>
                    <a:cubicBezTo>
                      <a:pt x="7348" y="61452"/>
                      <a:pt x="4372" y="66074"/>
                      <a:pt x="1" y="68515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693" name="Google Shape;76;p4"/>
              <p:cNvSpPr/>
              <p:nvPr/>
            </p:nvSpPr>
            <p:spPr>
              <a:xfrm flipV="1" rot="5202600">
                <a:off x="7741080" y="2910960"/>
                <a:ext cx="3835440" cy="3665160"/>
              </a:xfrm>
              <a:custGeom>
                <a:avLst/>
                <a:gdLst>
                  <a:gd name="textAreaLeft" fmla="*/ 0 w 3835440"/>
                  <a:gd name="textAreaRight" fmla="*/ 3835800 w 3835440"/>
                  <a:gd name="textAreaTop" fmla="*/ -360 h 3665160"/>
                  <a:gd name="textAreaBottom" fmla="*/ 3665160 h 3665160"/>
                </a:gdLst>
                <a:ahLst/>
                <a:rect l="textAreaLeft" t="textAreaTop" r="textAreaRight" b="textAreaBottom"/>
                <a:pathLst>
                  <a:path fill="none" w="72911" h="69667">
                    <a:moveTo>
                      <a:pt x="72910" y="0"/>
                    </a:moveTo>
                    <a:cubicBezTo>
                      <a:pt x="70388" y="1671"/>
                      <a:pt x="60106" y="7274"/>
                      <a:pt x="56303" y="9861"/>
                    </a:cubicBezTo>
                    <a:cubicBezTo>
                      <a:pt x="56003" y="10064"/>
                      <a:pt x="55711" y="10283"/>
                      <a:pt x="55435" y="10518"/>
                    </a:cubicBezTo>
                    <a:cubicBezTo>
                      <a:pt x="53594" y="12148"/>
                      <a:pt x="52134" y="14240"/>
                      <a:pt x="51607" y="16559"/>
                    </a:cubicBezTo>
                    <a:cubicBezTo>
                      <a:pt x="51518" y="16924"/>
                      <a:pt x="51461" y="17289"/>
                      <a:pt x="51429" y="17662"/>
                    </a:cubicBezTo>
                    <a:cubicBezTo>
                      <a:pt x="51275" y="19405"/>
                      <a:pt x="51672" y="21133"/>
                      <a:pt x="52062" y="22860"/>
                    </a:cubicBezTo>
                    <a:cubicBezTo>
                      <a:pt x="52670" y="25552"/>
                      <a:pt x="53262" y="28326"/>
                      <a:pt x="53862" y="31091"/>
                    </a:cubicBezTo>
                    <a:cubicBezTo>
                      <a:pt x="53886" y="31188"/>
                      <a:pt x="53902" y="31285"/>
                      <a:pt x="53927" y="31383"/>
                    </a:cubicBezTo>
                    <a:cubicBezTo>
                      <a:pt x="54510" y="34034"/>
                      <a:pt x="55062" y="36767"/>
                      <a:pt x="54502" y="39419"/>
                    </a:cubicBezTo>
                    <a:cubicBezTo>
                      <a:pt x="53975" y="41933"/>
                      <a:pt x="52402" y="44212"/>
                      <a:pt x="50156" y="45331"/>
                    </a:cubicBezTo>
                    <a:cubicBezTo>
                      <a:pt x="49953" y="45436"/>
                      <a:pt x="49750" y="45525"/>
                      <a:pt x="49531" y="45606"/>
                    </a:cubicBezTo>
                    <a:cubicBezTo>
                      <a:pt x="46831" y="46644"/>
                      <a:pt x="43733" y="45947"/>
                      <a:pt x="41041" y="44812"/>
                    </a:cubicBezTo>
                    <a:cubicBezTo>
                      <a:pt x="34967" y="42233"/>
                      <a:pt x="29988" y="37594"/>
                      <a:pt x="24596" y="33759"/>
                    </a:cubicBezTo>
                    <a:cubicBezTo>
                      <a:pt x="22366" y="32169"/>
                      <a:pt x="20038" y="30718"/>
                      <a:pt x="17516" y="29672"/>
                    </a:cubicBezTo>
                    <a:cubicBezTo>
                      <a:pt x="17168" y="29526"/>
                      <a:pt x="16819" y="29396"/>
                      <a:pt x="16462" y="29274"/>
                    </a:cubicBezTo>
                    <a:cubicBezTo>
                      <a:pt x="13689" y="28309"/>
                      <a:pt x="10624" y="28009"/>
                      <a:pt x="8053" y="29372"/>
                    </a:cubicBezTo>
                    <a:cubicBezTo>
                      <a:pt x="5109" y="30929"/>
                      <a:pt x="3593" y="34391"/>
                      <a:pt x="3406" y="37659"/>
                    </a:cubicBezTo>
                    <a:cubicBezTo>
                      <a:pt x="3220" y="41089"/>
                      <a:pt x="4161" y="44422"/>
                      <a:pt x="5134" y="47585"/>
                    </a:cubicBezTo>
                    <a:cubicBezTo>
                      <a:pt x="5426" y="48550"/>
                      <a:pt x="5726" y="49515"/>
                      <a:pt x="5985" y="50480"/>
                    </a:cubicBezTo>
                    <a:cubicBezTo>
                      <a:pt x="6585" y="52678"/>
                      <a:pt x="7023" y="54867"/>
                      <a:pt x="6974" y="57097"/>
                    </a:cubicBezTo>
                    <a:cubicBezTo>
                      <a:pt x="6877" y="62019"/>
                      <a:pt x="4209" y="66909"/>
                      <a:pt x="1" y="6966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694" name="Google Shape;77;p4"/>
              <p:cNvSpPr/>
              <p:nvPr/>
            </p:nvSpPr>
            <p:spPr>
              <a:xfrm flipV="1" rot="5202600">
                <a:off x="7861320" y="2963880"/>
                <a:ext cx="3696480" cy="3725280"/>
              </a:xfrm>
              <a:custGeom>
                <a:avLst/>
                <a:gdLst>
                  <a:gd name="textAreaLeft" fmla="*/ 0 w 3696480"/>
                  <a:gd name="textAreaRight" fmla="*/ 3696840 w 3696480"/>
                  <a:gd name="textAreaTop" fmla="*/ 360 h 3725280"/>
                  <a:gd name="textAreaBottom" fmla="*/ 3726000 h 3725280"/>
                </a:gdLst>
                <a:ahLst/>
                <a:rect l="textAreaLeft" t="textAreaTop" r="textAreaRight" b="textAreaBottom"/>
                <a:pathLst>
                  <a:path fill="none" w="70275" h="70818">
                    <a:moveTo>
                      <a:pt x="70274" y="0"/>
                    </a:moveTo>
                    <a:cubicBezTo>
                      <a:pt x="67850" y="1460"/>
                      <a:pt x="57227" y="7242"/>
                      <a:pt x="53553" y="9861"/>
                    </a:cubicBezTo>
                    <a:cubicBezTo>
                      <a:pt x="53253" y="10072"/>
                      <a:pt x="52961" y="10299"/>
                      <a:pt x="52694" y="10542"/>
                    </a:cubicBezTo>
                    <a:cubicBezTo>
                      <a:pt x="50893" y="12245"/>
                      <a:pt x="49482" y="14451"/>
                      <a:pt x="49061" y="16835"/>
                    </a:cubicBezTo>
                    <a:cubicBezTo>
                      <a:pt x="48988" y="17216"/>
                      <a:pt x="48947" y="17597"/>
                      <a:pt x="48931" y="17978"/>
                    </a:cubicBezTo>
                    <a:cubicBezTo>
                      <a:pt x="48858" y="19770"/>
                      <a:pt x="49369" y="21522"/>
                      <a:pt x="49831" y="23265"/>
                    </a:cubicBezTo>
                    <a:cubicBezTo>
                      <a:pt x="50561" y="25974"/>
                      <a:pt x="51218" y="28747"/>
                      <a:pt x="51810" y="31529"/>
                    </a:cubicBezTo>
                    <a:lnTo>
                      <a:pt x="51875" y="31813"/>
                    </a:lnTo>
                    <a:cubicBezTo>
                      <a:pt x="52434" y="34489"/>
                      <a:pt x="52913" y="37238"/>
                      <a:pt x="52377" y="39914"/>
                    </a:cubicBezTo>
                    <a:cubicBezTo>
                      <a:pt x="51875" y="42444"/>
                      <a:pt x="50383" y="44836"/>
                      <a:pt x="48144" y="46036"/>
                    </a:cubicBezTo>
                    <a:cubicBezTo>
                      <a:pt x="47942" y="46150"/>
                      <a:pt x="47731" y="46247"/>
                      <a:pt x="47520" y="46336"/>
                    </a:cubicBezTo>
                    <a:cubicBezTo>
                      <a:pt x="44820" y="47455"/>
                      <a:pt x="41681" y="46758"/>
                      <a:pt x="38973" y="45614"/>
                    </a:cubicBezTo>
                    <a:cubicBezTo>
                      <a:pt x="32850" y="43028"/>
                      <a:pt x="27863" y="38349"/>
                      <a:pt x="22438" y="34472"/>
                    </a:cubicBezTo>
                    <a:cubicBezTo>
                      <a:pt x="20192" y="32875"/>
                      <a:pt x="17857" y="31407"/>
                      <a:pt x="15335" y="30320"/>
                    </a:cubicBezTo>
                    <a:cubicBezTo>
                      <a:pt x="14986" y="30175"/>
                      <a:pt x="14637" y="30029"/>
                      <a:pt x="14280" y="29899"/>
                    </a:cubicBezTo>
                    <a:cubicBezTo>
                      <a:pt x="11499" y="28885"/>
                      <a:pt x="8393" y="28504"/>
                      <a:pt x="5798" y="29858"/>
                    </a:cubicBezTo>
                    <a:cubicBezTo>
                      <a:pt x="2830" y="31407"/>
                      <a:pt x="1322" y="34943"/>
                      <a:pt x="1257" y="38268"/>
                    </a:cubicBezTo>
                    <a:cubicBezTo>
                      <a:pt x="1192" y="41665"/>
                      <a:pt x="2327" y="44933"/>
                      <a:pt x="3503" y="48055"/>
                    </a:cubicBezTo>
                    <a:cubicBezTo>
                      <a:pt x="3860" y="49004"/>
                      <a:pt x="4233" y="49961"/>
                      <a:pt x="4566" y="50918"/>
                    </a:cubicBezTo>
                    <a:cubicBezTo>
                      <a:pt x="5336" y="53091"/>
                      <a:pt x="5969" y="55289"/>
                      <a:pt x="6098" y="57567"/>
                    </a:cubicBezTo>
                    <a:cubicBezTo>
                      <a:pt x="6390" y="62587"/>
                      <a:pt x="4047" y="67736"/>
                      <a:pt x="0" y="70818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695" name="Google Shape;78;p4"/>
              <p:cNvSpPr/>
              <p:nvPr/>
            </p:nvSpPr>
            <p:spPr>
              <a:xfrm flipV="1" rot="5202600">
                <a:off x="7955280" y="2991240"/>
                <a:ext cx="3607920" cy="3786120"/>
              </a:xfrm>
              <a:custGeom>
                <a:avLst/>
                <a:gdLst>
                  <a:gd name="textAreaLeft" fmla="*/ 0 w 3607920"/>
                  <a:gd name="textAreaRight" fmla="*/ 3608280 w 3607920"/>
                  <a:gd name="textAreaTop" fmla="*/ -360 h 3786120"/>
                  <a:gd name="textAreaBottom" fmla="*/ 3786120 h 3786120"/>
                </a:gdLst>
                <a:ahLst/>
                <a:rect l="textAreaLeft" t="textAreaTop" r="textAreaRight" b="textAreaBottom"/>
                <a:pathLst>
                  <a:path fill="none" w="68589" h="71978">
                    <a:moveTo>
                      <a:pt x="68589" y="0"/>
                    </a:moveTo>
                    <a:cubicBezTo>
                      <a:pt x="66034" y="1379"/>
                      <a:pt x="52946" y="8499"/>
                      <a:pt x="50902" y="10567"/>
                    </a:cubicBezTo>
                    <a:cubicBezTo>
                      <a:pt x="48867" y="12634"/>
                      <a:pt x="47367" y="15391"/>
                      <a:pt x="47391" y="18303"/>
                    </a:cubicBezTo>
                    <a:cubicBezTo>
                      <a:pt x="47399" y="20135"/>
                      <a:pt x="48016" y="21911"/>
                      <a:pt x="48559" y="23663"/>
                    </a:cubicBezTo>
                    <a:cubicBezTo>
                      <a:pt x="49410" y="26396"/>
                      <a:pt x="50124" y="29161"/>
                      <a:pt x="50708" y="31967"/>
                    </a:cubicBezTo>
                    <a:cubicBezTo>
                      <a:pt x="51284" y="34740"/>
                      <a:pt x="51721" y="37611"/>
                      <a:pt x="51211" y="40400"/>
                    </a:cubicBezTo>
                    <a:cubicBezTo>
                      <a:pt x="50700" y="43190"/>
                      <a:pt x="49062" y="45906"/>
                      <a:pt x="46467" y="47066"/>
                    </a:cubicBezTo>
                    <a:cubicBezTo>
                      <a:pt x="43766" y="48266"/>
                      <a:pt x="40588" y="47577"/>
                      <a:pt x="37863" y="46425"/>
                    </a:cubicBezTo>
                    <a:cubicBezTo>
                      <a:pt x="29129" y="42744"/>
                      <a:pt x="22764" y="34829"/>
                      <a:pt x="14103" y="30969"/>
                    </a:cubicBezTo>
                    <a:cubicBezTo>
                      <a:pt x="11070" y="29623"/>
                      <a:pt x="7453" y="28828"/>
                      <a:pt x="4502" y="30345"/>
                    </a:cubicBezTo>
                    <a:cubicBezTo>
                      <a:pt x="1493" y="31886"/>
                      <a:pt x="1" y="35494"/>
                      <a:pt x="58" y="38860"/>
                    </a:cubicBezTo>
                    <a:cubicBezTo>
                      <a:pt x="106" y="42233"/>
                      <a:pt x="1436" y="45452"/>
                      <a:pt x="2831" y="48526"/>
                    </a:cubicBezTo>
                    <a:cubicBezTo>
                      <a:pt x="4226" y="51599"/>
                      <a:pt x="5726" y="54705"/>
                      <a:pt x="6180" y="58046"/>
                    </a:cubicBezTo>
                    <a:cubicBezTo>
                      <a:pt x="6861" y="63163"/>
                      <a:pt x="4834" y="68572"/>
                      <a:pt x="942" y="71978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</p:grpSp>
        <p:grpSp>
          <p:nvGrpSpPr>
            <p:cNvPr id="696" name="Google Shape;79;p4"/>
            <p:cNvGrpSpPr/>
            <p:nvPr/>
          </p:nvGrpSpPr>
          <p:grpSpPr>
            <a:xfrm>
              <a:off x="-2266200" y="2756160"/>
              <a:ext cx="4925520" cy="6378840"/>
              <a:chOff x="-2266200" y="2756160"/>
              <a:chExt cx="4925520" cy="6378840"/>
            </a:xfrm>
          </p:grpSpPr>
          <p:sp>
            <p:nvSpPr>
              <p:cNvPr id="697" name="Google Shape;80;p4"/>
              <p:cNvSpPr/>
              <p:nvPr/>
            </p:nvSpPr>
            <p:spPr>
              <a:xfrm rot="5935200">
                <a:off x="-2131560" y="4361760"/>
                <a:ext cx="5773320" cy="2949120"/>
              </a:xfrm>
              <a:custGeom>
                <a:avLst/>
                <a:gdLst>
                  <a:gd name="textAreaLeft" fmla="*/ 0 w 5773320"/>
                  <a:gd name="textAreaRight" fmla="*/ 5773680 w 5773320"/>
                  <a:gd name="textAreaTop" fmla="*/ 0 h 2949120"/>
                  <a:gd name="textAreaBottom" fmla="*/ 2949480 h 2949120"/>
                </a:gdLst>
                <a:ahLst/>
                <a:rect l="textAreaLeft" t="textAreaTop" r="textAreaRight" b="textAreaBottom"/>
                <a:pathLst>
                  <a:path fill="none" w="109750" h="56068">
                    <a:moveTo>
                      <a:pt x="0" y="53521"/>
                    </a:moveTo>
                    <a:cubicBezTo>
                      <a:pt x="9358" y="56068"/>
                      <a:pt x="20095" y="52256"/>
                      <a:pt x="25747" y="44390"/>
                    </a:cubicBezTo>
                    <a:cubicBezTo>
                      <a:pt x="29063" y="39776"/>
                      <a:pt x="30637" y="34148"/>
                      <a:pt x="33499" y="29250"/>
                    </a:cubicBezTo>
                    <a:cubicBezTo>
                      <a:pt x="36362" y="24344"/>
                      <a:pt x="41333" y="19892"/>
                      <a:pt x="46985" y="20411"/>
                    </a:cubicBezTo>
                    <a:cubicBezTo>
                      <a:pt x="49799" y="20679"/>
                      <a:pt x="52353" y="22147"/>
                      <a:pt x="54705" y="23720"/>
                    </a:cubicBezTo>
                    <a:cubicBezTo>
                      <a:pt x="62100" y="28667"/>
                      <a:pt x="69309" y="35316"/>
                      <a:pt x="78205" y="35422"/>
                    </a:cubicBezTo>
                    <a:cubicBezTo>
                      <a:pt x="80549" y="35454"/>
                      <a:pt x="83265" y="34724"/>
                      <a:pt x="84165" y="32559"/>
                    </a:cubicBezTo>
                    <a:cubicBezTo>
                      <a:pt x="85147" y="30199"/>
                      <a:pt x="83452" y="27685"/>
                      <a:pt x="82641" y="25269"/>
                    </a:cubicBezTo>
                    <a:cubicBezTo>
                      <a:pt x="81092" y="20671"/>
                      <a:pt x="83087" y="15132"/>
                      <a:pt x="87214" y="12586"/>
                    </a:cubicBezTo>
                    <a:cubicBezTo>
                      <a:pt x="89493" y="11175"/>
                      <a:pt x="92202" y="10672"/>
                      <a:pt x="94756" y="9861"/>
                    </a:cubicBezTo>
                    <a:cubicBezTo>
                      <a:pt x="100570" y="8029"/>
                      <a:pt x="105760" y="4615"/>
                      <a:pt x="109750" y="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698" name="Google Shape;81;p4"/>
              <p:cNvSpPr/>
              <p:nvPr/>
            </p:nvSpPr>
            <p:spPr>
              <a:xfrm rot="5935200">
                <a:off x="-2091960" y="4442760"/>
                <a:ext cx="5634720" cy="2950920"/>
              </a:xfrm>
              <a:custGeom>
                <a:avLst/>
                <a:gdLst>
                  <a:gd name="textAreaLeft" fmla="*/ 0 w 5634720"/>
                  <a:gd name="textAreaRight" fmla="*/ 5635080 w 5634720"/>
                  <a:gd name="textAreaTop" fmla="*/ 0 h 2950920"/>
                  <a:gd name="textAreaBottom" fmla="*/ 2951280 h 2950920"/>
                </a:gdLst>
                <a:ahLst/>
                <a:rect l="textAreaLeft" t="textAreaTop" r="textAreaRight" b="textAreaBottom"/>
                <a:pathLst>
                  <a:path fill="none" w="107115" h="56101">
                    <a:moveTo>
                      <a:pt x="107115" y="1"/>
                    </a:moveTo>
                    <a:cubicBezTo>
                      <a:pt x="103263" y="4380"/>
                      <a:pt x="97643" y="7964"/>
                      <a:pt x="92008" y="9861"/>
                    </a:cubicBezTo>
                    <a:cubicBezTo>
                      <a:pt x="91683" y="9975"/>
                      <a:pt x="91359" y="10080"/>
                      <a:pt x="91034" y="10186"/>
                    </a:cubicBezTo>
                    <a:cubicBezTo>
                      <a:pt x="88804" y="10899"/>
                      <a:pt x="86558" y="11564"/>
                      <a:pt x="84669" y="12870"/>
                    </a:cubicBezTo>
                    <a:cubicBezTo>
                      <a:pt x="84377" y="13073"/>
                      <a:pt x="84093" y="13292"/>
                      <a:pt x="83825" y="13527"/>
                    </a:cubicBezTo>
                    <a:cubicBezTo>
                      <a:pt x="82568" y="14654"/>
                      <a:pt x="81587" y="16057"/>
                      <a:pt x="80963" y="17622"/>
                    </a:cubicBezTo>
                    <a:cubicBezTo>
                      <a:pt x="79965" y="20063"/>
                      <a:pt x="79746" y="22869"/>
                      <a:pt x="80509" y="25439"/>
                    </a:cubicBezTo>
                    <a:cubicBezTo>
                      <a:pt x="80533" y="25528"/>
                      <a:pt x="80565" y="25618"/>
                      <a:pt x="80590" y="25699"/>
                    </a:cubicBezTo>
                    <a:cubicBezTo>
                      <a:pt x="81393" y="28131"/>
                      <a:pt x="82998" y="30670"/>
                      <a:pt x="82049" y="33046"/>
                    </a:cubicBezTo>
                    <a:cubicBezTo>
                      <a:pt x="81174" y="35235"/>
                      <a:pt x="78538" y="36078"/>
                      <a:pt x="76203" y="36135"/>
                    </a:cubicBezTo>
                    <a:cubicBezTo>
                      <a:pt x="75992" y="36135"/>
                      <a:pt x="75789" y="36135"/>
                      <a:pt x="75586" y="36135"/>
                    </a:cubicBezTo>
                    <a:cubicBezTo>
                      <a:pt x="72886" y="36087"/>
                      <a:pt x="70299" y="35373"/>
                      <a:pt x="67834" y="34286"/>
                    </a:cubicBezTo>
                    <a:cubicBezTo>
                      <a:pt x="62425" y="31910"/>
                      <a:pt x="57543" y="27791"/>
                      <a:pt x="52556" y="24434"/>
                    </a:cubicBezTo>
                    <a:cubicBezTo>
                      <a:pt x="50480" y="23039"/>
                      <a:pt x="48250" y="21725"/>
                      <a:pt x="45826" y="21214"/>
                    </a:cubicBezTo>
                    <a:cubicBezTo>
                      <a:pt x="45485" y="21141"/>
                      <a:pt x="45153" y="21085"/>
                      <a:pt x="44812" y="21044"/>
                    </a:cubicBezTo>
                    <a:cubicBezTo>
                      <a:pt x="42112" y="20744"/>
                      <a:pt x="39541" y="21539"/>
                      <a:pt x="37295" y="23039"/>
                    </a:cubicBezTo>
                    <a:cubicBezTo>
                      <a:pt x="34805" y="24701"/>
                      <a:pt x="32778" y="27231"/>
                      <a:pt x="31359" y="29851"/>
                    </a:cubicBezTo>
                    <a:cubicBezTo>
                      <a:pt x="29332" y="33589"/>
                      <a:pt x="28042" y="37692"/>
                      <a:pt x="26226" y="41463"/>
                    </a:cubicBezTo>
                    <a:cubicBezTo>
                      <a:pt x="25666" y="42623"/>
                      <a:pt x="25042" y="43742"/>
                      <a:pt x="24344" y="44820"/>
                    </a:cubicBezTo>
                    <a:cubicBezTo>
                      <a:pt x="22739" y="47245"/>
                      <a:pt x="20687" y="49337"/>
                      <a:pt x="18287" y="50975"/>
                    </a:cubicBezTo>
                    <a:cubicBezTo>
                      <a:pt x="13040" y="54584"/>
                      <a:pt x="6269" y="56100"/>
                      <a:pt x="1" y="54673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699" name="Google Shape;82;p4"/>
              <p:cNvSpPr/>
              <p:nvPr/>
            </p:nvSpPr>
            <p:spPr>
              <a:xfrm rot="5935200">
                <a:off x="-2072880" y="4499640"/>
                <a:ext cx="5496120" cy="2994480"/>
              </a:xfrm>
              <a:custGeom>
                <a:avLst/>
                <a:gdLst>
                  <a:gd name="textAreaLeft" fmla="*/ 0 w 5496120"/>
                  <a:gd name="textAreaRight" fmla="*/ 5496480 w 5496120"/>
                  <a:gd name="textAreaTop" fmla="*/ 0 h 2994480"/>
                  <a:gd name="textAreaBottom" fmla="*/ 2994840 h 2994480"/>
                </a:gdLst>
                <a:ahLst/>
                <a:rect l="textAreaLeft" t="textAreaTop" r="textAreaRight" b="textAreaBottom"/>
                <a:pathLst>
                  <a:path fill="none" w="104480" h="56928">
                    <a:moveTo>
                      <a:pt x="104479" y="1"/>
                    </a:moveTo>
                    <a:cubicBezTo>
                      <a:pt x="100733" y="4169"/>
                      <a:pt x="94740" y="7883"/>
                      <a:pt x="89258" y="9861"/>
                    </a:cubicBezTo>
                    <a:cubicBezTo>
                      <a:pt x="88926" y="9983"/>
                      <a:pt x="88601" y="10097"/>
                      <a:pt x="88293" y="10210"/>
                    </a:cubicBezTo>
                    <a:cubicBezTo>
                      <a:pt x="86096" y="10989"/>
                      <a:pt x="83906" y="11767"/>
                      <a:pt x="82122" y="13146"/>
                    </a:cubicBezTo>
                    <a:cubicBezTo>
                      <a:pt x="81846" y="13365"/>
                      <a:pt x="81579" y="13600"/>
                      <a:pt x="81327" y="13843"/>
                    </a:cubicBezTo>
                    <a:cubicBezTo>
                      <a:pt x="80152" y="15003"/>
                      <a:pt x="79300" y="16438"/>
                      <a:pt x="78732" y="18019"/>
                    </a:cubicBezTo>
                    <a:cubicBezTo>
                      <a:pt x="77865" y="20476"/>
                      <a:pt x="77703" y="23290"/>
                      <a:pt x="78457" y="25869"/>
                    </a:cubicBezTo>
                    <a:cubicBezTo>
                      <a:pt x="78481" y="25958"/>
                      <a:pt x="78513" y="26047"/>
                      <a:pt x="78538" y="26137"/>
                    </a:cubicBezTo>
                    <a:cubicBezTo>
                      <a:pt x="79324" y="28586"/>
                      <a:pt x="80849" y="31140"/>
                      <a:pt x="79924" y="33540"/>
                    </a:cubicBezTo>
                    <a:cubicBezTo>
                      <a:pt x="79081" y="35746"/>
                      <a:pt x="76527" y="36703"/>
                      <a:pt x="74199" y="36841"/>
                    </a:cubicBezTo>
                    <a:cubicBezTo>
                      <a:pt x="73989" y="36849"/>
                      <a:pt x="73786" y="36857"/>
                      <a:pt x="73575" y="36865"/>
                    </a:cubicBezTo>
                    <a:cubicBezTo>
                      <a:pt x="70875" y="36906"/>
                      <a:pt x="68255" y="36184"/>
                      <a:pt x="65774" y="35097"/>
                    </a:cubicBezTo>
                    <a:cubicBezTo>
                      <a:pt x="60316" y="32705"/>
                      <a:pt x="55427" y="28545"/>
                      <a:pt x="50407" y="25147"/>
                    </a:cubicBezTo>
                    <a:cubicBezTo>
                      <a:pt x="48315" y="23736"/>
                      <a:pt x="46077" y="22414"/>
                      <a:pt x="43644" y="21855"/>
                    </a:cubicBezTo>
                    <a:cubicBezTo>
                      <a:pt x="43303" y="21782"/>
                      <a:pt x="42971" y="21717"/>
                      <a:pt x="42622" y="21677"/>
                    </a:cubicBezTo>
                    <a:cubicBezTo>
                      <a:pt x="39922" y="21320"/>
                      <a:pt x="37311" y="22033"/>
                      <a:pt x="35040" y="23525"/>
                    </a:cubicBezTo>
                    <a:cubicBezTo>
                      <a:pt x="32510" y="25180"/>
                      <a:pt x="30540" y="27783"/>
                      <a:pt x="29201" y="30443"/>
                    </a:cubicBezTo>
                    <a:cubicBezTo>
                      <a:pt x="27336" y="34165"/>
                      <a:pt x="26201" y="38203"/>
                      <a:pt x="24595" y="41925"/>
                    </a:cubicBezTo>
                    <a:cubicBezTo>
                      <a:pt x="24109" y="43069"/>
                      <a:pt x="23549" y="44180"/>
                      <a:pt x="22925" y="45250"/>
                    </a:cubicBezTo>
                    <a:cubicBezTo>
                      <a:pt x="21506" y="47650"/>
                      <a:pt x="19633" y="49751"/>
                      <a:pt x="17411" y="51437"/>
                    </a:cubicBezTo>
                    <a:cubicBezTo>
                      <a:pt x="12570" y="55151"/>
                      <a:pt x="6115" y="56927"/>
                      <a:pt x="0" y="5581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700" name="Google Shape;83;p4"/>
              <p:cNvSpPr/>
              <p:nvPr/>
            </p:nvSpPr>
            <p:spPr>
              <a:xfrm rot="5935200">
                <a:off x="-2054520" y="4556160"/>
                <a:ext cx="5358240" cy="3038400"/>
              </a:xfrm>
              <a:custGeom>
                <a:avLst/>
                <a:gdLst>
                  <a:gd name="textAreaLeft" fmla="*/ 0 w 5358240"/>
                  <a:gd name="textAreaRight" fmla="*/ 5358600 w 5358240"/>
                  <a:gd name="textAreaTop" fmla="*/ 0 h 3038400"/>
                  <a:gd name="textAreaBottom" fmla="*/ 3038760 h 3038400"/>
                </a:gdLst>
                <a:ahLst/>
                <a:rect l="textAreaLeft" t="textAreaTop" r="textAreaRight" b="textAreaBottom"/>
                <a:pathLst>
                  <a:path fill="none" w="101861" h="57763">
                    <a:moveTo>
                      <a:pt x="101860" y="1"/>
                    </a:moveTo>
                    <a:cubicBezTo>
                      <a:pt x="98211" y="3966"/>
                      <a:pt x="91854" y="7802"/>
                      <a:pt x="86526" y="9861"/>
                    </a:cubicBezTo>
                    <a:cubicBezTo>
                      <a:pt x="86185" y="9991"/>
                      <a:pt x="85869" y="10121"/>
                      <a:pt x="85561" y="10234"/>
                    </a:cubicBezTo>
                    <a:cubicBezTo>
                      <a:pt x="83388" y="11078"/>
                      <a:pt x="81271" y="11978"/>
                      <a:pt x="79593" y="13438"/>
                    </a:cubicBezTo>
                    <a:cubicBezTo>
                      <a:pt x="79325" y="13665"/>
                      <a:pt x="79082" y="13908"/>
                      <a:pt x="78846" y="14167"/>
                    </a:cubicBezTo>
                    <a:cubicBezTo>
                      <a:pt x="77752" y="15368"/>
                      <a:pt x="77006" y="16844"/>
                      <a:pt x="76519" y="18433"/>
                    </a:cubicBezTo>
                    <a:cubicBezTo>
                      <a:pt x="75765" y="20906"/>
                      <a:pt x="75668" y="23712"/>
                      <a:pt x="76414" y="26307"/>
                    </a:cubicBezTo>
                    <a:cubicBezTo>
                      <a:pt x="76438" y="26396"/>
                      <a:pt x="76471" y="26485"/>
                      <a:pt x="76495" y="26575"/>
                    </a:cubicBezTo>
                    <a:cubicBezTo>
                      <a:pt x="77257" y="29048"/>
                      <a:pt x="78701" y="31610"/>
                      <a:pt x="77809" y="34027"/>
                    </a:cubicBezTo>
                    <a:cubicBezTo>
                      <a:pt x="76989" y="36265"/>
                      <a:pt x="74516" y="37327"/>
                      <a:pt x="72197" y="37546"/>
                    </a:cubicBezTo>
                    <a:cubicBezTo>
                      <a:pt x="71994" y="37563"/>
                      <a:pt x="71783" y="37579"/>
                      <a:pt x="71581" y="37587"/>
                    </a:cubicBezTo>
                    <a:cubicBezTo>
                      <a:pt x="68872" y="37717"/>
                      <a:pt x="66212" y="37003"/>
                      <a:pt x="63715" y="35908"/>
                    </a:cubicBezTo>
                    <a:cubicBezTo>
                      <a:pt x="58209" y="33500"/>
                      <a:pt x="53311" y="29299"/>
                      <a:pt x="48259" y="25869"/>
                    </a:cubicBezTo>
                    <a:cubicBezTo>
                      <a:pt x="46150" y="24442"/>
                      <a:pt x="43912" y="23112"/>
                      <a:pt x="41463" y="22520"/>
                    </a:cubicBezTo>
                    <a:cubicBezTo>
                      <a:pt x="41131" y="22431"/>
                      <a:pt x="40790" y="22366"/>
                      <a:pt x="40441" y="22317"/>
                    </a:cubicBezTo>
                    <a:cubicBezTo>
                      <a:pt x="37733" y="21912"/>
                      <a:pt x="35089" y="22536"/>
                      <a:pt x="32786" y="24020"/>
                    </a:cubicBezTo>
                    <a:cubicBezTo>
                      <a:pt x="30232" y="25666"/>
                      <a:pt x="28302" y="28350"/>
                      <a:pt x="27053" y="31051"/>
                    </a:cubicBezTo>
                    <a:cubicBezTo>
                      <a:pt x="25342" y="34757"/>
                      <a:pt x="24369" y="38722"/>
                      <a:pt x="22974" y="42404"/>
                    </a:cubicBezTo>
                    <a:cubicBezTo>
                      <a:pt x="22552" y="43531"/>
                      <a:pt x="22066" y="44626"/>
                      <a:pt x="21515" y="45696"/>
                    </a:cubicBezTo>
                    <a:cubicBezTo>
                      <a:pt x="20266" y="48064"/>
                      <a:pt x="18579" y="50180"/>
                      <a:pt x="16544" y="51916"/>
                    </a:cubicBezTo>
                    <a:cubicBezTo>
                      <a:pt x="12092" y="55735"/>
                      <a:pt x="5953" y="57763"/>
                      <a:pt x="1" y="56984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701" name="Google Shape;84;p4"/>
              <p:cNvSpPr/>
              <p:nvPr/>
            </p:nvSpPr>
            <p:spPr>
              <a:xfrm rot="5935200">
                <a:off x="-2035800" y="4612680"/>
                <a:ext cx="5219280" cy="3082320"/>
              </a:xfrm>
              <a:custGeom>
                <a:avLst/>
                <a:gdLst>
                  <a:gd name="textAreaLeft" fmla="*/ 0 w 5219280"/>
                  <a:gd name="textAreaRight" fmla="*/ 5219640 w 5219280"/>
                  <a:gd name="textAreaTop" fmla="*/ 0 h 3082320"/>
                  <a:gd name="textAreaBottom" fmla="*/ 3082680 h 3082320"/>
                </a:gdLst>
                <a:ahLst/>
                <a:rect l="textAreaLeft" t="textAreaTop" r="textAreaRight" b="textAreaBottom"/>
                <a:pathLst>
                  <a:path fill="none" w="99217" h="58598">
                    <a:moveTo>
                      <a:pt x="99216" y="1"/>
                    </a:moveTo>
                    <a:cubicBezTo>
                      <a:pt x="95673" y="3747"/>
                      <a:pt x="88950" y="7745"/>
                      <a:pt x="83768" y="9862"/>
                    </a:cubicBezTo>
                    <a:cubicBezTo>
                      <a:pt x="83428" y="9999"/>
                      <a:pt x="83112" y="10137"/>
                      <a:pt x="82820" y="10259"/>
                    </a:cubicBezTo>
                    <a:cubicBezTo>
                      <a:pt x="80671" y="11175"/>
                      <a:pt x="78611" y="12181"/>
                      <a:pt x="77038" y="13721"/>
                    </a:cubicBezTo>
                    <a:cubicBezTo>
                      <a:pt x="76795" y="13957"/>
                      <a:pt x="76559" y="14216"/>
                      <a:pt x="76349" y="14484"/>
                    </a:cubicBezTo>
                    <a:cubicBezTo>
                      <a:pt x="75343" y="15733"/>
                      <a:pt x="74694" y="17225"/>
                      <a:pt x="74289" y="18830"/>
                    </a:cubicBezTo>
                    <a:cubicBezTo>
                      <a:pt x="73664" y="21328"/>
                      <a:pt x="73632" y="24134"/>
                      <a:pt x="74362" y="26745"/>
                    </a:cubicBezTo>
                    <a:cubicBezTo>
                      <a:pt x="74386" y="26834"/>
                      <a:pt x="74410" y="26923"/>
                      <a:pt x="74435" y="27012"/>
                    </a:cubicBezTo>
                    <a:cubicBezTo>
                      <a:pt x="75189" y="29494"/>
                      <a:pt x="76551" y="32081"/>
                      <a:pt x="75692" y="34514"/>
                    </a:cubicBezTo>
                    <a:cubicBezTo>
                      <a:pt x="74897" y="36776"/>
                      <a:pt x="72505" y="37952"/>
                      <a:pt x="70194" y="38252"/>
                    </a:cubicBezTo>
                    <a:cubicBezTo>
                      <a:pt x="69991" y="38276"/>
                      <a:pt x="69780" y="38301"/>
                      <a:pt x="69569" y="38317"/>
                    </a:cubicBezTo>
                    <a:cubicBezTo>
                      <a:pt x="66869" y="38519"/>
                      <a:pt x="64168" y="37814"/>
                      <a:pt x="61647" y="36711"/>
                    </a:cubicBezTo>
                    <a:cubicBezTo>
                      <a:pt x="56092" y="34295"/>
                      <a:pt x="51186" y="30053"/>
                      <a:pt x="46101" y="26583"/>
                    </a:cubicBezTo>
                    <a:cubicBezTo>
                      <a:pt x="43985" y="25147"/>
                      <a:pt x="41738" y="23801"/>
                      <a:pt x="39289" y="23161"/>
                    </a:cubicBezTo>
                    <a:cubicBezTo>
                      <a:pt x="38949" y="23080"/>
                      <a:pt x="38608" y="23007"/>
                      <a:pt x="38260" y="22942"/>
                    </a:cubicBezTo>
                    <a:cubicBezTo>
                      <a:pt x="35584" y="22479"/>
                      <a:pt x="32826" y="23039"/>
                      <a:pt x="30540" y="24507"/>
                    </a:cubicBezTo>
                    <a:cubicBezTo>
                      <a:pt x="27945" y="26145"/>
                      <a:pt x="26063" y="28902"/>
                      <a:pt x="24904" y="31651"/>
                    </a:cubicBezTo>
                    <a:cubicBezTo>
                      <a:pt x="23347" y="35341"/>
                      <a:pt x="22528" y="39241"/>
                      <a:pt x="21352" y="42874"/>
                    </a:cubicBezTo>
                    <a:cubicBezTo>
                      <a:pt x="20995" y="43985"/>
                      <a:pt x="20582" y="45072"/>
                      <a:pt x="20103" y="46126"/>
                    </a:cubicBezTo>
                    <a:cubicBezTo>
                      <a:pt x="19033" y="48478"/>
                      <a:pt x="17533" y="50602"/>
                      <a:pt x="15676" y="52386"/>
                    </a:cubicBezTo>
                    <a:cubicBezTo>
                      <a:pt x="11621" y="56303"/>
                      <a:pt x="5790" y="58598"/>
                      <a:pt x="0" y="5813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702" name="Google Shape;85;p4"/>
              <p:cNvSpPr/>
              <p:nvPr/>
            </p:nvSpPr>
            <p:spPr>
              <a:xfrm rot="5935200">
                <a:off x="-2017080" y="4669560"/>
                <a:ext cx="5081040" cy="3125880"/>
              </a:xfrm>
              <a:custGeom>
                <a:avLst/>
                <a:gdLst>
                  <a:gd name="textAreaLeft" fmla="*/ 0 w 5081040"/>
                  <a:gd name="textAreaRight" fmla="*/ 5081400 w 5081040"/>
                  <a:gd name="textAreaTop" fmla="*/ 0 h 3125880"/>
                  <a:gd name="textAreaBottom" fmla="*/ 3126240 h 3125880"/>
                </a:gdLst>
                <a:ahLst/>
                <a:rect l="textAreaLeft" t="textAreaTop" r="textAreaRight" b="textAreaBottom"/>
                <a:pathLst>
                  <a:path fill="none" w="96589" h="59426">
                    <a:moveTo>
                      <a:pt x="96589" y="1"/>
                    </a:moveTo>
                    <a:cubicBezTo>
                      <a:pt x="93142" y="3544"/>
                      <a:pt x="86055" y="7680"/>
                      <a:pt x="81019" y="9862"/>
                    </a:cubicBezTo>
                    <a:cubicBezTo>
                      <a:pt x="80678" y="10008"/>
                      <a:pt x="80362" y="10153"/>
                      <a:pt x="80078" y="10283"/>
                    </a:cubicBezTo>
                    <a:cubicBezTo>
                      <a:pt x="77962" y="11256"/>
                      <a:pt x="75967" y="12384"/>
                      <a:pt x="74491" y="14005"/>
                    </a:cubicBezTo>
                    <a:cubicBezTo>
                      <a:pt x="74264" y="14257"/>
                      <a:pt x="74053" y="14524"/>
                      <a:pt x="73851" y="14800"/>
                    </a:cubicBezTo>
                    <a:cubicBezTo>
                      <a:pt x="72934" y="16106"/>
                      <a:pt x="72391" y="17614"/>
                      <a:pt x="72066" y="19236"/>
                    </a:cubicBezTo>
                    <a:cubicBezTo>
                      <a:pt x="71564" y="21750"/>
                      <a:pt x="71588" y="24547"/>
                      <a:pt x="72310" y="27175"/>
                    </a:cubicBezTo>
                    <a:cubicBezTo>
                      <a:pt x="72334" y="27272"/>
                      <a:pt x="72358" y="27361"/>
                      <a:pt x="72383" y="27450"/>
                    </a:cubicBezTo>
                    <a:cubicBezTo>
                      <a:pt x="73121" y="29948"/>
                      <a:pt x="74402" y="32543"/>
                      <a:pt x="73567" y="35008"/>
                    </a:cubicBezTo>
                    <a:cubicBezTo>
                      <a:pt x="72804" y="37295"/>
                      <a:pt x="70493" y="38576"/>
                      <a:pt x="68182" y="38957"/>
                    </a:cubicBezTo>
                    <a:cubicBezTo>
                      <a:pt x="67979" y="38998"/>
                      <a:pt x="67777" y="39022"/>
                      <a:pt x="67566" y="39047"/>
                    </a:cubicBezTo>
                    <a:cubicBezTo>
                      <a:pt x="64866" y="39339"/>
                      <a:pt x="62125" y="38625"/>
                      <a:pt x="59586" y="37522"/>
                    </a:cubicBezTo>
                    <a:cubicBezTo>
                      <a:pt x="53975" y="35097"/>
                      <a:pt x="49061" y="30808"/>
                      <a:pt x="43952" y="27304"/>
                    </a:cubicBezTo>
                    <a:cubicBezTo>
                      <a:pt x="41819" y="25845"/>
                      <a:pt x="39565" y="24491"/>
                      <a:pt x="37108" y="23818"/>
                    </a:cubicBezTo>
                    <a:cubicBezTo>
                      <a:pt x="36775" y="23720"/>
                      <a:pt x="36427" y="23639"/>
                      <a:pt x="36086" y="23574"/>
                    </a:cubicBezTo>
                    <a:cubicBezTo>
                      <a:pt x="33361" y="23071"/>
                      <a:pt x="30637" y="23526"/>
                      <a:pt x="28293" y="24993"/>
                    </a:cubicBezTo>
                    <a:cubicBezTo>
                      <a:pt x="25666" y="26623"/>
                      <a:pt x="23833" y="29453"/>
                      <a:pt x="22754" y="32251"/>
                    </a:cubicBezTo>
                    <a:cubicBezTo>
                      <a:pt x="21343" y="35916"/>
                      <a:pt x="20695" y="39760"/>
                      <a:pt x="19730" y="43344"/>
                    </a:cubicBezTo>
                    <a:cubicBezTo>
                      <a:pt x="19438" y="44439"/>
                      <a:pt x="19089" y="45510"/>
                      <a:pt x="18692" y="46564"/>
                    </a:cubicBezTo>
                    <a:cubicBezTo>
                      <a:pt x="17792" y="48883"/>
                      <a:pt x="16478" y="51016"/>
                      <a:pt x="14807" y="52857"/>
                    </a:cubicBezTo>
                    <a:cubicBezTo>
                      <a:pt x="11142" y="56871"/>
                      <a:pt x="5636" y="59425"/>
                      <a:pt x="0" y="59287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703" name="Google Shape;86;p4"/>
              <p:cNvSpPr/>
              <p:nvPr/>
            </p:nvSpPr>
            <p:spPr>
              <a:xfrm rot="5935200">
                <a:off x="-2003040" y="4720680"/>
                <a:ext cx="4942800" cy="3179160"/>
              </a:xfrm>
              <a:custGeom>
                <a:avLst/>
                <a:gdLst>
                  <a:gd name="textAreaLeft" fmla="*/ 0 w 4942800"/>
                  <a:gd name="textAreaRight" fmla="*/ 4943160 w 4942800"/>
                  <a:gd name="textAreaTop" fmla="*/ 0 h 3179160"/>
                  <a:gd name="textAreaBottom" fmla="*/ 3179520 h 3179160"/>
                </a:gdLst>
                <a:ahLst/>
                <a:rect l="textAreaLeft" t="textAreaTop" r="textAreaRight" b="textAreaBottom"/>
                <a:pathLst>
                  <a:path fill="none" w="93962" h="60439">
                    <a:moveTo>
                      <a:pt x="93962" y="1"/>
                    </a:moveTo>
                    <a:cubicBezTo>
                      <a:pt x="90621" y="3334"/>
                      <a:pt x="83177" y="7615"/>
                      <a:pt x="78279" y="9862"/>
                    </a:cubicBezTo>
                    <a:cubicBezTo>
                      <a:pt x="77938" y="10024"/>
                      <a:pt x="77622" y="10178"/>
                      <a:pt x="77346" y="10308"/>
                    </a:cubicBezTo>
                    <a:cubicBezTo>
                      <a:pt x="75254" y="11354"/>
                      <a:pt x="73324" y="12594"/>
                      <a:pt x="71953" y="14289"/>
                    </a:cubicBezTo>
                    <a:cubicBezTo>
                      <a:pt x="71743" y="14549"/>
                      <a:pt x="71548" y="14833"/>
                      <a:pt x="71370" y="15116"/>
                    </a:cubicBezTo>
                    <a:cubicBezTo>
                      <a:pt x="70534" y="16471"/>
                      <a:pt x="70096" y="18003"/>
                      <a:pt x="69845" y="19633"/>
                    </a:cubicBezTo>
                    <a:cubicBezTo>
                      <a:pt x="69448" y="22293"/>
                      <a:pt x="69586" y="25010"/>
                      <a:pt x="70259" y="27613"/>
                    </a:cubicBezTo>
                    <a:cubicBezTo>
                      <a:pt x="70283" y="27702"/>
                      <a:pt x="70307" y="27791"/>
                      <a:pt x="70340" y="27888"/>
                    </a:cubicBezTo>
                    <a:cubicBezTo>
                      <a:pt x="71053" y="30402"/>
                      <a:pt x="72254" y="33013"/>
                      <a:pt x="71451" y="35495"/>
                    </a:cubicBezTo>
                    <a:cubicBezTo>
                      <a:pt x="70713" y="37806"/>
                      <a:pt x="68483" y="39209"/>
                      <a:pt x="66180" y="39671"/>
                    </a:cubicBezTo>
                    <a:cubicBezTo>
                      <a:pt x="65977" y="39712"/>
                      <a:pt x="65774" y="39744"/>
                      <a:pt x="65563" y="39776"/>
                    </a:cubicBezTo>
                    <a:cubicBezTo>
                      <a:pt x="62863" y="40149"/>
                      <a:pt x="60082" y="39444"/>
                      <a:pt x="57527" y="38333"/>
                    </a:cubicBezTo>
                    <a:cubicBezTo>
                      <a:pt x="51867" y="35884"/>
                      <a:pt x="46953" y="31562"/>
                      <a:pt x="41804" y="28018"/>
                    </a:cubicBezTo>
                    <a:cubicBezTo>
                      <a:pt x="39671" y="26550"/>
                      <a:pt x="37400" y="25180"/>
                      <a:pt x="34935" y="24466"/>
                    </a:cubicBezTo>
                    <a:cubicBezTo>
                      <a:pt x="34603" y="24361"/>
                      <a:pt x="34254" y="24280"/>
                      <a:pt x="33913" y="24207"/>
                    </a:cubicBezTo>
                    <a:cubicBezTo>
                      <a:pt x="31180" y="23655"/>
                      <a:pt x="28423" y="24028"/>
                      <a:pt x="26047" y="25480"/>
                    </a:cubicBezTo>
                    <a:cubicBezTo>
                      <a:pt x="23388" y="27102"/>
                      <a:pt x="21595" y="30005"/>
                      <a:pt x="20606" y="32851"/>
                    </a:cubicBezTo>
                    <a:cubicBezTo>
                      <a:pt x="19349" y="36492"/>
                      <a:pt x="18863" y="40279"/>
                      <a:pt x="18108" y="43815"/>
                    </a:cubicBezTo>
                    <a:cubicBezTo>
                      <a:pt x="17890" y="44893"/>
                      <a:pt x="17614" y="45956"/>
                      <a:pt x="17281" y="47002"/>
                    </a:cubicBezTo>
                    <a:cubicBezTo>
                      <a:pt x="16560" y="49297"/>
                      <a:pt x="15424" y="51437"/>
                      <a:pt x="13940" y="53327"/>
                    </a:cubicBezTo>
                    <a:cubicBezTo>
                      <a:pt x="10672" y="57446"/>
                      <a:pt x="5482" y="60260"/>
                      <a:pt x="1" y="60439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704" name="Google Shape;87;p4"/>
              <p:cNvSpPr/>
              <p:nvPr/>
            </p:nvSpPr>
            <p:spPr>
              <a:xfrm rot="5935200">
                <a:off x="-1992600" y="4767840"/>
                <a:ext cx="4804200" cy="3239640"/>
              </a:xfrm>
              <a:custGeom>
                <a:avLst/>
                <a:gdLst>
                  <a:gd name="textAreaLeft" fmla="*/ 0 w 4804200"/>
                  <a:gd name="textAreaRight" fmla="*/ 4804560 w 4804200"/>
                  <a:gd name="textAreaTop" fmla="*/ 0 h 3239640"/>
                  <a:gd name="textAreaBottom" fmla="*/ 3240000 h 3239640"/>
                </a:gdLst>
                <a:ahLst/>
                <a:rect l="textAreaLeft" t="textAreaTop" r="textAreaRight" b="textAreaBottom"/>
                <a:pathLst>
                  <a:path fill="none" w="91326" h="61591">
                    <a:moveTo>
                      <a:pt x="91326" y="1"/>
                    </a:moveTo>
                    <a:cubicBezTo>
                      <a:pt x="88082" y="3131"/>
                      <a:pt x="80281" y="7567"/>
                      <a:pt x="75529" y="9862"/>
                    </a:cubicBezTo>
                    <a:cubicBezTo>
                      <a:pt x="75181" y="10032"/>
                      <a:pt x="74872" y="10194"/>
                      <a:pt x="74605" y="10340"/>
                    </a:cubicBezTo>
                    <a:cubicBezTo>
                      <a:pt x="72545" y="11443"/>
                      <a:pt x="70672" y="12805"/>
                      <a:pt x="69415" y="14573"/>
                    </a:cubicBezTo>
                    <a:cubicBezTo>
                      <a:pt x="69212" y="14849"/>
                      <a:pt x="69034" y="15141"/>
                      <a:pt x="68872" y="15441"/>
                    </a:cubicBezTo>
                    <a:cubicBezTo>
                      <a:pt x="68126" y="16836"/>
                      <a:pt x="67793" y="18393"/>
                      <a:pt x="67623" y="20039"/>
                    </a:cubicBezTo>
                    <a:cubicBezTo>
                      <a:pt x="67347" y="22723"/>
                      <a:pt x="67550" y="25431"/>
                      <a:pt x="68215" y="28051"/>
                    </a:cubicBezTo>
                    <a:cubicBezTo>
                      <a:pt x="68239" y="28140"/>
                      <a:pt x="68263" y="28229"/>
                      <a:pt x="68288" y="28326"/>
                    </a:cubicBezTo>
                    <a:cubicBezTo>
                      <a:pt x="68985" y="30856"/>
                      <a:pt x="70104" y="33484"/>
                      <a:pt x="69334" y="35990"/>
                    </a:cubicBezTo>
                    <a:cubicBezTo>
                      <a:pt x="68628" y="38325"/>
                      <a:pt x="66479" y="39833"/>
                      <a:pt x="64185" y="40377"/>
                    </a:cubicBezTo>
                    <a:cubicBezTo>
                      <a:pt x="63982" y="40425"/>
                      <a:pt x="63771" y="40474"/>
                      <a:pt x="63560" y="40506"/>
                    </a:cubicBezTo>
                    <a:cubicBezTo>
                      <a:pt x="60860" y="40960"/>
                      <a:pt x="58038" y="40255"/>
                      <a:pt x="55467" y="39144"/>
                    </a:cubicBezTo>
                    <a:cubicBezTo>
                      <a:pt x="49758" y="36679"/>
                      <a:pt x="44828" y="32316"/>
                      <a:pt x="39654" y="28740"/>
                    </a:cubicBezTo>
                    <a:cubicBezTo>
                      <a:pt x="37505" y="27256"/>
                      <a:pt x="35227" y="25877"/>
                      <a:pt x="32761" y="25115"/>
                    </a:cubicBezTo>
                    <a:cubicBezTo>
                      <a:pt x="32421" y="25010"/>
                      <a:pt x="32080" y="24920"/>
                      <a:pt x="31732" y="24847"/>
                    </a:cubicBezTo>
                    <a:cubicBezTo>
                      <a:pt x="28991" y="24239"/>
                      <a:pt x="26193" y="24523"/>
                      <a:pt x="23793" y="25967"/>
                    </a:cubicBezTo>
                    <a:cubicBezTo>
                      <a:pt x="21100" y="27580"/>
                      <a:pt x="19357" y="30556"/>
                      <a:pt x="18457" y="33459"/>
                    </a:cubicBezTo>
                    <a:cubicBezTo>
                      <a:pt x="17346" y="37076"/>
                      <a:pt x="17021" y="40798"/>
                      <a:pt x="16486" y="44285"/>
                    </a:cubicBezTo>
                    <a:cubicBezTo>
                      <a:pt x="16324" y="45356"/>
                      <a:pt x="16129" y="46410"/>
                      <a:pt x="15870" y="47432"/>
                    </a:cubicBezTo>
                    <a:cubicBezTo>
                      <a:pt x="15286" y="49759"/>
                      <a:pt x="14370" y="51884"/>
                      <a:pt x="13064" y="53797"/>
                    </a:cubicBezTo>
                    <a:cubicBezTo>
                      <a:pt x="10194" y="58014"/>
                      <a:pt x="5320" y="61087"/>
                      <a:pt x="0" y="61590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705" name="Google Shape;88;p4"/>
              <p:cNvSpPr/>
              <p:nvPr/>
            </p:nvSpPr>
            <p:spPr>
              <a:xfrm rot="5935200">
                <a:off x="-1982160" y="4814640"/>
                <a:ext cx="4665600" cy="3300480"/>
              </a:xfrm>
              <a:custGeom>
                <a:avLst/>
                <a:gdLst>
                  <a:gd name="textAreaLeft" fmla="*/ 0 w 4665600"/>
                  <a:gd name="textAreaRight" fmla="*/ 4665960 w 4665600"/>
                  <a:gd name="textAreaTop" fmla="*/ 0 h 3300480"/>
                  <a:gd name="textAreaBottom" fmla="*/ 3300840 h 3300480"/>
                </a:gdLst>
                <a:ahLst/>
                <a:rect l="textAreaLeft" t="textAreaTop" r="textAreaRight" b="textAreaBottom"/>
                <a:pathLst>
                  <a:path fill="none" w="88692" h="62742">
                    <a:moveTo>
                      <a:pt x="88691" y="1"/>
                    </a:moveTo>
                    <a:cubicBezTo>
                      <a:pt x="85561" y="2920"/>
                      <a:pt x="77387" y="7510"/>
                      <a:pt x="72781" y="9862"/>
                    </a:cubicBezTo>
                    <a:cubicBezTo>
                      <a:pt x="72432" y="10040"/>
                      <a:pt x="72124" y="10210"/>
                      <a:pt x="71865" y="10364"/>
                    </a:cubicBezTo>
                    <a:cubicBezTo>
                      <a:pt x="69837" y="11540"/>
                      <a:pt x="68021" y="13008"/>
                      <a:pt x="66869" y="14857"/>
                    </a:cubicBezTo>
                    <a:cubicBezTo>
                      <a:pt x="66683" y="15141"/>
                      <a:pt x="66521" y="15449"/>
                      <a:pt x="66383" y="15757"/>
                    </a:cubicBezTo>
                    <a:cubicBezTo>
                      <a:pt x="65718" y="17201"/>
                      <a:pt x="65491" y="18790"/>
                      <a:pt x="65402" y="20444"/>
                    </a:cubicBezTo>
                    <a:cubicBezTo>
                      <a:pt x="65256" y="23145"/>
                      <a:pt x="65515" y="25853"/>
                      <a:pt x="66164" y="28480"/>
                    </a:cubicBezTo>
                    <a:cubicBezTo>
                      <a:pt x="66188" y="28578"/>
                      <a:pt x="66212" y="28667"/>
                      <a:pt x="66237" y="28764"/>
                    </a:cubicBezTo>
                    <a:cubicBezTo>
                      <a:pt x="66918" y="31311"/>
                      <a:pt x="67964" y="33954"/>
                      <a:pt x="67218" y="36476"/>
                    </a:cubicBezTo>
                    <a:cubicBezTo>
                      <a:pt x="66529" y="38844"/>
                      <a:pt x="64469" y="40458"/>
                      <a:pt x="62182" y="41090"/>
                    </a:cubicBezTo>
                    <a:cubicBezTo>
                      <a:pt x="61979" y="41139"/>
                      <a:pt x="61769" y="41196"/>
                      <a:pt x="61558" y="41236"/>
                    </a:cubicBezTo>
                    <a:cubicBezTo>
                      <a:pt x="58857" y="41771"/>
                      <a:pt x="55995" y="41066"/>
                      <a:pt x="53408" y="39955"/>
                    </a:cubicBezTo>
                    <a:cubicBezTo>
                      <a:pt x="47642" y="37474"/>
                      <a:pt x="42704" y="33070"/>
                      <a:pt x="37498" y="29454"/>
                    </a:cubicBezTo>
                    <a:cubicBezTo>
                      <a:pt x="35333" y="27953"/>
                      <a:pt x="33054" y="26567"/>
                      <a:pt x="30581" y="25764"/>
                    </a:cubicBezTo>
                    <a:cubicBezTo>
                      <a:pt x="30240" y="25658"/>
                      <a:pt x="29891" y="25561"/>
                      <a:pt x="29543" y="25472"/>
                    </a:cubicBezTo>
                    <a:cubicBezTo>
                      <a:pt x="26810" y="24815"/>
                      <a:pt x="23972" y="25018"/>
                      <a:pt x="21547" y="26453"/>
                    </a:cubicBezTo>
                    <a:cubicBezTo>
                      <a:pt x="18814" y="28059"/>
                      <a:pt x="17103" y="31100"/>
                      <a:pt x="16308" y="34051"/>
                    </a:cubicBezTo>
                    <a:cubicBezTo>
                      <a:pt x="15335" y="37644"/>
                      <a:pt x="15181" y="41309"/>
                      <a:pt x="14865" y="44756"/>
                    </a:cubicBezTo>
                    <a:cubicBezTo>
                      <a:pt x="14760" y="45810"/>
                      <a:pt x="14638" y="46856"/>
                      <a:pt x="14460" y="47870"/>
                    </a:cubicBezTo>
                    <a:cubicBezTo>
                      <a:pt x="14046" y="50181"/>
                      <a:pt x="13324" y="52313"/>
                      <a:pt x="12197" y="54268"/>
                    </a:cubicBezTo>
                    <a:cubicBezTo>
                      <a:pt x="9724" y="58590"/>
                      <a:pt x="5158" y="61923"/>
                      <a:pt x="1" y="62742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706" name="Google Shape;89;p4"/>
              <p:cNvSpPr/>
              <p:nvPr/>
            </p:nvSpPr>
            <p:spPr>
              <a:xfrm rot="5935200">
                <a:off x="-1972080" y="4862160"/>
                <a:ext cx="4527360" cy="3361320"/>
              </a:xfrm>
              <a:custGeom>
                <a:avLst/>
                <a:gdLst>
                  <a:gd name="textAreaLeft" fmla="*/ 0 w 4527360"/>
                  <a:gd name="textAreaRight" fmla="*/ 4527720 w 4527360"/>
                  <a:gd name="textAreaTop" fmla="*/ 0 h 3361320"/>
                  <a:gd name="textAreaBottom" fmla="*/ 3361680 h 3361320"/>
                </a:gdLst>
                <a:ahLst/>
                <a:rect l="textAreaLeft" t="textAreaTop" r="textAreaRight" b="textAreaBottom"/>
                <a:pathLst>
                  <a:path fill="none" w="86064" h="63902">
                    <a:moveTo>
                      <a:pt x="86063" y="1"/>
                    </a:moveTo>
                    <a:cubicBezTo>
                      <a:pt x="83022" y="2709"/>
                      <a:pt x="74508" y="7470"/>
                      <a:pt x="70032" y="9862"/>
                    </a:cubicBezTo>
                    <a:cubicBezTo>
                      <a:pt x="69675" y="10048"/>
                      <a:pt x="69375" y="10235"/>
                      <a:pt x="69123" y="10389"/>
                    </a:cubicBezTo>
                    <a:cubicBezTo>
                      <a:pt x="67120" y="11638"/>
                      <a:pt x="65377" y="13211"/>
                      <a:pt x="64323" y="15141"/>
                    </a:cubicBezTo>
                    <a:cubicBezTo>
                      <a:pt x="64152" y="15441"/>
                      <a:pt x="64006" y="15749"/>
                      <a:pt x="63885" y="16073"/>
                    </a:cubicBezTo>
                    <a:cubicBezTo>
                      <a:pt x="63301" y="17574"/>
                      <a:pt x="63179" y="19179"/>
                      <a:pt x="63171" y="20850"/>
                    </a:cubicBezTo>
                    <a:cubicBezTo>
                      <a:pt x="63155" y="23566"/>
                      <a:pt x="63471" y="26275"/>
                      <a:pt x="64112" y="28918"/>
                    </a:cubicBezTo>
                    <a:cubicBezTo>
                      <a:pt x="64136" y="29008"/>
                      <a:pt x="64160" y="29105"/>
                      <a:pt x="64185" y="29194"/>
                    </a:cubicBezTo>
                    <a:cubicBezTo>
                      <a:pt x="64842" y="31765"/>
                      <a:pt x="65807" y="34425"/>
                      <a:pt x="65093" y="36971"/>
                    </a:cubicBezTo>
                    <a:cubicBezTo>
                      <a:pt x="64436" y="39355"/>
                      <a:pt x="62449" y="41082"/>
                      <a:pt x="60171" y="41796"/>
                    </a:cubicBezTo>
                    <a:cubicBezTo>
                      <a:pt x="59968" y="41861"/>
                      <a:pt x="59765" y="41909"/>
                      <a:pt x="59546" y="41966"/>
                    </a:cubicBezTo>
                    <a:cubicBezTo>
                      <a:pt x="56846" y="42582"/>
                      <a:pt x="53951" y="41885"/>
                      <a:pt x="51340" y="40766"/>
                    </a:cubicBezTo>
                    <a:cubicBezTo>
                      <a:pt x="45526" y="38268"/>
                      <a:pt x="40579" y="33824"/>
                      <a:pt x="35349" y="30175"/>
                    </a:cubicBezTo>
                    <a:cubicBezTo>
                      <a:pt x="33167" y="28659"/>
                      <a:pt x="30888" y="27256"/>
                      <a:pt x="28399" y="26421"/>
                    </a:cubicBezTo>
                    <a:cubicBezTo>
                      <a:pt x="28058" y="26307"/>
                      <a:pt x="27718" y="26202"/>
                      <a:pt x="27361" y="26113"/>
                    </a:cubicBezTo>
                    <a:cubicBezTo>
                      <a:pt x="24612" y="25399"/>
                      <a:pt x="21741" y="25521"/>
                      <a:pt x="19292" y="26940"/>
                    </a:cubicBezTo>
                    <a:cubicBezTo>
                      <a:pt x="16527" y="28537"/>
                      <a:pt x="14857" y="31651"/>
                      <a:pt x="14151" y="34660"/>
                    </a:cubicBezTo>
                    <a:cubicBezTo>
                      <a:pt x="13316" y="38228"/>
                      <a:pt x="13340" y="41836"/>
                      <a:pt x="13243" y="45234"/>
                    </a:cubicBezTo>
                    <a:cubicBezTo>
                      <a:pt x="13210" y="46272"/>
                      <a:pt x="13154" y="47302"/>
                      <a:pt x="13040" y="48307"/>
                    </a:cubicBezTo>
                    <a:cubicBezTo>
                      <a:pt x="12797" y="50602"/>
                      <a:pt x="12270" y="52743"/>
                      <a:pt x="11321" y="54746"/>
                    </a:cubicBezTo>
                    <a:cubicBezTo>
                      <a:pt x="9237" y="59166"/>
                      <a:pt x="4996" y="62758"/>
                      <a:pt x="1" y="6390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707" name="Google Shape;90;p4"/>
              <p:cNvSpPr/>
              <p:nvPr/>
            </p:nvSpPr>
            <p:spPr>
              <a:xfrm rot="5935200">
                <a:off x="-1962000" y="4908600"/>
                <a:ext cx="4389120" cy="3422520"/>
              </a:xfrm>
              <a:custGeom>
                <a:avLst/>
                <a:gdLst>
                  <a:gd name="textAreaLeft" fmla="*/ 0 w 4389120"/>
                  <a:gd name="textAreaRight" fmla="*/ 4389480 w 4389120"/>
                  <a:gd name="textAreaTop" fmla="*/ 0 h 3422520"/>
                  <a:gd name="textAreaBottom" fmla="*/ 3422880 h 3422520"/>
                </a:gdLst>
                <a:ahLst/>
                <a:rect l="textAreaLeft" t="textAreaTop" r="textAreaRight" b="textAreaBottom"/>
                <a:pathLst>
                  <a:path fill="none" w="83436" h="65062">
                    <a:moveTo>
                      <a:pt x="83436" y="1"/>
                    </a:moveTo>
                    <a:cubicBezTo>
                      <a:pt x="80500" y="2507"/>
                      <a:pt x="71620" y="7421"/>
                      <a:pt x="67290" y="9862"/>
                    </a:cubicBezTo>
                    <a:cubicBezTo>
                      <a:pt x="66933" y="10064"/>
                      <a:pt x="66633" y="10251"/>
                      <a:pt x="66390" y="10413"/>
                    </a:cubicBezTo>
                    <a:cubicBezTo>
                      <a:pt x="64419" y="11735"/>
                      <a:pt x="62725" y="13422"/>
                      <a:pt x="61776" y="15425"/>
                    </a:cubicBezTo>
                    <a:cubicBezTo>
                      <a:pt x="61630" y="15733"/>
                      <a:pt x="61508" y="16057"/>
                      <a:pt x="61403" y="16390"/>
                    </a:cubicBezTo>
                    <a:cubicBezTo>
                      <a:pt x="60900" y="17939"/>
                      <a:pt x="60884" y="19568"/>
                      <a:pt x="60957" y="21247"/>
                    </a:cubicBezTo>
                    <a:cubicBezTo>
                      <a:pt x="61062" y="23980"/>
                      <a:pt x="61435" y="26696"/>
                      <a:pt x="62068" y="29356"/>
                    </a:cubicBezTo>
                    <a:cubicBezTo>
                      <a:pt x="62092" y="29445"/>
                      <a:pt x="62108" y="29543"/>
                      <a:pt x="62133" y="29632"/>
                    </a:cubicBezTo>
                    <a:cubicBezTo>
                      <a:pt x="62781" y="32219"/>
                      <a:pt x="63657" y="34895"/>
                      <a:pt x="62984" y="37457"/>
                    </a:cubicBezTo>
                    <a:cubicBezTo>
                      <a:pt x="62352" y="39866"/>
                      <a:pt x="60446" y="41707"/>
                      <a:pt x="58175" y="42501"/>
                    </a:cubicBezTo>
                    <a:cubicBezTo>
                      <a:pt x="57973" y="42574"/>
                      <a:pt x="57762" y="42639"/>
                      <a:pt x="57551" y="42696"/>
                    </a:cubicBezTo>
                    <a:cubicBezTo>
                      <a:pt x="54851" y="43401"/>
                      <a:pt x="51907" y="42696"/>
                      <a:pt x="49288" y="41577"/>
                    </a:cubicBezTo>
                    <a:cubicBezTo>
                      <a:pt x="43425" y="39063"/>
                      <a:pt x="38470" y="34587"/>
                      <a:pt x="33199" y="30897"/>
                    </a:cubicBezTo>
                    <a:cubicBezTo>
                      <a:pt x="31010" y="29364"/>
                      <a:pt x="28715" y="27953"/>
                      <a:pt x="26225" y="27078"/>
                    </a:cubicBezTo>
                    <a:cubicBezTo>
                      <a:pt x="25885" y="26956"/>
                      <a:pt x="25544" y="26842"/>
                      <a:pt x="25187" y="26745"/>
                    </a:cubicBezTo>
                    <a:cubicBezTo>
                      <a:pt x="22438" y="25983"/>
                      <a:pt x="19519" y="26023"/>
                      <a:pt x="17054" y="27434"/>
                    </a:cubicBezTo>
                    <a:cubicBezTo>
                      <a:pt x="14256" y="29016"/>
                      <a:pt x="12618" y="32203"/>
                      <a:pt x="12010" y="35268"/>
                    </a:cubicBezTo>
                    <a:cubicBezTo>
                      <a:pt x="11312" y="38795"/>
                      <a:pt x="11515" y="42355"/>
                      <a:pt x="11621" y="45704"/>
                    </a:cubicBezTo>
                    <a:cubicBezTo>
                      <a:pt x="11653" y="46734"/>
                      <a:pt x="11669" y="47748"/>
                      <a:pt x="11637" y="48745"/>
                    </a:cubicBezTo>
                    <a:cubicBezTo>
                      <a:pt x="11556" y="51016"/>
                      <a:pt x="11223" y="53165"/>
                      <a:pt x="10461" y="55217"/>
                    </a:cubicBezTo>
                    <a:cubicBezTo>
                      <a:pt x="8774" y="59733"/>
                      <a:pt x="4849" y="63585"/>
                      <a:pt x="0" y="6506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708" name="Google Shape;91;p4"/>
              <p:cNvSpPr/>
              <p:nvPr/>
            </p:nvSpPr>
            <p:spPr>
              <a:xfrm rot="5935200">
                <a:off x="-1950840" y="4956120"/>
                <a:ext cx="4250520" cy="3482280"/>
              </a:xfrm>
              <a:custGeom>
                <a:avLst/>
                <a:gdLst>
                  <a:gd name="textAreaLeft" fmla="*/ 0 w 4250520"/>
                  <a:gd name="textAreaRight" fmla="*/ 4250880 w 4250520"/>
                  <a:gd name="textAreaTop" fmla="*/ 0 h 3482280"/>
                  <a:gd name="textAreaBottom" fmla="*/ 3482640 h 3482280"/>
                </a:gdLst>
                <a:ahLst/>
                <a:rect l="textAreaLeft" t="textAreaTop" r="textAreaRight" b="textAreaBottom"/>
                <a:pathLst>
                  <a:path fill="none" w="80801" h="66204">
                    <a:moveTo>
                      <a:pt x="80801" y="0"/>
                    </a:moveTo>
                    <a:cubicBezTo>
                      <a:pt x="77971" y="2295"/>
                      <a:pt x="68742" y="7379"/>
                      <a:pt x="64542" y="9861"/>
                    </a:cubicBezTo>
                    <a:cubicBezTo>
                      <a:pt x="64185" y="10072"/>
                      <a:pt x="63885" y="10266"/>
                      <a:pt x="63650" y="10437"/>
                    </a:cubicBezTo>
                    <a:cubicBezTo>
                      <a:pt x="61712" y="11839"/>
                      <a:pt x="60082" y="13623"/>
                      <a:pt x="59238" y="15708"/>
                    </a:cubicBezTo>
                    <a:cubicBezTo>
                      <a:pt x="59100" y="16040"/>
                      <a:pt x="58987" y="16372"/>
                      <a:pt x="58906" y="16713"/>
                    </a:cubicBezTo>
                    <a:cubicBezTo>
                      <a:pt x="58492" y="18311"/>
                      <a:pt x="58582" y="19965"/>
                      <a:pt x="58727" y="21660"/>
                    </a:cubicBezTo>
                    <a:cubicBezTo>
                      <a:pt x="58963" y="24392"/>
                      <a:pt x="59392" y="27117"/>
                      <a:pt x="60017" y="29793"/>
                    </a:cubicBezTo>
                    <a:lnTo>
                      <a:pt x="60082" y="30077"/>
                    </a:lnTo>
                    <a:cubicBezTo>
                      <a:pt x="60714" y="32680"/>
                      <a:pt x="61509" y="35364"/>
                      <a:pt x="60860" y="37951"/>
                    </a:cubicBezTo>
                    <a:cubicBezTo>
                      <a:pt x="60252" y="40384"/>
                      <a:pt x="58427" y="42338"/>
                      <a:pt x="56165" y="43214"/>
                    </a:cubicBezTo>
                    <a:cubicBezTo>
                      <a:pt x="55962" y="43295"/>
                      <a:pt x="55751" y="43360"/>
                      <a:pt x="55541" y="43425"/>
                    </a:cubicBezTo>
                    <a:cubicBezTo>
                      <a:pt x="52840" y="44211"/>
                      <a:pt x="49864" y="43514"/>
                      <a:pt x="47221" y="42387"/>
                    </a:cubicBezTo>
                    <a:cubicBezTo>
                      <a:pt x="41301" y="39849"/>
                      <a:pt x="36346" y="35332"/>
                      <a:pt x="31043" y="31610"/>
                    </a:cubicBezTo>
                    <a:cubicBezTo>
                      <a:pt x="28845" y="30061"/>
                      <a:pt x="26542" y="28642"/>
                      <a:pt x="24053" y="27717"/>
                    </a:cubicBezTo>
                    <a:cubicBezTo>
                      <a:pt x="23712" y="27596"/>
                      <a:pt x="23363" y="27474"/>
                      <a:pt x="23006" y="27369"/>
                    </a:cubicBezTo>
                    <a:cubicBezTo>
                      <a:pt x="20249" y="26558"/>
                      <a:pt x="17298" y="26517"/>
                      <a:pt x="14800" y="27912"/>
                    </a:cubicBezTo>
                    <a:cubicBezTo>
                      <a:pt x="11970" y="29493"/>
                      <a:pt x="10364" y="32745"/>
                      <a:pt x="9861" y="35859"/>
                    </a:cubicBezTo>
                    <a:cubicBezTo>
                      <a:pt x="9294" y="39362"/>
                      <a:pt x="9675" y="42865"/>
                      <a:pt x="9999" y="46174"/>
                    </a:cubicBezTo>
                    <a:cubicBezTo>
                      <a:pt x="10097" y="47187"/>
                      <a:pt x="10178" y="48185"/>
                      <a:pt x="10218" y="49174"/>
                    </a:cubicBezTo>
                    <a:cubicBezTo>
                      <a:pt x="10316" y="51429"/>
                      <a:pt x="10170" y="53586"/>
                      <a:pt x="9586" y="55686"/>
                    </a:cubicBezTo>
                    <a:cubicBezTo>
                      <a:pt x="8296" y="60308"/>
                      <a:pt x="4680" y="64411"/>
                      <a:pt x="1" y="66204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709" name="Google Shape;92;p4"/>
              <p:cNvSpPr/>
              <p:nvPr/>
            </p:nvSpPr>
            <p:spPr>
              <a:xfrm rot="5935200">
                <a:off x="-1940400" y="5002920"/>
                <a:ext cx="4111560" cy="3543120"/>
              </a:xfrm>
              <a:custGeom>
                <a:avLst/>
                <a:gdLst>
                  <a:gd name="textAreaLeft" fmla="*/ 0 w 4111560"/>
                  <a:gd name="textAreaRight" fmla="*/ 4111920 w 4111560"/>
                  <a:gd name="textAreaTop" fmla="*/ 0 h 3543120"/>
                  <a:gd name="textAreaBottom" fmla="*/ 3543480 h 3543120"/>
                </a:gdLst>
                <a:ahLst/>
                <a:rect l="textAreaLeft" t="textAreaTop" r="textAreaRight" b="textAreaBottom"/>
                <a:pathLst>
                  <a:path fill="none" w="78165" h="67356">
                    <a:moveTo>
                      <a:pt x="78165" y="0"/>
                    </a:moveTo>
                    <a:cubicBezTo>
                      <a:pt x="75440" y="2084"/>
                      <a:pt x="65855" y="7347"/>
                      <a:pt x="61800" y="9861"/>
                    </a:cubicBezTo>
                    <a:cubicBezTo>
                      <a:pt x="61492" y="10047"/>
                      <a:pt x="61200" y="10250"/>
                      <a:pt x="60917" y="10461"/>
                    </a:cubicBezTo>
                    <a:cubicBezTo>
                      <a:pt x="59003" y="11937"/>
                      <a:pt x="57430" y="13834"/>
                      <a:pt x="56692" y="15991"/>
                    </a:cubicBezTo>
                    <a:cubicBezTo>
                      <a:pt x="56578" y="16324"/>
                      <a:pt x="56481" y="16673"/>
                      <a:pt x="56416" y="17029"/>
                    </a:cubicBezTo>
                    <a:cubicBezTo>
                      <a:pt x="56092" y="18667"/>
                      <a:pt x="56278" y="20346"/>
                      <a:pt x="56513" y="22057"/>
                    </a:cubicBezTo>
                    <a:cubicBezTo>
                      <a:pt x="56870" y="24709"/>
                      <a:pt x="57340" y="27490"/>
                      <a:pt x="57973" y="30223"/>
                    </a:cubicBezTo>
                    <a:cubicBezTo>
                      <a:pt x="57989" y="30320"/>
                      <a:pt x="58013" y="30410"/>
                      <a:pt x="58038" y="30507"/>
                    </a:cubicBezTo>
                    <a:cubicBezTo>
                      <a:pt x="58654" y="33126"/>
                      <a:pt x="59368" y="35835"/>
                      <a:pt x="58743" y="38438"/>
                    </a:cubicBezTo>
                    <a:cubicBezTo>
                      <a:pt x="58168" y="40903"/>
                      <a:pt x="56424" y="42963"/>
                      <a:pt x="54162" y="43911"/>
                    </a:cubicBezTo>
                    <a:cubicBezTo>
                      <a:pt x="53959" y="44001"/>
                      <a:pt x="53756" y="44074"/>
                      <a:pt x="53545" y="44147"/>
                    </a:cubicBezTo>
                    <a:cubicBezTo>
                      <a:pt x="50845" y="45014"/>
                      <a:pt x="47828" y="44317"/>
                      <a:pt x="45169" y="43182"/>
                    </a:cubicBezTo>
                    <a:cubicBezTo>
                      <a:pt x="39192" y="40643"/>
                      <a:pt x="34229" y="36086"/>
                      <a:pt x="28893" y="32323"/>
                    </a:cubicBezTo>
                    <a:cubicBezTo>
                      <a:pt x="26680" y="30766"/>
                      <a:pt x="24368" y="29331"/>
                      <a:pt x="21863" y="28374"/>
                    </a:cubicBezTo>
                    <a:cubicBezTo>
                      <a:pt x="21522" y="28236"/>
                      <a:pt x="21173" y="28115"/>
                      <a:pt x="20825" y="28009"/>
                    </a:cubicBezTo>
                    <a:cubicBezTo>
                      <a:pt x="18051" y="27150"/>
                      <a:pt x="15067" y="27012"/>
                      <a:pt x="12545" y="28398"/>
                    </a:cubicBezTo>
                    <a:cubicBezTo>
                      <a:pt x="9683" y="29972"/>
                      <a:pt x="8101" y="33296"/>
                      <a:pt x="7704" y="36459"/>
                    </a:cubicBezTo>
                    <a:cubicBezTo>
                      <a:pt x="7266" y="39938"/>
                      <a:pt x="7834" y="43384"/>
                      <a:pt x="8369" y="46644"/>
                    </a:cubicBezTo>
                    <a:cubicBezTo>
                      <a:pt x="8531" y="47642"/>
                      <a:pt x="8685" y="48631"/>
                      <a:pt x="8807" y="49612"/>
                    </a:cubicBezTo>
                    <a:cubicBezTo>
                      <a:pt x="9066" y="51850"/>
                      <a:pt x="9115" y="54015"/>
                      <a:pt x="8710" y="56156"/>
                    </a:cubicBezTo>
                    <a:cubicBezTo>
                      <a:pt x="7818" y="60876"/>
                      <a:pt x="4525" y="65247"/>
                      <a:pt x="0" y="67355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710" name="Google Shape;93;p4"/>
              <p:cNvSpPr/>
              <p:nvPr/>
            </p:nvSpPr>
            <p:spPr>
              <a:xfrm rot="5935200">
                <a:off x="-1930680" y="5050080"/>
                <a:ext cx="3974040" cy="3603960"/>
              </a:xfrm>
              <a:custGeom>
                <a:avLst/>
                <a:gdLst>
                  <a:gd name="textAreaLeft" fmla="*/ 0 w 3974040"/>
                  <a:gd name="textAreaRight" fmla="*/ 3974400 w 3974040"/>
                  <a:gd name="textAreaTop" fmla="*/ 0 h 3603960"/>
                  <a:gd name="textAreaBottom" fmla="*/ 3604320 h 3603960"/>
                </a:gdLst>
                <a:ahLst/>
                <a:rect l="textAreaLeft" t="textAreaTop" r="textAreaRight" b="textAreaBottom"/>
                <a:pathLst>
                  <a:path fill="none" w="75547" h="68515">
                    <a:moveTo>
                      <a:pt x="75546" y="0"/>
                    </a:moveTo>
                    <a:cubicBezTo>
                      <a:pt x="72919" y="1873"/>
                      <a:pt x="62985" y="7306"/>
                      <a:pt x="59052" y="9861"/>
                    </a:cubicBezTo>
                    <a:cubicBezTo>
                      <a:pt x="58752" y="10056"/>
                      <a:pt x="58460" y="10266"/>
                      <a:pt x="58176" y="10493"/>
                    </a:cubicBezTo>
                    <a:cubicBezTo>
                      <a:pt x="56303" y="12042"/>
                      <a:pt x="54787" y="14037"/>
                      <a:pt x="54154" y="16267"/>
                    </a:cubicBezTo>
                    <a:cubicBezTo>
                      <a:pt x="54049" y="16616"/>
                      <a:pt x="53976" y="16981"/>
                      <a:pt x="53919" y="17338"/>
                    </a:cubicBezTo>
                    <a:cubicBezTo>
                      <a:pt x="53684" y="19032"/>
                      <a:pt x="53976" y="20735"/>
                      <a:pt x="54284" y="22454"/>
                    </a:cubicBezTo>
                    <a:cubicBezTo>
                      <a:pt x="54770" y="25122"/>
                      <a:pt x="55297" y="27904"/>
                      <a:pt x="55914" y="30653"/>
                    </a:cubicBezTo>
                    <a:lnTo>
                      <a:pt x="55979" y="30937"/>
                    </a:lnTo>
                    <a:cubicBezTo>
                      <a:pt x="56579" y="33572"/>
                      <a:pt x="57211" y="36297"/>
                      <a:pt x="56627" y="38924"/>
                    </a:cubicBezTo>
                    <a:cubicBezTo>
                      <a:pt x="56068" y="41406"/>
                      <a:pt x="54414" y="43579"/>
                      <a:pt x="52159" y="44617"/>
                    </a:cubicBezTo>
                    <a:cubicBezTo>
                      <a:pt x="51956" y="44714"/>
                      <a:pt x="51754" y="44795"/>
                      <a:pt x="51543" y="44868"/>
                    </a:cubicBezTo>
                    <a:cubicBezTo>
                      <a:pt x="48834" y="45825"/>
                      <a:pt x="45777" y="45128"/>
                      <a:pt x="43109" y="43993"/>
                    </a:cubicBezTo>
                    <a:cubicBezTo>
                      <a:pt x="37084" y="41438"/>
                      <a:pt x="32113" y="36832"/>
                      <a:pt x="26745" y="33037"/>
                    </a:cubicBezTo>
                    <a:cubicBezTo>
                      <a:pt x="24523" y="31472"/>
                      <a:pt x="22204" y="30028"/>
                      <a:pt x="19698" y="29023"/>
                    </a:cubicBezTo>
                    <a:cubicBezTo>
                      <a:pt x="19349" y="28885"/>
                      <a:pt x="19001" y="28755"/>
                      <a:pt x="18644" y="28642"/>
                    </a:cubicBezTo>
                    <a:cubicBezTo>
                      <a:pt x="15879" y="27725"/>
                      <a:pt x="12846" y="27507"/>
                      <a:pt x="10300" y="28885"/>
                    </a:cubicBezTo>
                    <a:cubicBezTo>
                      <a:pt x="7405" y="30450"/>
                      <a:pt x="5848" y="33840"/>
                      <a:pt x="5564" y="37059"/>
                    </a:cubicBezTo>
                    <a:cubicBezTo>
                      <a:pt x="5248" y="40506"/>
                      <a:pt x="6002" y="43903"/>
                      <a:pt x="6756" y="47115"/>
                    </a:cubicBezTo>
                    <a:cubicBezTo>
                      <a:pt x="6983" y="48096"/>
                      <a:pt x="7210" y="49077"/>
                      <a:pt x="7396" y="50050"/>
                    </a:cubicBezTo>
                    <a:cubicBezTo>
                      <a:pt x="7826" y="52264"/>
                      <a:pt x="8070" y="54437"/>
                      <a:pt x="7842" y="56627"/>
                    </a:cubicBezTo>
                    <a:cubicBezTo>
                      <a:pt x="7348" y="61452"/>
                      <a:pt x="4372" y="66074"/>
                      <a:pt x="1" y="68515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711" name="Google Shape;94;p4"/>
              <p:cNvSpPr/>
              <p:nvPr/>
            </p:nvSpPr>
            <p:spPr>
              <a:xfrm rot="5935200">
                <a:off x="-1920240" y="5096880"/>
                <a:ext cx="3835440" cy="3664800"/>
              </a:xfrm>
              <a:custGeom>
                <a:avLst/>
                <a:gdLst>
                  <a:gd name="textAreaLeft" fmla="*/ 0 w 3835440"/>
                  <a:gd name="textAreaRight" fmla="*/ 3835800 w 3835440"/>
                  <a:gd name="textAreaTop" fmla="*/ 0 h 3664800"/>
                  <a:gd name="textAreaBottom" fmla="*/ 3665160 h 3664800"/>
                </a:gdLst>
                <a:ahLst/>
                <a:rect l="textAreaLeft" t="textAreaTop" r="textAreaRight" b="textAreaBottom"/>
                <a:pathLst>
                  <a:path fill="none" w="72911" h="69667">
                    <a:moveTo>
                      <a:pt x="72910" y="0"/>
                    </a:moveTo>
                    <a:cubicBezTo>
                      <a:pt x="70388" y="1671"/>
                      <a:pt x="60106" y="7274"/>
                      <a:pt x="56303" y="9861"/>
                    </a:cubicBezTo>
                    <a:cubicBezTo>
                      <a:pt x="56003" y="10064"/>
                      <a:pt x="55711" y="10283"/>
                      <a:pt x="55435" y="10518"/>
                    </a:cubicBezTo>
                    <a:cubicBezTo>
                      <a:pt x="53594" y="12148"/>
                      <a:pt x="52134" y="14240"/>
                      <a:pt x="51607" y="16559"/>
                    </a:cubicBezTo>
                    <a:cubicBezTo>
                      <a:pt x="51518" y="16924"/>
                      <a:pt x="51461" y="17289"/>
                      <a:pt x="51429" y="17662"/>
                    </a:cubicBezTo>
                    <a:cubicBezTo>
                      <a:pt x="51275" y="19405"/>
                      <a:pt x="51672" y="21133"/>
                      <a:pt x="52062" y="22860"/>
                    </a:cubicBezTo>
                    <a:cubicBezTo>
                      <a:pt x="52670" y="25552"/>
                      <a:pt x="53262" y="28326"/>
                      <a:pt x="53862" y="31091"/>
                    </a:cubicBezTo>
                    <a:cubicBezTo>
                      <a:pt x="53886" y="31188"/>
                      <a:pt x="53902" y="31285"/>
                      <a:pt x="53927" y="31383"/>
                    </a:cubicBezTo>
                    <a:cubicBezTo>
                      <a:pt x="54510" y="34034"/>
                      <a:pt x="55062" y="36767"/>
                      <a:pt x="54502" y="39419"/>
                    </a:cubicBezTo>
                    <a:cubicBezTo>
                      <a:pt x="53975" y="41933"/>
                      <a:pt x="52402" y="44212"/>
                      <a:pt x="50156" y="45331"/>
                    </a:cubicBezTo>
                    <a:cubicBezTo>
                      <a:pt x="49953" y="45436"/>
                      <a:pt x="49750" y="45525"/>
                      <a:pt x="49531" y="45606"/>
                    </a:cubicBezTo>
                    <a:cubicBezTo>
                      <a:pt x="46831" y="46644"/>
                      <a:pt x="43733" y="45947"/>
                      <a:pt x="41041" y="44812"/>
                    </a:cubicBezTo>
                    <a:cubicBezTo>
                      <a:pt x="34967" y="42233"/>
                      <a:pt x="29988" y="37594"/>
                      <a:pt x="24596" y="33759"/>
                    </a:cubicBezTo>
                    <a:cubicBezTo>
                      <a:pt x="22366" y="32169"/>
                      <a:pt x="20038" y="30718"/>
                      <a:pt x="17516" y="29672"/>
                    </a:cubicBezTo>
                    <a:cubicBezTo>
                      <a:pt x="17168" y="29526"/>
                      <a:pt x="16819" y="29396"/>
                      <a:pt x="16462" y="29274"/>
                    </a:cubicBezTo>
                    <a:cubicBezTo>
                      <a:pt x="13689" y="28309"/>
                      <a:pt x="10624" y="28009"/>
                      <a:pt x="8053" y="29372"/>
                    </a:cubicBezTo>
                    <a:cubicBezTo>
                      <a:pt x="5109" y="30929"/>
                      <a:pt x="3593" y="34391"/>
                      <a:pt x="3406" y="37659"/>
                    </a:cubicBezTo>
                    <a:cubicBezTo>
                      <a:pt x="3220" y="41089"/>
                      <a:pt x="4161" y="44422"/>
                      <a:pt x="5134" y="47585"/>
                    </a:cubicBezTo>
                    <a:cubicBezTo>
                      <a:pt x="5426" y="48550"/>
                      <a:pt x="5726" y="49515"/>
                      <a:pt x="5985" y="50480"/>
                    </a:cubicBezTo>
                    <a:cubicBezTo>
                      <a:pt x="6585" y="52678"/>
                      <a:pt x="7023" y="54867"/>
                      <a:pt x="6974" y="57097"/>
                    </a:cubicBezTo>
                    <a:cubicBezTo>
                      <a:pt x="6877" y="62019"/>
                      <a:pt x="4209" y="66909"/>
                      <a:pt x="1" y="6966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712" name="Google Shape;95;p4"/>
              <p:cNvSpPr/>
              <p:nvPr/>
            </p:nvSpPr>
            <p:spPr>
              <a:xfrm rot="5935200">
                <a:off x="-1909440" y="5143680"/>
                <a:ext cx="3696480" cy="3725280"/>
              </a:xfrm>
              <a:custGeom>
                <a:avLst/>
                <a:gdLst>
                  <a:gd name="textAreaLeft" fmla="*/ 0 w 3696480"/>
                  <a:gd name="textAreaRight" fmla="*/ 3696840 w 3696480"/>
                  <a:gd name="textAreaTop" fmla="*/ 0 h 3725280"/>
                  <a:gd name="textAreaBottom" fmla="*/ 3725640 h 3725280"/>
                </a:gdLst>
                <a:ahLst/>
                <a:rect l="textAreaLeft" t="textAreaTop" r="textAreaRight" b="textAreaBottom"/>
                <a:pathLst>
                  <a:path fill="none" w="70275" h="70818">
                    <a:moveTo>
                      <a:pt x="70274" y="0"/>
                    </a:moveTo>
                    <a:cubicBezTo>
                      <a:pt x="67850" y="1460"/>
                      <a:pt x="57227" y="7242"/>
                      <a:pt x="53553" y="9861"/>
                    </a:cubicBezTo>
                    <a:cubicBezTo>
                      <a:pt x="53253" y="10072"/>
                      <a:pt x="52961" y="10299"/>
                      <a:pt x="52694" y="10542"/>
                    </a:cubicBezTo>
                    <a:cubicBezTo>
                      <a:pt x="50893" y="12245"/>
                      <a:pt x="49482" y="14451"/>
                      <a:pt x="49061" y="16835"/>
                    </a:cubicBezTo>
                    <a:cubicBezTo>
                      <a:pt x="48988" y="17216"/>
                      <a:pt x="48947" y="17597"/>
                      <a:pt x="48931" y="17978"/>
                    </a:cubicBezTo>
                    <a:cubicBezTo>
                      <a:pt x="48858" y="19770"/>
                      <a:pt x="49369" y="21522"/>
                      <a:pt x="49831" y="23265"/>
                    </a:cubicBezTo>
                    <a:cubicBezTo>
                      <a:pt x="50561" y="25974"/>
                      <a:pt x="51218" y="28747"/>
                      <a:pt x="51810" y="31529"/>
                    </a:cubicBezTo>
                    <a:lnTo>
                      <a:pt x="51875" y="31813"/>
                    </a:lnTo>
                    <a:cubicBezTo>
                      <a:pt x="52434" y="34489"/>
                      <a:pt x="52913" y="37238"/>
                      <a:pt x="52377" y="39914"/>
                    </a:cubicBezTo>
                    <a:cubicBezTo>
                      <a:pt x="51875" y="42444"/>
                      <a:pt x="50383" y="44836"/>
                      <a:pt x="48144" y="46036"/>
                    </a:cubicBezTo>
                    <a:cubicBezTo>
                      <a:pt x="47942" y="46150"/>
                      <a:pt x="47731" y="46247"/>
                      <a:pt x="47520" y="46336"/>
                    </a:cubicBezTo>
                    <a:cubicBezTo>
                      <a:pt x="44820" y="47455"/>
                      <a:pt x="41681" y="46758"/>
                      <a:pt x="38973" y="45614"/>
                    </a:cubicBezTo>
                    <a:cubicBezTo>
                      <a:pt x="32850" y="43028"/>
                      <a:pt x="27863" y="38349"/>
                      <a:pt x="22438" y="34472"/>
                    </a:cubicBezTo>
                    <a:cubicBezTo>
                      <a:pt x="20192" y="32875"/>
                      <a:pt x="17857" y="31407"/>
                      <a:pt x="15335" y="30320"/>
                    </a:cubicBezTo>
                    <a:cubicBezTo>
                      <a:pt x="14986" y="30175"/>
                      <a:pt x="14637" y="30029"/>
                      <a:pt x="14280" y="29899"/>
                    </a:cubicBezTo>
                    <a:cubicBezTo>
                      <a:pt x="11499" y="28885"/>
                      <a:pt x="8393" y="28504"/>
                      <a:pt x="5798" y="29858"/>
                    </a:cubicBezTo>
                    <a:cubicBezTo>
                      <a:pt x="2830" y="31407"/>
                      <a:pt x="1322" y="34943"/>
                      <a:pt x="1257" y="38268"/>
                    </a:cubicBezTo>
                    <a:cubicBezTo>
                      <a:pt x="1192" y="41665"/>
                      <a:pt x="2327" y="44933"/>
                      <a:pt x="3503" y="48055"/>
                    </a:cubicBezTo>
                    <a:cubicBezTo>
                      <a:pt x="3860" y="49004"/>
                      <a:pt x="4233" y="49961"/>
                      <a:pt x="4566" y="50918"/>
                    </a:cubicBezTo>
                    <a:cubicBezTo>
                      <a:pt x="5336" y="53091"/>
                      <a:pt x="5969" y="55289"/>
                      <a:pt x="6098" y="57567"/>
                    </a:cubicBezTo>
                    <a:cubicBezTo>
                      <a:pt x="6390" y="62587"/>
                      <a:pt x="4047" y="67736"/>
                      <a:pt x="0" y="70818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713" name="Google Shape;96;p4"/>
              <p:cNvSpPr/>
              <p:nvPr/>
            </p:nvSpPr>
            <p:spPr>
              <a:xfrm rot="5935200">
                <a:off x="-1919880" y="5166000"/>
                <a:ext cx="3607920" cy="3786120"/>
              </a:xfrm>
              <a:custGeom>
                <a:avLst/>
                <a:gdLst>
                  <a:gd name="textAreaLeft" fmla="*/ 0 w 3607920"/>
                  <a:gd name="textAreaRight" fmla="*/ 3608280 w 3607920"/>
                  <a:gd name="textAreaTop" fmla="*/ 0 h 3786120"/>
                  <a:gd name="textAreaBottom" fmla="*/ 3786480 h 3786120"/>
                </a:gdLst>
                <a:ahLst/>
                <a:rect l="textAreaLeft" t="textAreaTop" r="textAreaRight" b="textAreaBottom"/>
                <a:pathLst>
                  <a:path fill="none" w="68589" h="71978">
                    <a:moveTo>
                      <a:pt x="68589" y="0"/>
                    </a:moveTo>
                    <a:cubicBezTo>
                      <a:pt x="66034" y="1379"/>
                      <a:pt x="52946" y="8499"/>
                      <a:pt x="50902" y="10567"/>
                    </a:cubicBezTo>
                    <a:cubicBezTo>
                      <a:pt x="48867" y="12634"/>
                      <a:pt x="47367" y="15391"/>
                      <a:pt x="47391" y="18303"/>
                    </a:cubicBezTo>
                    <a:cubicBezTo>
                      <a:pt x="47399" y="20135"/>
                      <a:pt x="48016" y="21911"/>
                      <a:pt x="48559" y="23663"/>
                    </a:cubicBezTo>
                    <a:cubicBezTo>
                      <a:pt x="49410" y="26396"/>
                      <a:pt x="50124" y="29161"/>
                      <a:pt x="50708" y="31967"/>
                    </a:cubicBezTo>
                    <a:cubicBezTo>
                      <a:pt x="51284" y="34740"/>
                      <a:pt x="51721" y="37611"/>
                      <a:pt x="51211" y="40400"/>
                    </a:cubicBezTo>
                    <a:cubicBezTo>
                      <a:pt x="50700" y="43190"/>
                      <a:pt x="49062" y="45906"/>
                      <a:pt x="46467" y="47066"/>
                    </a:cubicBezTo>
                    <a:cubicBezTo>
                      <a:pt x="43766" y="48266"/>
                      <a:pt x="40588" y="47577"/>
                      <a:pt x="37863" y="46425"/>
                    </a:cubicBezTo>
                    <a:cubicBezTo>
                      <a:pt x="29129" y="42744"/>
                      <a:pt x="22764" y="34829"/>
                      <a:pt x="14103" y="30969"/>
                    </a:cubicBezTo>
                    <a:cubicBezTo>
                      <a:pt x="11070" y="29623"/>
                      <a:pt x="7453" y="28828"/>
                      <a:pt x="4502" y="30345"/>
                    </a:cubicBezTo>
                    <a:cubicBezTo>
                      <a:pt x="1493" y="31886"/>
                      <a:pt x="1" y="35494"/>
                      <a:pt x="58" y="38860"/>
                    </a:cubicBezTo>
                    <a:cubicBezTo>
                      <a:pt x="106" y="42233"/>
                      <a:pt x="1436" y="45452"/>
                      <a:pt x="2831" y="48526"/>
                    </a:cubicBezTo>
                    <a:cubicBezTo>
                      <a:pt x="4226" y="51599"/>
                      <a:pt x="5726" y="54705"/>
                      <a:pt x="6180" y="58046"/>
                    </a:cubicBezTo>
                    <a:cubicBezTo>
                      <a:pt x="6861" y="63163"/>
                      <a:pt x="4834" y="68572"/>
                      <a:pt x="942" y="71978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</p:grpSp>
        <p:sp>
          <p:nvSpPr>
            <p:cNvPr id="714" name="Google Shape;97;p4"/>
            <p:cNvSpPr/>
            <p:nvPr/>
          </p:nvSpPr>
          <p:spPr>
            <a:xfrm flipH="1">
              <a:off x="4578480" y="4602600"/>
              <a:ext cx="4640760" cy="2845440"/>
            </a:xfrm>
            <a:prstGeom prst="round1Rect">
              <a:avLst>
                <a:gd name="adj" fmla="val 24600"/>
              </a:avLst>
            </a:prstGeom>
            <a:noFill/>
            <a:ln w="9525">
              <a:solidFill>
                <a:srgbClr val="303a3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715" name="Google Shape;98;p4"/>
            <p:cNvSpPr/>
            <p:nvPr/>
          </p:nvSpPr>
          <p:spPr>
            <a:xfrm flipH="1" rot="10800000">
              <a:off x="-13680" y="-625680"/>
              <a:ext cx="9171360" cy="1163880"/>
            </a:xfrm>
            <a:prstGeom prst="round1Rect">
              <a:avLst>
                <a:gd name="adj" fmla="val 50000"/>
              </a:avLst>
            </a:prstGeom>
            <a:noFill/>
            <a:ln w="9525">
              <a:solidFill>
                <a:srgbClr val="303a3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  <p:sldLayoutId id="2147483790" r:id="rId13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2" name="Google Shape;1025;p31"/>
          <p:cNvGrpSpPr/>
          <p:nvPr/>
        </p:nvGrpSpPr>
        <p:grpSpPr>
          <a:xfrm>
            <a:off x="-3497760" y="-2293200"/>
            <a:ext cx="7091640" cy="9546120"/>
            <a:chOff x="-3497760" y="-2293200"/>
            <a:chExt cx="7091640" cy="9546120"/>
          </a:xfrm>
        </p:grpSpPr>
        <p:grpSp>
          <p:nvGrpSpPr>
            <p:cNvPr id="753" name="Google Shape;1026;p31"/>
            <p:cNvGrpSpPr/>
            <p:nvPr/>
          </p:nvGrpSpPr>
          <p:grpSpPr>
            <a:xfrm>
              <a:off x="-3497760" y="683280"/>
              <a:ext cx="5689080" cy="6569640"/>
              <a:chOff x="-3497760" y="683280"/>
              <a:chExt cx="5689080" cy="6569640"/>
            </a:xfrm>
          </p:grpSpPr>
          <p:sp>
            <p:nvSpPr>
              <p:cNvPr id="754" name="Google Shape;1027;p31"/>
              <p:cNvSpPr/>
              <p:nvPr/>
            </p:nvSpPr>
            <p:spPr>
              <a:xfrm rot="17268000">
                <a:off x="-4098240" y="2579040"/>
                <a:ext cx="5773320" cy="2949120"/>
              </a:xfrm>
              <a:custGeom>
                <a:avLst/>
                <a:gdLst>
                  <a:gd name="textAreaLeft" fmla="*/ 0 w 5773320"/>
                  <a:gd name="textAreaRight" fmla="*/ 5773680 w 5773320"/>
                  <a:gd name="textAreaTop" fmla="*/ 0 h 2949120"/>
                  <a:gd name="textAreaBottom" fmla="*/ 2949480 h 2949120"/>
                </a:gdLst>
                <a:ahLst/>
                <a:rect l="textAreaLeft" t="textAreaTop" r="textAreaRight" b="textAreaBottom"/>
                <a:pathLst>
                  <a:path fill="none" w="109750" h="56068">
                    <a:moveTo>
                      <a:pt x="0" y="53521"/>
                    </a:moveTo>
                    <a:cubicBezTo>
                      <a:pt x="9358" y="56068"/>
                      <a:pt x="20095" y="52256"/>
                      <a:pt x="25747" y="44390"/>
                    </a:cubicBezTo>
                    <a:cubicBezTo>
                      <a:pt x="29063" y="39776"/>
                      <a:pt x="30637" y="34148"/>
                      <a:pt x="33499" y="29250"/>
                    </a:cubicBezTo>
                    <a:cubicBezTo>
                      <a:pt x="36362" y="24344"/>
                      <a:pt x="41333" y="19892"/>
                      <a:pt x="46985" y="20411"/>
                    </a:cubicBezTo>
                    <a:cubicBezTo>
                      <a:pt x="49799" y="20679"/>
                      <a:pt x="52353" y="22147"/>
                      <a:pt x="54705" y="23720"/>
                    </a:cubicBezTo>
                    <a:cubicBezTo>
                      <a:pt x="62100" y="28667"/>
                      <a:pt x="69309" y="35316"/>
                      <a:pt x="78205" y="35422"/>
                    </a:cubicBezTo>
                    <a:cubicBezTo>
                      <a:pt x="80549" y="35454"/>
                      <a:pt x="83265" y="34724"/>
                      <a:pt x="84165" y="32559"/>
                    </a:cubicBezTo>
                    <a:cubicBezTo>
                      <a:pt x="85147" y="30199"/>
                      <a:pt x="83452" y="27685"/>
                      <a:pt x="82641" y="25269"/>
                    </a:cubicBezTo>
                    <a:cubicBezTo>
                      <a:pt x="81092" y="20671"/>
                      <a:pt x="83087" y="15132"/>
                      <a:pt x="87214" y="12586"/>
                    </a:cubicBezTo>
                    <a:cubicBezTo>
                      <a:pt x="89493" y="11175"/>
                      <a:pt x="92202" y="10672"/>
                      <a:pt x="94756" y="9861"/>
                    </a:cubicBezTo>
                    <a:cubicBezTo>
                      <a:pt x="100570" y="8029"/>
                      <a:pt x="105760" y="4615"/>
                      <a:pt x="109750" y="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755" name="Google Shape;1028;p31"/>
              <p:cNvSpPr/>
              <p:nvPr/>
            </p:nvSpPr>
            <p:spPr>
              <a:xfrm rot="17268000">
                <a:off x="-3987000" y="2501280"/>
                <a:ext cx="5634720" cy="2950920"/>
              </a:xfrm>
              <a:custGeom>
                <a:avLst/>
                <a:gdLst>
                  <a:gd name="textAreaLeft" fmla="*/ 0 w 5634720"/>
                  <a:gd name="textAreaRight" fmla="*/ 5635080 w 5634720"/>
                  <a:gd name="textAreaTop" fmla="*/ 0 h 2950920"/>
                  <a:gd name="textAreaBottom" fmla="*/ 2951280 h 2950920"/>
                </a:gdLst>
                <a:ahLst/>
                <a:rect l="textAreaLeft" t="textAreaTop" r="textAreaRight" b="textAreaBottom"/>
                <a:pathLst>
                  <a:path fill="none" w="107115" h="56101">
                    <a:moveTo>
                      <a:pt x="107115" y="1"/>
                    </a:moveTo>
                    <a:cubicBezTo>
                      <a:pt x="103263" y="4380"/>
                      <a:pt x="97643" y="7964"/>
                      <a:pt x="92008" y="9861"/>
                    </a:cubicBezTo>
                    <a:cubicBezTo>
                      <a:pt x="91683" y="9975"/>
                      <a:pt x="91359" y="10080"/>
                      <a:pt x="91034" y="10186"/>
                    </a:cubicBezTo>
                    <a:cubicBezTo>
                      <a:pt x="88804" y="10899"/>
                      <a:pt x="86558" y="11564"/>
                      <a:pt x="84669" y="12870"/>
                    </a:cubicBezTo>
                    <a:cubicBezTo>
                      <a:pt x="84377" y="13073"/>
                      <a:pt x="84093" y="13292"/>
                      <a:pt x="83825" y="13527"/>
                    </a:cubicBezTo>
                    <a:cubicBezTo>
                      <a:pt x="82568" y="14654"/>
                      <a:pt x="81587" y="16057"/>
                      <a:pt x="80963" y="17622"/>
                    </a:cubicBezTo>
                    <a:cubicBezTo>
                      <a:pt x="79965" y="20063"/>
                      <a:pt x="79746" y="22869"/>
                      <a:pt x="80509" y="25439"/>
                    </a:cubicBezTo>
                    <a:cubicBezTo>
                      <a:pt x="80533" y="25528"/>
                      <a:pt x="80565" y="25618"/>
                      <a:pt x="80590" y="25699"/>
                    </a:cubicBezTo>
                    <a:cubicBezTo>
                      <a:pt x="81393" y="28131"/>
                      <a:pt x="82998" y="30670"/>
                      <a:pt x="82049" y="33046"/>
                    </a:cubicBezTo>
                    <a:cubicBezTo>
                      <a:pt x="81174" y="35235"/>
                      <a:pt x="78538" y="36078"/>
                      <a:pt x="76203" y="36135"/>
                    </a:cubicBezTo>
                    <a:cubicBezTo>
                      <a:pt x="75992" y="36135"/>
                      <a:pt x="75789" y="36135"/>
                      <a:pt x="75586" y="36135"/>
                    </a:cubicBezTo>
                    <a:cubicBezTo>
                      <a:pt x="72886" y="36087"/>
                      <a:pt x="70299" y="35373"/>
                      <a:pt x="67834" y="34286"/>
                    </a:cubicBezTo>
                    <a:cubicBezTo>
                      <a:pt x="62425" y="31910"/>
                      <a:pt x="57543" y="27791"/>
                      <a:pt x="52556" y="24434"/>
                    </a:cubicBezTo>
                    <a:cubicBezTo>
                      <a:pt x="50480" y="23039"/>
                      <a:pt x="48250" y="21725"/>
                      <a:pt x="45826" y="21214"/>
                    </a:cubicBezTo>
                    <a:cubicBezTo>
                      <a:pt x="45485" y="21141"/>
                      <a:pt x="45153" y="21085"/>
                      <a:pt x="44812" y="21044"/>
                    </a:cubicBezTo>
                    <a:cubicBezTo>
                      <a:pt x="42112" y="20744"/>
                      <a:pt x="39541" y="21539"/>
                      <a:pt x="37295" y="23039"/>
                    </a:cubicBezTo>
                    <a:cubicBezTo>
                      <a:pt x="34805" y="24701"/>
                      <a:pt x="32778" y="27231"/>
                      <a:pt x="31359" y="29851"/>
                    </a:cubicBezTo>
                    <a:cubicBezTo>
                      <a:pt x="29332" y="33589"/>
                      <a:pt x="28042" y="37692"/>
                      <a:pt x="26226" y="41463"/>
                    </a:cubicBezTo>
                    <a:cubicBezTo>
                      <a:pt x="25666" y="42623"/>
                      <a:pt x="25042" y="43742"/>
                      <a:pt x="24344" y="44820"/>
                    </a:cubicBezTo>
                    <a:cubicBezTo>
                      <a:pt x="22739" y="47245"/>
                      <a:pt x="20687" y="49337"/>
                      <a:pt x="18287" y="50975"/>
                    </a:cubicBezTo>
                    <a:cubicBezTo>
                      <a:pt x="13040" y="54584"/>
                      <a:pt x="6269" y="56100"/>
                      <a:pt x="1" y="54673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756" name="Google Shape;1029;p31"/>
              <p:cNvSpPr/>
              <p:nvPr/>
            </p:nvSpPr>
            <p:spPr>
              <a:xfrm rot="17268000">
                <a:off x="-3855960" y="2409840"/>
                <a:ext cx="5496120" cy="2994480"/>
              </a:xfrm>
              <a:custGeom>
                <a:avLst/>
                <a:gdLst>
                  <a:gd name="textAreaLeft" fmla="*/ 0 w 5496120"/>
                  <a:gd name="textAreaRight" fmla="*/ 5496480 w 5496120"/>
                  <a:gd name="textAreaTop" fmla="*/ 0 h 2994480"/>
                  <a:gd name="textAreaBottom" fmla="*/ 2994840 h 2994480"/>
                </a:gdLst>
                <a:ahLst/>
                <a:rect l="textAreaLeft" t="textAreaTop" r="textAreaRight" b="textAreaBottom"/>
                <a:pathLst>
                  <a:path fill="none" w="104480" h="56928">
                    <a:moveTo>
                      <a:pt x="104479" y="1"/>
                    </a:moveTo>
                    <a:cubicBezTo>
                      <a:pt x="100733" y="4169"/>
                      <a:pt x="94740" y="7883"/>
                      <a:pt x="89258" y="9861"/>
                    </a:cubicBezTo>
                    <a:cubicBezTo>
                      <a:pt x="88926" y="9983"/>
                      <a:pt x="88601" y="10097"/>
                      <a:pt x="88293" y="10210"/>
                    </a:cubicBezTo>
                    <a:cubicBezTo>
                      <a:pt x="86096" y="10989"/>
                      <a:pt x="83906" y="11767"/>
                      <a:pt x="82122" y="13146"/>
                    </a:cubicBezTo>
                    <a:cubicBezTo>
                      <a:pt x="81846" y="13365"/>
                      <a:pt x="81579" y="13600"/>
                      <a:pt x="81327" y="13843"/>
                    </a:cubicBezTo>
                    <a:cubicBezTo>
                      <a:pt x="80152" y="15003"/>
                      <a:pt x="79300" y="16438"/>
                      <a:pt x="78732" y="18019"/>
                    </a:cubicBezTo>
                    <a:cubicBezTo>
                      <a:pt x="77865" y="20476"/>
                      <a:pt x="77703" y="23290"/>
                      <a:pt x="78457" y="25869"/>
                    </a:cubicBezTo>
                    <a:cubicBezTo>
                      <a:pt x="78481" y="25958"/>
                      <a:pt x="78513" y="26047"/>
                      <a:pt x="78538" y="26137"/>
                    </a:cubicBezTo>
                    <a:cubicBezTo>
                      <a:pt x="79324" y="28586"/>
                      <a:pt x="80849" y="31140"/>
                      <a:pt x="79924" y="33540"/>
                    </a:cubicBezTo>
                    <a:cubicBezTo>
                      <a:pt x="79081" y="35746"/>
                      <a:pt x="76527" y="36703"/>
                      <a:pt x="74199" y="36841"/>
                    </a:cubicBezTo>
                    <a:cubicBezTo>
                      <a:pt x="73989" y="36849"/>
                      <a:pt x="73786" y="36857"/>
                      <a:pt x="73575" y="36865"/>
                    </a:cubicBezTo>
                    <a:cubicBezTo>
                      <a:pt x="70875" y="36906"/>
                      <a:pt x="68255" y="36184"/>
                      <a:pt x="65774" y="35097"/>
                    </a:cubicBezTo>
                    <a:cubicBezTo>
                      <a:pt x="60316" y="32705"/>
                      <a:pt x="55427" y="28545"/>
                      <a:pt x="50407" y="25147"/>
                    </a:cubicBezTo>
                    <a:cubicBezTo>
                      <a:pt x="48315" y="23736"/>
                      <a:pt x="46077" y="22414"/>
                      <a:pt x="43644" y="21855"/>
                    </a:cubicBezTo>
                    <a:cubicBezTo>
                      <a:pt x="43303" y="21782"/>
                      <a:pt x="42971" y="21717"/>
                      <a:pt x="42622" y="21677"/>
                    </a:cubicBezTo>
                    <a:cubicBezTo>
                      <a:pt x="39922" y="21320"/>
                      <a:pt x="37311" y="22033"/>
                      <a:pt x="35040" y="23525"/>
                    </a:cubicBezTo>
                    <a:cubicBezTo>
                      <a:pt x="32510" y="25180"/>
                      <a:pt x="30540" y="27783"/>
                      <a:pt x="29201" y="30443"/>
                    </a:cubicBezTo>
                    <a:cubicBezTo>
                      <a:pt x="27336" y="34165"/>
                      <a:pt x="26201" y="38203"/>
                      <a:pt x="24595" y="41925"/>
                    </a:cubicBezTo>
                    <a:cubicBezTo>
                      <a:pt x="24109" y="43069"/>
                      <a:pt x="23549" y="44180"/>
                      <a:pt x="22925" y="45250"/>
                    </a:cubicBezTo>
                    <a:cubicBezTo>
                      <a:pt x="21506" y="47650"/>
                      <a:pt x="19633" y="49751"/>
                      <a:pt x="17411" y="51437"/>
                    </a:cubicBezTo>
                    <a:cubicBezTo>
                      <a:pt x="12570" y="55151"/>
                      <a:pt x="6115" y="56927"/>
                      <a:pt x="0" y="5581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757" name="Google Shape;1030;p31"/>
              <p:cNvSpPr/>
              <p:nvPr/>
            </p:nvSpPr>
            <p:spPr>
              <a:xfrm rot="17268000">
                <a:off x="-3724920" y="2318040"/>
                <a:ext cx="5358240" cy="3038400"/>
              </a:xfrm>
              <a:custGeom>
                <a:avLst/>
                <a:gdLst>
                  <a:gd name="textAreaLeft" fmla="*/ 0 w 5358240"/>
                  <a:gd name="textAreaRight" fmla="*/ 5358600 w 5358240"/>
                  <a:gd name="textAreaTop" fmla="*/ 0 h 3038400"/>
                  <a:gd name="textAreaBottom" fmla="*/ 3038760 h 3038400"/>
                </a:gdLst>
                <a:ahLst/>
                <a:rect l="textAreaLeft" t="textAreaTop" r="textAreaRight" b="textAreaBottom"/>
                <a:pathLst>
                  <a:path fill="none" w="101861" h="57763">
                    <a:moveTo>
                      <a:pt x="101860" y="1"/>
                    </a:moveTo>
                    <a:cubicBezTo>
                      <a:pt x="98211" y="3966"/>
                      <a:pt x="91854" y="7802"/>
                      <a:pt x="86526" y="9861"/>
                    </a:cubicBezTo>
                    <a:cubicBezTo>
                      <a:pt x="86185" y="9991"/>
                      <a:pt x="85869" y="10121"/>
                      <a:pt x="85561" y="10234"/>
                    </a:cubicBezTo>
                    <a:cubicBezTo>
                      <a:pt x="83388" y="11078"/>
                      <a:pt x="81271" y="11978"/>
                      <a:pt x="79593" y="13438"/>
                    </a:cubicBezTo>
                    <a:cubicBezTo>
                      <a:pt x="79325" y="13665"/>
                      <a:pt x="79082" y="13908"/>
                      <a:pt x="78846" y="14167"/>
                    </a:cubicBezTo>
                    <a:cubicBezTo>
                      <a:pt x="77752" y="15368"/>
                      <a:pt x="77006" y="16844"/>
                      <a:pt x="76519" y="18433"/>
                    </a:cubicBezTo>
                    <a:cubicBezTo>
                      <a:pt x="75765" y="20906"/>
                      <a:pt x="75668" y="23712"/>
                      <a:pt x="76414" y="26307"/>
                    </a:cubicBezTo>
                    <a:cubicBezTo>
                      <a:pt x="76438" y="26396"/>
                      <a:pt x="76471" y="26485"/>
                      <a:pt x="76495" y="26575"/>
                    </a:cubicBezTo>
                    <a:cubicBezTo>
                      <a:pt x="77257" y="29048"/>
                      <a:pt x="78701" y="31610"/>
                      <a:pt x="77809" y="34027"/>
                    </a:cubicBezTo>
                    <a:cubicBezTo>
                      <a:pt x="76989" y="36265"/>
                      <a:pt x="74516" y="37327"/>
                      <a:pt x="72197" y="37546"/>
                    </a:cubicBezTo>
                    <a:cubicBezTo>
                      <a:pt x="71994" y="37563"/>
                      <a:pt x="71783" y="37579"/>
                      <a:pt x="71581" y="37587"/>
                    </a:cubicBezTo>
                    <a:cubicBezTo>
                      <a:pt x="68872" y="37717"/>
                      <a:pt x="66212" y="37003"/>
                      <a:pt x="63715" y="35908"/>
                    </a:cubicBezTo>
                    <a:cubicBezTo>
                      <a:pt x="58209" y="33500"/>
                      <a:pt x="53311" y="29299"/>
                      <a:pt x="48259" y="25869"/>
                    </a:cubicBezTo>
                    <a:cubicBezTo>
                      <a:pt x="46150" y="24442"/>
                      <a:pt x="43912" y="23112"/>
                      <a:pt x="41463" y="22520"/>
                    </a:cubicBezTo>
                    <a:cubicBezTo>
                      <a:pt x="41131" y="22431"/>
                      <a:pt x="40790" y="22366"/>
                      <a:pt x="40441" y="22317"/>
                    </a:cubicBezTo>
                    <a:cubicBezTo>
                      <a:pt x="37733" y="21912"/>
                      <a:pt x="35089" y="22536"/>
                      <a:pt x="32786" y="24020"/>
                    </a:cubicBezTo>
                    <a:cubicBezTo>
                      <a:pt x="30232" y="25666"/>
                      <a:pt x="28302" y="28350"/>
                      <a:pt x="27053" y="31051"/>
                    </a:cubicBezTo>
                    <a:cubicBezTo>
                      <a:pt x="25342" y="34757"/>
                      <a:pt x="24369" y="38722"/>
                      <a:pt x="22974" y="42404"/>
                    </a:cubicBezTo>
                    <a:cubicBezTo>
                      <a:pt x="22552" y="43531"/>
                      <a:pt x="22066" y="44626"/>
                      <a:pt x="21515" y="45696"/>
                    </a:cubicBezTo>
                    <a:cubicBezTo>
                      <a:pt x="20266" y="48064"/>
                      <a:pt x="18579" y="50180"/>
                      <a:pt x="16544" y="51916"/>
                    </a:cubicBezTo>
                    <a:cubicBezTo>
                      <a:pt x="12092" y="55735"/>
                      <a:pt x="5953" y="57763"/>
                      <a:pt x="1" y="56984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758" name="Google Shape;1031;p31"/>
              <p:cNvSpPr/>
              <p:nvPr/>
            </p:nvSpPr>
            <p:spPr>
              <a:xfrm rot="17268000">
                <a:off x="-3593160" y="2226240"/>
                <a:ext cx="5219280" cy="3082320"/>
              </a:xfrm>
              <a:custGeom>
                <a:avLst/>
                <a:gdLst>
                  <a:gd name="textAreaLeft" fmla="*/ 0 w 5219280"/>
                  <a:gd name="textAreaRight" fmla="*/ 5219640 w 5219280"/>
                  <a:gd name="textAreaTop" fmla="*/ 0 h 3082320"/>
                  <a:gd name="textAreaBottom" fmla="*/ 3082680 h 3082320"/>
                </a:gdLst>
                <a:ahLst/>
                <a:rect l="textAreaLeft" t="textAreaTop" r="textAreaRight" b="textAreaBottom"/>
                <a:pathLst>
                  <a:path fill="none" w="99217" h="58598">
                    <a:moveTo>
                      <a:pt x="99216" y="1"/>
                    </a:moveTo>
                    <a:cubicBezTo>
                      <a:pt x="95673" y="3747"/>
                      <a:pt x="88950" y="7745"/>
                      <a:pt x="83768" y="9862"/>
                    </a:cubicBezTo>
                    <a:cubicBezTo>
                      <a:pt x="83428" y="9999"/>
                      <a:pt x="83112" y="10137"/>
                      <a:pt x="82820" y="10259"/>
                    </a:cubicBezTo>
                    <a:cubicBezTo>
                      <a:pt x="80671" y="11175"/>
                      <a:pt x="78611" y="12181"/>
                      <a:pt x="77038" y="13721"/>
                    </a:cubicBezTo>
                    <a:cubicBezTo>
                      <a:pt x="76795" y="13957"/>
                      <a:pt x="76559" y="14216"/>
                      <a:pt x="76349" y="14484"/>
                    </a:cubicBezTo>
                    <a:cubicBezTo>
                      <a:pt x="75343" y="15733"/>
                      <a:pt x="74694" y="17225"/>
                      <a:pt x="74289" y="18830"/>
                    </a:cubicBezTo>
                    <a:cubicBezTo>
                      <a:pt x="73664" y="21328"/>
                      <a:pt x="73632" y="24134"/>
                      <a:pt x="74362" y="26745"/>
                    </a:cubicBezTo>
                    <a:cubicBezTo>
                      <a:pt x="74386" y="26834"/>
                      <a:pt x="74410" y="26923"/>
                      <a:pt x="74435" y="27012"/>
                    </a:cubicBezTo>
                    <a:cubicBezTo>
                      <a:pt x="75189" y="29494"/>
                      <a:pt x="76551" y="32081"/>
                      <a:pt x="75692" y="34514"/>
                    </a:cubicBezTo>
                    <a:cubicBezTo>
                      <a:pt x="74897" y="36776"/>
                      <a:pt x="72505" y="37952"/>
                      <a:pt x="70194" y="38252"/>
                    </a:cubicBezTo>
                    <a:cubicBezTo>
                      <a:pt x="69991" y="38276"/>
                      <a:pt x="69780" y="38301"/>
                      <a:pt x="69569" y="38317"/>
                    </a:cubicBezTo>
                    <a:cubicBezTo>
                      <a:pt x="66869" y="38519"/>
                      <a:pt x="64168" y="37814"/>
                      <a:pt x="61647" y="36711"/>
                    </a:cubicBezTo>
                    <a:cubicBezTo>
                      <a:pt x="56092" y="34295"/>
                      <a:pt x="51186" y="30053"/>
                      <a:pt x="46101" y="26583"/>
                    </a:cubicBezTo>
                    <a:cubicBezTo>
                      <a:pt x="43985" y="25147"/>
                      <a:pt x="41738" y="23801"/>
                      <a:pt x="39289" y="23161"/>
                    </a:cubicBezTo>
                    <a:cubicBezTo>
                      <a:pt x="38949" y="23080"/>
                      <a:pt x="38608" y="23007"/>
                      <a:pt x="38260" y="22942"/>
                    </a:cubicBezTo>
                    <a:cubicBezTo>
                      <a:pt x="35584" y="22479"/>
                      <a:pt x="32826" y="23039"/>
                      <a:pt x="30540" y="24507"/>
                    </a:cubicBezTo>
                    <a:cubicBezTo>
                      <a:pt x="27945" y="26145"/>
                      <a:pt x="26063" y="28902"/>
                      <a:pt x="24904" y="31651"/>
                    </a:cubicBezTo>
                    <a:cubicBezTo>
                      <a:pt x="23347" y="35341"/>
                      <a:pt x="22528" y="39241"/>
                      <a:pt x="21352" y="42874"/>
                    </a:cubicBezTo>
                    <a:cubicBezTo>
                      <a:pt x="20995" y="43985"/>
                      <a:pt x="20582" y="45072"/>
                      <a:pt x="20103" y="46126"/>
                    </a:cubicBezTo>
                    <a:cubicBezTo>
                      <a:pt x="19033" y="48478"/>
                      <a:pt x="17533" y="50602"/>
                      <a:pt x="15676" y="52386"/>
                    </a:cubicBezTo>
                    <a:cubicBezTo>
                      <a:pt x="11621" y="56303"/>
                      <a:pt x="5790" y="58598"/>
                      <a:pt x="0" y="5813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759" name="Google Shape;1032;p31"/>
              <p:cNvSpPr/>
              <p:nvPr/>
            </p:nvSpPr>
            <p:spPr>
              <a:xfrm rot="17268000">
                <a:off x="-3461760" y="2134440"/>
                <a:ext cx="5081040" cy="3125880"/>
              </a:xfrm>
              <a:custGeom>
                <a:avLst/>
                <a:gdLst>
                  <a:gd name="textAreaLeft" fmla="*/ 0 w 5081040"/>
                  <a:gd name="textAreaRight" fmla="*/ 5081400 w 5081040"/>
                  <a:gd name="textAreaTop" fmla="*/ 0 h 3125880"/>
                  <a:gd name="textAreaBottom" fmla="*/ 3126240 h 3125880"/>
                </a:gdLst>
                <a:ahLst/>
                <a:rect l="textAreaLeft" t="textAreaTop" r="textAreaRight" b="textAreaBottom"/>
                <a:pathLst>
                  <a:path fill="none" w="96589" h="59426">
                    <a:moveTo>
                      <a:pt x="96589" y="1"/>
                    </a:moveTo>
                    <a:cubicBezTo>
                      <a:pt x="93142" y="3544"/>
                      <a:pt x="86055" y="7680"/>
                      <a:pt x="81019" y="9862"/>
                    </a:cubicBezTo>
                    <a:cubicBezTo>
                      <a:pt x="80678" y="10008"/>
                      <a:pt x="80362" y="10153"/>
                      <a:pt x="80078" y="10283"/>
                    </a:cubicBezTo>
                    <a:cubicBezTo>
                      <a:pt x="77962" y="11256"/>
                      <a:pt x="75967" y="12384"/>
                      <a:pt x="74491" y="14005"/>
                    </a:cubicBezTo>
                    <a:cubicBezTo>
                      <a:pt x="74264" y="14257"/>
                      <a:pt x="74053" y="14524"/>
                      <a:pt x="73851" y="14800"/>
                    </a:cubicBezTo>
                    <a:cubicBezTo>
                      <a:pt x="72934" y="16106"/>
                      <a:pt x="72391" y="17614"/>
                      <a:pt x="72066" y="19236"/>
                    </a:cubicBezTo>
                    <a:cubicBezTo>
                      <a:pt x="71564" y="21750"/>
                      <a:pt x="71588" y="24547"/>
                      <a:pt x="72310" y="27175"/>
                    </a:cubicBezTo>
                    <a:cubicBezTo>
                      <a:pt x="72334" y="27272"/>
                      <a:pt x="72358" y="27361"/>
                      <a:pt x="72383" y="27450"/>
                    </a:cubicBezTo>
                    <a:cubicBezTo>
                      <a:pt x="73121" y="29948"/>
                      <a:pt x="74402" y="32543"/>
                      <a:pt x="73567" y="35008"/>
                    </a:cubicBezTo>
                    <a:cubicBezTo>
                      <a:pt x="72804" y="37295"/>
                      <a:pt x="70493" y="38576"/>
                      <a:pt x="68182" y="38957"/>
                    </a:cubicBezTo>
                    <a:cubicBezTo>
                      <a:pt x="67979" y="38998"/>
                      <a:pt x="67777" y="39022"/>
                      <a:pt x="67566" y="39047"/>
                    </a:cubicBezTo>
                    <a:cubicBezTo>
                      <a:pt x="64866" y="39339"/>
                      <a:pt x="62125" y="38625"/>
                      <a:pt x="59586" y="37522"/>
                    </a:cubicBezTo>
                    <a:cubicBezTo>
                      <a:pt x="53975" y="35097"/>
                      <a:pt x="49061" y="30808"/>
                      <a:pt x="43952" y="27304"/>
                    </a:cubicBezTo>
                    <a:cubicBezTo>
                      <a:pt x="41819" y="25845"/>
                      <a:pt x="39565" y="24491"/>
                      <a:pt x="37108" y="23818"/>
                    </a:cubicBezTo>
                    <a:cubicBezTo>
                      <a:pt x="36775" y="23720"/>
                      <a:pt x="36427" y="23639"/>
                      <a:pt x="36086" y="23574"/>
                    </a:cubicBezTo>
                    <a:cubicBezTo>
                      <a:pt x="33361" y="23071"/>
                      <a:pt x="30637" y="23526"/>
                      <a:pt x="28293" y="24993"/>
                    </a:cubicBezTo>
                    <a:cubicBezTo>
                      <a:pt x="25666" y="26623"/>
                      <a:pt x="23833" y="29453"/>
                      <a:pt x="22754" y="32251"/>
                    </a:cubicBezTo>
                    <a:cubicBezTo>
                      <a:pt x="21343" y="35916"/>
                      <a:pt x="20695" y="39760"/>
                      <a:pt x="19730" y="43344"/>
                    </a:cubicBezTo>
                    <a:cubicBezTo>
                      <a:pt x="19438" y="44439"/>
                      <a:pt x="19089" y="45510"/>
                      <a:pt x="18692" y="46564"/>
                    </a:cubicBezTo>
                    <a:cubicBezTo>
                      <a:pt x="17792" y="48883"/>
                      <a:pt x="16478" y="51016"/>
                      <a:pt x="14807" y="52857"/>
                    </a:cubicBezTo>
                    <a:cubicBezTo>
                      <a:pt x="11142" y="56871"/>
                      <a:pt x="5636" y="59425"/>
                      <a:pt x="0" y="59287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760" name="Google Shape;1033;p31"/>
              <p:cNvSpPr/>
              <p:nvPr/>
            </p:nvSpPr>
            <p:spPr>
              <a:xfrm rot="17268000">
                <a:off x="-3326760" y="2039400"/>
                <a:ext cx="4942800" cy="3179160"/>
              </a:xfrm>
              <a:custGeom>
                <a:avLst/>
                <a:gdLst>
                  <a:gd name="textAreaLeft" fmla="*/ 0 w 4942800"/>
                  <a:gd name="textAreaRight" fmla="*/ 4943160 w 4942800"/>
                  <a:gd name="textAreaTop" fmla="*/ 0 h 3179160"/>
                  <a:gd name="textAreaBottom" fmla="*/ 3179520 h 3179160"/>
                </a:gdLst>
                <a:ahLst/>
                <a:rect l="textAreaLeft" t="textAreaTop" r="textAreaRight" b="textAreaBottom"/>
                <a:pathLst>
                  <a:path fill="none" w="93962" h="60439">
                    <a:moveTo>
                      <a:pt x="93962" y="1"/>
                    </a:moveTo>
                    <a:cubicBezTo>
                      <a:pt x="90621" y="3334"/>
                      <a:pt x="83177" y="7615"/>
                      <a:pt x="78279" y="9862"/>
                    </a:cubicBezTo>
                    <a:cubicBezTo>
                      <a:pt x="77938" y="10024"/>
                      <a:pt x="77622" y="10178"/>
                      <a:pt x="77346" y="10308"/>
                    </a:cubicBezTo>
                    <a:cubicBezTo>
                      <a:pt x="75254" y="11354"/>
                      <a:pt x="73324" y="12594"/>
                      <a:pt x="71953" y="14289"/>
                    </a:cubicBezTo>
                    <a:cubicBezTo>
                      <a:pt x="71743" y="14549"/>
                      <a:pt x="71548" y="14833"/>
                      <a:pt x="71370" y="15116"/>
                    </a:cubicBezTo>
                    <a:cubicBezTo>
                      <a:pt x="70534" y="16471"/>
                      <a:pt x="70096" y="18003"/>
                      <a:pt x="69845" y="19633"/>
                    </a:cubicBezTo>
                    <a:cubicBezTo>
                      <a:pt x="69448" y="22293"/>
                      <a:pt x="69586" y="25010"/>
                      <a:pt x="70259" y="27613"/>
                    </a:cubicBezTo>
                    <a:cubicBezTo>
                      <a:pt x="70283" y="27702"/>
                      <a:pt x="70307" y="27791"/>
                      <a:pt x="70340" y="27888"/>
                    </a:cubicBezTo>
                    <a:cubicBezTo>
                      <a:pt x="71053" y="30402"/>
                      <a:pt x="72254" y="33013"/>
                      <a:pt x="71451" y="35495"/>
                    </a:cubicBezTo>
                    <a:cubicBezTo>
                      <a:pt x="70713" y="37806"/>
                      <a:pt x="68483" y="39209"/>
                      <a:pt x="66180" y="39671"/>
                    </a:cubicBezTo>
                    <a:cubicBezTo>
                      <a:pt x="65977" y="39712"/>
                      <a:pt x="65774" y="39744"/>
                      <a:pt x="65563" y="39776"/>
                    </a:cubicBezTo>
                    <a:cubicBezTo>
                      <a:pt x="62863" y="40149"/>
                      <a:pt x="60082" y="39444"/>
                      <a:pt x="57527" y="38333"/>
                    </a:cubicBezTo>
                    <a:cubicBezTo>
                      <a:pt x="51867" y="35884"/>
                      <a:pt x="46953" y="31562"/>
                      <a:pt x="41804" y="28018"/>
                    </a:cubicBezTo>
                    <a:cubicBezTo>
                      <a:pt x="39671" y="26550"/>
                      <a:pt x="37400" y="25180"/>
                      <a:pt x="34935" y="24466"/>
                    </a:cubicBezTo>
                    <a:cubicBezTo>
                      <a:pt x="34603" y="24361"/>
                      <a:pt x="34254" y="24280"/>
                      <a:pt x="33913" y="24207"/>
                    </a:cubicBezTo>
                    <a:cubicBezTo>
                      <a:pt x="31180" y="23655"/>
                      <a:pt x="28423" y="24028"/>
                      <a:pt x="26047" y="25480"/>
                    </a:cubicBezTo>
                    <a:cubicBezTo>
                      <a:pt x="23388" y="27102"/>
                      <a:pt x="21595" y="30005"/>
                      <a:pt x="20606" y="32851"/>
                    </a:cubicBezTo>
                    <a:cubicBezTo>
                      <a:pt x="19349" y="36492"/>
                      <a:pt x="18863" y="40279"/>
                      <a:pt x="18108" y="43815"/>
                    </a:cubicBezTo>
                    <a:cubicBezTo>
                      <a:pt x="17890" y="44893"/>
                      <a:pt x="17614" y="45956"/>
                      <a:pt x="17281" y="47002"/>
                    </a:cubicBezTo>
                    <a:cubicBezTo>
                      <a:pt x="16560" y="49297"/>
                      <a:pt x="15424" y="51437"/>
                      <a:pt x="13940" y="53327"/>
                    </a:cubicBezTo>
                    <a:cubicBezTo>
                      <a:pt x="10672" y="57446"/>
                      <a:pt x="5482" y="60260"/>
                      <a:pt x="1" y="60439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761" name="Google Shape;1034;p31"/>
              <p:cNvSpPr/>
              <p:nvPr/>
            </p:nvSpPr>
            <p:spPr>
              <a:xfrm rot="17268000">
                <a:off x="-3187080" y="1941840"/>
                <a:ext cx="4803840" cy="3239640"/>
              </a:xfrm>
              <a:custGeom>
                <a:avLst/>
                <a:gdLst>
                  <a:gd name="textAreaLeft" fmla="*/ 0 w 4803840"/>
                  <a:gd name="textAreaRight" fmla="*/ 4804200 w 4803840"/>
                  <a:gd name="textAreaTop" fmla="*/ 0 h 3239640"/>
                  <a:gd name="textAreaBottom" fmla="*/ 3240000 h 3239640"/>
                </a:gdLst>
                <a:ahLst/>
                <a:rect l="textAreaLeft" t="textAreaTop" r="textAreaRight" b="textAreaBottom"/>
                <a:pathLst>
                  <a:path fill="none" w="91326" h="61591">
                    <a:moveTo>
                      <a:pt x="91326" y="1"/>
                    </a:moveTo>
                    <a:cubicBezTo>
                      <a:pt x="88082" y="3131"/>
                      <a:pt x="80281" y="7567"/>
                      <a:pt x="75529" y="9862"/>
                    </a:cubicBezTo>
                    <a:cubicBezTo>
                      <a:pt x="75181" y="10032"/>
                      <a:pt x="74872" y="10194"/>
                      <a:pt x="74605" y="10340"/>
                    </a:cubicBezTo>
                    <a:cubicBezTo>
                      <a:pt x="72545" y="11443"/>
                      <a:pt x="70672" y="12805"/>
                      <a:pt x="69415" y="14573"/>
                    </a:cubicBezTo>
                    <a:cubicBezTo>
                      <a:pt x="69212" y="14849"/>
                      <a:pt x="69034" y="15141"/>
                      <a:pt x="68872" y="15441"/>
                    </a:cubicBezTo>
                    <a:cubicBezTo>
                      <a:pt x="68126" y="16836"/>
                      <a:pt x="67793" y="18393"/>
                      <a:pt x="67623" y="20039"/>
                    </a:cubicBezTo>
                    <a:cubicBezTo>
                      <a:pt x="67347" y="22723"/>
                      <a:pt x="67550" y="25431"/>
                      <a:pt x="68215" y="28051"/>
                    </a:cubicBezTo>
                    <a:cubicBezTo>
                      <a:pt x="68239" y="28140"/>
                      <a:pt x="68263" y="28229"/>
                      <a:pt x="68288" y="28326"/>
                    </a:cubicBezTo>
                    <a:cubicBezTo>
                      <a:pt x="68985" y="30856"/>
                      <a:pt x="70104" y="33484"/>
                      <a:pt x="69334" y="35990"/>
                    </a:cubicBezTo>
                    <a:cubicBezTo>
                      <a:pt x="68628" y="38325"/>
                      <a:pt x="66479" y="39833"/>
                      <a:pt x="64185" y="40377"/>
                    </a:cubicBezTo>
                    <a:cubicBezTo>
                      <a:pt x="63982" y="40425"/>
                      <a:pt x="63771" y="40474"/>
                      <a:pt x="63560" y="40506"/>
                    </a:cubicBezTo>
                    <a:cubicBezTo>
                      <a:pt x="60860" y="40960"/>
                      <a:pt x="58038" y="40255"/>
                      <a:pt x="55467" y="39144"/>
                    </a:cubicBezTo>
                    <a:cubicBezTo>
                      <a:pt x="49758" y="36679"/>
                      <a:pt x="44828" y="32316"/>
                      <a:pt x="39654" y="28740"/>
                    </a:cubicBezTo>
                    <a:cubicBezTo>
                      <a:pt x="37505" y="27256"/>
                      <a:pt x="35227" y="25877"/>
                      <a:pt x="32761" y="25115"/>
                    </a:cubicBezTo>
                    <a:cubicBezTo>
                      <a:pt x="32421" y="25010"/>
                      <a:pt x="32080" y="24920"/>
                      <a:pt x="31732" y="24847"/>
                    </a:cubicBezTo>
                    <a:cubicBezTo>
                      <a:pt x="28991" y="24239"/>
                      <a:pt x="26193" y="24523"/>
                      <a:pt x="23793" y="25967"/>
                    </a:cubicBezTo>
                    <a:cubicBezTo>
                      <a:pt x="21100" y="27580"/>
                      <a:pt x="19357" y="30556"/>
                      <a:pt x="18457" y="33459"/>
                    </a:cubicBezTo>
                    <a:cubicBezTo>
                      <a:pt x="17346" y="37076"/>
                      <a:pt x="17021" y="40798"/>
                      <a:pt x="16486" y="44285"/>
                    </a:cubicBezTo>
                    <a:cubicBezTo>
                      <a:pt x="16324" y="45356"/>
                      <a:pt x="16129" y="46410"/>
                      <a:pt x="15870" y="47432"/>
                    </a:cubicBezTo>
                    <a:cubicBezTo>
                      <a:pt x="15286" y="49759"/>
                      <a:pt x="14370" y="51884"/>
                      <a:pt x="13064" y="53797"/>
                    </a:cubicBezTo>
                    <a:cubicBezTo>
                      <a:pt x="10194" y="58014"/>
                      <a:pt x="5320" y="61087"/>
                      <a:pt x="0" y="61590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762" name="Google Shape;1035;p31"/>
              <p:cNvSpPr/>
              <p:nvPr/>
            </p:nvSpPr>
            <p:spPr>
              <a:xfrm rot="17268000">
                <a:off x="-3047760" y="1843920"/>
                <a:ext cx="4665600" cy="3300120"/>
              </a:xfrm>
              <a:custGeom>
                <a:avLst/>
                <a:gdLst>
                  <a:gd name="textAreaLeft" fmla="*/ 0 w 4665600"/>
                  <a:gd name="textAreaRight" fmla="*/ 4665960 w 4665600"/>
                  <a:gd name="textAreaTop" fmla="*/ 0 h 3300120"/>
                  <a:gd name="textAreaBottom" fmla="*/ 3300480 h 3300120"/>
                </a:gdLst>
                <a:ahLst/>
                <a:rect l="textAreaLeft" t="textAreaTop" r="textAreaRight" b="textAreaBottom"/>
                <a:pathLst>
                  <a:path fill="none" w="88692" h="62742">
                    <a:moveTo>
                      <a:pt x="88691" y="1"/>
                    </a:moveTo>
                    <a:cubicBezTo>
                      <a:pt x="85561" y="2920"/>
                      <a:pt x="77387" y="7510"/>
                      <a:pt x="72781" y="9862"/>
                    </a:cubicBezTo>
                    <a:cubicBezTo>
                      <a:pt x="72432" y="10040"/>
                      <a:pt x="72124" y="10210"/>
                      <a:pt x="71865" y="10364"/>
                    </a:cubicBezTo>
                    <a:cubicBezTo>
                      <a:pt x="69837" y="11540"/>
                      <a:pt x="68021" y="13008"/>
                      <a:pt x="66869" y="14857"/>
                    </a:cubicBezTo>
                    <a:cubicBezTo>
                      <a:pt x="66683" y="15141"/>
                      <a:pt x="66521" y="15449"/>
                      <a:pt x="66383" y="15757"/>
                    </a:cubicBezTo>
                    <a:cubicBezTo>
                      <a:pt x="65718" y="17201"/>
                      <a:pt x="65491" y="18790"/>
                      <a:pt x="65402" y="20444"/>
                    </a:cubicBezTo>
                    <a:cubicBezTo>
                      <a:pt x="65256" y="23145"/>
                      <a:pt x="65515" y="25853"/>
                      <a:pt x="66164" y="28480"/>
                    </a:cubicBezTo>
                    <a:cubicBezTo>
                      <a:pt x="66188" y="28578"/>
                      <a:pt x="66212" y="28667"/>
                      <a:pt x="66237" y="28764"/>
                    </a:cubicBezTo>
                    <a:cubicBezTo>
                      <a:pt x="66918" y="31311"/>
                      <a:pt x="67964" y="33954"/>
                      <a:pt x="67218" y="36476"/>
                    </a:cubicBezTo>
                    <a:cubicBezTo>
                      <a:pt x="66529" y="38844"/>
                      <a:pt x="64469" y="40458"/>
                      <a:pt x="62182" y="41090"/>
                    </a:cubicBezTo>
                    <a:cubicBezTo>
                      <a:pt x="61979" y="41139"/>
                      <a:pt x="61769" y="41196"/>
                      <a:pt x="61558" y="41236"/>
                    </a:cubicBezTo>
                    <a:cubicBezTo>
                      <a:pt x="58857" y="41771"/>
                      <a:pt x="55995" y="41066"/>
                      <a:pt x="53408" y="39955"/>
                    </a:cubicBezTo>
                    <a:cubicBezTo>
                      <a:pt x="47642" y="37474"/>
                      <a:pt x="42704" y="33070"/>
                      <a:pt x="37498" y="29454"/>
                    </a:cubicBezTo>
                    <a:cubicBezTo>
                      <a:pt x="35333" y="27953"/>
                      <a:pt x="33054" y="26567"/>
                      <a:pt x="30581" y="25764"/>
                    </a:cubicBezTo>
                    <a:cubicBezTo>
                      <a:pt x="30240" y="25658"/>
                      <a:pt x="29891" y="25561"/>
                      <a:pt x="29543" y="25472"/>
                    </a:cubicBezTo>
                    <a:cubicBezTo>
                      <a:pt x="26810" y="24815"/>
                      <a:pt x="23972" y="25018"/>
                      <a:pt x="21547" y="26453"/>
                    </a:cubicBezTo>
                    <a:cubicBezTo>
                      <a:pt x="18814" y="28059"/>
                      <a:pt x="17103" y="31100"/>
                      <a:pt x="16308" y="34051"/>
                    </a:cubicBezTo>
                    <a:cubicBezTo>
                      <a:pt x="15335" y="37644"/>
                      <a:pt x="15181" y="41309"/>
                      <a:pt x="14865" y="44756"/>
                    </a:cubicBezTo>
                    <a:cubicBezTo>
                      <a:pt x="14760" y="45810"/>
                      <a:pt x="14638" y="46856"/>
                      <a:pt x="14460" y="47870"/>
                    </a:cubicBezTo>
                    <a:cubicBezTo>
                      <a:pt x="14046" y="50181"/>
                      <a:pt x="13324" y="52313"/>
                      <a:pt x="12197" y="54268"/>
                    </a:cubicBezTo>
                    <a:cubicBezTo>
                      <a:pt x="9724" y="58590"/>
                      <a:pt x="5158" y="61923"/>
                      <a:pt x="1" y="62742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763" name="Google Shape;1036;p31"/>
              <p:cNvSpPr/>
              <p:nvPr/>
            </p:nvSpPr>
            <p:spPr>
              <a:xfrm rot="17268000">
                <a:off x="-2908440" y="1746000"/>
                <a:ext cx="4527360" cy="3361320"/>
              </a:xfrm>
              <a:custGeom>
                <a:avLst/>
                <a:gdLst>
                  <a:gd name="textAreaLeft" fmla="*/ 0 w 4527360"/>
                  <a:gd name="textAreaRight" fmla="*/ 4527720 w 4527360"/>
                  <a:gd name="textAreaTop" fmla="*/ 0 h 3361320"/>
                  <a:gd name="textAreaBottom" fmla="*/ 3361680 h 3361320"/>
                </a:gdLst>
                <a:ahLst/>
                <a:rect l="textAreaLeft" t="textAreaTop" r="textAreaRight" b="textAreaBottom"/>
                <a:pathLst>
                  <a:path fill="none" w="86064" h="63902">
                    <a:moveTo>
                      <a:pt x="86063" y="1"/>
                    </a:moveTo>
                    <a:cubicBezTo>
                      <a:pt x="83022" y="2709"/>
                      <a:pt x="74508" y="7470"/>
                      <a:pt x="70032" y="9862"/>
                    </a:cubicBezTo>
                    <a:cubicBezTo>
                      <a:pt x="69675" y="10048"/>
                      <a:pt x="69375" y="10235"/>
                      <a:pt x="69123" y="10389"/>
                    </a:cubicBezTo>
                    <a:cubicBezTo>
                      <a:pt x="67120" y="11638"/>
                      <a:pt x="65377" y="13211"/>
                      <a:pt x="64323" y="15141"/>
                    </a:cubicBezTo>
                    <a:cubicBezTo>
                      <a:pt x="64152" y="15441"/>
                      <a:pt x="64006" y="15749"/>
                      <a:pt x="63885" y="16073"/>
                    </a:cubicBezTo>
                    <a:cubicBezTo>
                      <a:pt x="63301" y="17574"/>
                      <a:pt x="63179" y="19179"/>
                      <a:pt x="63171" y="20850"/>
                    </a:cubicBezTo>
                    <a:cubicBezTo>
                      <a:pt x="63155" y="23566"/>
                      <a:pt x="63471" y="26275"/>
                      <a:pt x="64112" y="28918"/>
                    </a:cubicBezTo>
                    <a:cubicBezTo>
                      <a:pt x="64136" y="29008"/>
                      <a:pt x="64160" y="29105"/>
                      <a:pt x="64185" y="29194"/>
                    </a:cubicBezTo>
                    <a:cubicBezTo>
                      <a:pt x="64842" y="31765"/>
                      <a:pt x="65807" y="34425"/>
                      <a:pt x="65093" y="36971"/>
                    </a:cubicBezTo>
                    <a:cubicBezTo>
                      <a:pt x="64436" y="39355"/>
                      <a:pt x="62449" y="41082"/>
                      <a:pt x="60171" y="41796"/>
                    </a:cubicBezTo>
                    <a:cubicBezTo>
                      <a:pt x="59968" y="41861"/>
                      <a:pt x="59765" y="41909"/>
                      <a:pt x="59546" y="41966"/>
                    </a:cubicBezTo>
                    <a:cubicBezTo>
                      <a:pt x="56846" y="42582"/>
                      <a:pt x="53951" y="41885"/>
                      <a:pt x="51340" y="40766"/>
                    </a:cubicBezTo>
                    <a:cubicBezTo>
                      <a:pt x="45526" y="38268"/>
                      <a:pt x="40579" y="33824"/>
                      <a:pt x="35349" y="30175"/>
                    </a:cubicBezTo>
                    <a:cubicBezTo>
                      <a:pt x="33167" y="28659"/>
                      <a:pt x="30888" y="27256"/>
                      <a:pt x="28399" y="26421"/>
                    </a:cubicBezTo>
                    <a:cubicBezTo>
                      <a:pt x="28058" y="26307"/>
                      <a:pt x="27718" y="26202"/>
                      <a:pt x="27361" y="26113"/>
                    </a:cubicBezTo>
                    <a:cubicBezTo>
                      <a:pt x="24612" y="25399"/>
                      <a:pt x="21741" y="25521"/>
                      <a:pt x="19292" y="26940"/>
                    </a:cubicBezTo>
                    <a:cubicBezTo>
                      <a:pt x="16527" y="28537"/>
                      <a:pt x="14857" y="31651"/>
                      <a:pt x="14151" y="34660"/>
                    </a:cubicBezTo>
                    <a:cubicBezTo>
                      <a:pt x="13316" y="38228"/>
                      <a:pt x="13340" y="41836"/>
                      <a:pt x="13243" y="45234"/>
                    </a:cubicBezTo>
                    <a:cubicBezTo>
                      <a:pt x="13210" y="46272"/>
                      <a:pt x="13154" y="47302"/>
                      <a:pt x="13040" y="48307"/>
                    </a:cubicBezTo>
                    <a:cubicBezTo>
                      <a:pt x="12797" y="50602"/>
                      <a:pt x="12270" y="52743"/>
                      <a:pt x="11321" y="54746"/>
                    </a:cubicBezTo>
                    <a:cubicBezTo>
                      <a:pt x="9237" y="59166"/>
                      <a:pt x="4996" y="62758"/>
                      <a:pt x="1" y="6390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764" name="Google Shape;1037;p31"/>
              <p:cNvSpPr/>
              <p:nvPr/>
            </p:nvSpPr>
            <p:spPr>
              <a:xfrm rot="17268000">
                <a:off x="-2769120" y="1648440"/>
                <a:ext cx="4389120" cy="3422520"/>
              </a:xfrm>
              <a:custGeom>
                <a:avLst/>
                <a:gdLst>
                  <a:gd name="textAreaLeft" fmla="*/ 0 w 4389120"/>
                  <a:gd name="textAreaRight" fmla="*/ 4389480 w 4389120"/>
                  <a:gd name="textAreaTop" fmla="*/ 0 h 3422520"/>
                  <a:gd name="textAreaBottom" fmla="*/ 3422880 h 3422520"/>
                </a:gdLst>
                <a:ahLst/>
                <a:rect l="textAreaLeft" t="textAreaTop" r="textAreaRight" b="textAreaBottom"/>
                <a:pathLst>
                  <a:path fill="none" w="83436" h="65062">
                    <a:moveTo>
                      <a:pt x="83436" y="1"/>
                    </a:moveTo>
                    <a:cubicBezTo>
                      <a:pt x="80500" y="2507"/>
                      <a:pt x="71620" y="7421"/>
                      <a:pt x="67290" y="9862"/>
                    </a:cubicBezTo>
                    <a:cubicBezTo>
                      <a:pt x="66933" y="10064"/>
                      <a:pt x="66633" y="10251"/>
                      <a:pt x="66390" y="10413"/>
                    </a:cubicBezTo>
                    <a:cubicBezTo>
                      <a:pt x="64419" y="11735"/>
                      <a:pt x="62725" y="13422"/>
                      <a:pt x="61776" y="15425"/>
                    </a:cubicBezTo>
                    <a:cubicBezTo>
                      <a:pt x="61630" y="15733"/>
                      <a:pt x="61508" y="16057"/>
                      <a:pt x="61403" y="16390"/>
                    </a:cubicBezTo>
                    <a:cubicBezTo>
                      <a:pt x="60900" y="17939"/>
                      <a:pt x="60884" y="19568"/>
                      <a:pt x="60957" y="21247"/>
                    </a:cubicBezTo>
                    <a:cubicBezTo>
                      <a:pt x="61062" y="23980"/>
                      <a:pt x="61435" y="26696"/>
                      <a:pt x="62068" y="29356"/>
                    </a:cubicBezTo>
                    <a:cubicBezTo>
                      <a:pt x="62092" y="29445"/>
                      <a:pt x="62108" y="29543"/>
                      <a:pt x="62133" y="29632"/>
                    </a:cubicBezTo>
                    <a:cubicBezTo>
                      <a:pt x="62781" y="32219"/>
                      <a:pt x="63657" y="34895"/>
                      <a:pt x="62984" y="37457"/>
                    </a:cubicBezTo>
                    <a:cubicBezTo>
                      <a:pt x="62352" y="39866"/>
                      <a:pt x="60446" y="41707"/>
                      <a:pt x="58175" y="42501"/>
                    </a:cubicBezTo>
                    <a:cubicBezTo>
                      <a:pt x="57973" y="42574"/>
                      <a:pt x="57762" y="42639"/>
                      <a:pt x="57551" y="42696"/>
                    </a:cubicBezTo>
                    <a:cubicBezTo>
                      <a:pt x="54851" y="43401"/>
                      <a:pt x="51907" y="42696"/>
                      <a:pt x="49288" y="41577"/>
                    </a:cubicBezTo>
                    <a:cubicBezTo>
                      <a:pt x="43425" y="39063"/>
                      <a:pt x="38470" y="34587"/>
                      <a:pt x="33199" y="30897"/>
                    </a:cubicBezTo>
                    <a:cubicBezTo>
                      <a:pt x="31010" y="29364"/>
                      <a:pt x="28715" y="27953"/>
                      <a:pt x="26225" y="27078"/>
                    </a:cubicBezTo>
                    <a:cubicBezTo>
                      <a:pt x="25885" y="26956"/>
                      <a:pt x="25544" y="26842"/>
                      <a:pt x="25187" y="26745"/>
                    </a:cubicBezTo>
                    <a:cubicBezTo>
                      <a:pt x="22438" y="25983"/>
                      <a:pt x="19519" y="26023"/>
                      <a:pt x="17054" y="27434"/>
                    </a:cubicBezTo>
                    <a:cubicBezTo>
                      <a:pt x="14256" y="29016"/>
                      <a:pt x="12618" y="32203"/>
                      <a:pt x="12010" y="35268"/>
                    </a:cubicBezTo>
                    <a:cubicBezTo>
                      <a:pt x="11312" y="38795"/>
                      <a:pt x="11515" y="42355"/>
                      <a:pt x="11621" y="45704"/>
                    </a:cubicBezTo>
                    <a:cubicBezTo>
                      <a:pt x="11653" y="46734"/>
                      <a:pt x="11669" y="47748"/>
                      <a:pt x="11637" y="48745"/>
                    </a:cubicBezTo>
                    <a:cubicBezTo>
                      <a:pt x="11556" y="51016"/>
                      <a:pt x="11223" y="53165"/>
                      <a:pt x="10461" y="55217"/>
                    </a:cubicBezTo>
                    <a:cubicBezTo>
                      <a:pt x="8774" y="59733"/>
                      <a:pt x="4849" y="63585"/>
                      <a:pt x="0" y="6506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765" name="Google Shape;1038;p31"/>
              <p:cNvSpPr/>
              <p:nvPr/>
            </p:nvSpPr>
            <p:spPr>
              <a:xfrm rot="17268000">
                <a:off x="-2630160" y="1551240"/>
                <a:ext cx="4250160" cy="3482280"/>
              </a:xfrm>
              <a:custGeom>
                <a:avLst/>
                <a:gdLst>
                  <a:gd name="textAreaLeft" fmla="*/ 0 w 4250160"/>
                  <a:gd name="textAreaRight" fmla="*/ 4250520 w 4250160"/>
                  <a:gd name="textAreaTop" fmla="*/ 0 h 3482280"/>
                  <a:gd name="textAreaBottom" fmla="*/ 3482640 h 3482280"/>
                </a:gdLst>
                <a:ahLst/>
                <a:rect l="textAreaLeft" t="textAreaTop" r="textAreaRight" b="textAreaBottom"/>
                <a:pathLst>
                  <a:path fill="none" w="80801" h="66204">
                    <a:moveTo>
                      <a:pt x="80801" y="0"/>
                    </a:moveTo>
                    <a:cubicBezTo>
                      <a:pt x="77971" y="2295"/>
                      <a:pt x="68742" y="7379"/>
                      <a:pt x="64542" y="9861"/>
                    </a:cubicBezTo>
                    <a:cubicBezTo>
                      <a:pt x="64185" y="10072"/>
                      <a:pt x="63885" y="10266"/>
                      <a:pt x="63650" y="10437"/>
                    </a:cubicBezTo>
                    <a:cubicBezTo>
                      <a:pt x="61712" y="11839"/>
                      <a:pt x="60082" y="13623"/>
                      <a:pt x="59238" y="15708"/>
                    </a:cubicBezTo>
                    <a:cubicBezTo>
                      <a:pt x="59100" y="16040"/>
                      <a:pt x="58987" y="16372"/>
                      <a:pt x="58906" y="16713"/>
                    </a:cubicBezTo>
                    <a:cubicBezTo>
                      <a:pt x="58492" y="18311"/>
                      <a:pt x="58582" y="19965"/>
                      <a:pt x="58727" y="21660"/>
                    </a:cubicBezTo>
                    <a:cubicBezTo>
                      <a:pt x="58963" y="24392"/>
                      <a:pt x="59392" y="27117"/>
                      <a:pt x="60017" y="29793"/>
                    </a:cubicBezTo>
                    <a:lnTo>
                      <a:pt x="60082" y="30077"/>
                    </a:lnTo>
                    <a:cubicBezTo>
                      <a:pt x="60714" y="32680"/>
                      <a:pt x="61509" y="35364"/>
                      <a:pt x="60860" y="37951"/>
                    </a:cubicBezTo>
                    <a:cubicBezTo>
                      <a:pt x="60252" y="40384"/>
                      <a:pt x="58427" y="42338"/>
                      <a:pt x="56165" y="43214"/>
                    </a:cubicBezTo>
                    <a:cubicBezTo>
                      <a:pt x="55962" y="43295"/>
                      <a:pt x="55751" y="43360"/>
                      <a:pt x="55541" y="43425"/>
                    </a:cubicBezTo>
                    <a:cubicBezTo>
                      <a:pt x="52840" y="44211"/>
                      <a:pt x="49864" y="43514"/>
                      <a:pt x="47221" y="42387"/>
                    </a:cubicBezTo>
                    <a:cubicBezTo>
                      <a:pt x="41301" y="39849"/>
                      <a:pt x="36346" y="35332"/>
                      <a:pt x="31043" y="31610"/>
                    </a:cubicBezTo>
                    <a:cubicBezTo>
                      <a:pt x="28845" y="30061"/>
                      <a:pt x="26542" y="28642"/>
                      <a:pt x="24053" y="27717"/>
                    </a:cubicBezTo>
                    <a:cubicBezTo>
                      <a:pt x="23712" y="27596"/>
                      <a:pt x="23363" y="27474"/>
                      <a:pt x="23006" y="27369"/>
                    </a:cubicBezTo>
                    <a:cubicBezTo>
                      <a:pt x="20249" y="26558"/>
                      <a:pt x="17298" y="26517"/>
                      <a:pt x="14800" y="27912"/>
                    </a:cubicBezTo>
                    <a:cubicBezTo>
                      <a:pt x="11970" y="29493"/>
                      <a:pt x="10364" y="32745"/>
                      <a:pt x="9861" y="35859"/>
                    </a:cubicBezTo>
                    <a:cubicBezTo>
                      <a:pt x="9294" y="39362"/>
                      <a:pt x="9675" y="42865"/>
                      <a:pt x="9999" y="46174"/>
                    </a:cubicBezTo>
                    <a:cubicBezTo>
                      <a:pt x="10097" y="47187"/>
                      <a:pt x="10178" y="48185"/>
                      <a:pt x="10218" y="49174"/>
                    </a:cubicBezTo>
                    <a:cubicBezTo>
                      <a:pt x="10316" y="51429"/>
                      <a:pt x="10170" y="53586"/>
                      <a:pt x="9586" y="55686"/>
                    </a:cubicBezTo>
                    <a:cubicBezTo>
                      <a:pt x="8296" y="60308"/>
                      <a:pt x="4680" y="64411"/>
                      <a:pt x="1" y="66204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766" name="Google Shape;1039;p31"/>
              <p:cNvSpPr/>
              <p:nvPr/>
            </p:nvSpPr>
            <p:spPr>
              <a:xfrm rot="17268000">
                <a:off x="-2490840" y="1453680"/>
                <a:ext cx="4111560" cy="3543120"/>
              </a:xfrm>
              <a:custGeom>
                <a:avLst/>
                <a:gdLst>
                  <a:gd name="textAreaLeft" fmla="*/ 0 w 4111560"/>
                  <a:gd name="textAreaRight" fmla="*/ 4111920 w 4111560"/>
                  <a:gd name="textAreaTop" fmla="*/ 0 h 3543120"/>
                  <a:gd name="textAreaBottom" fmla="*/ 3543480 h 3543120"/>
                </a:gdLst>
                <a:ahLst/>
                <a:rect l="textAreaLeft" t="textAreaTop" r="textAreaRight" b="textAreaBottom"/>
                <a:pathLst>
                  <a:path fill="none" w="78165" h="67356">
                    <a:moveTo>
                      <a:pt x="78165" y="0"/>
                    </a:moveTo>
                    <a:cubicBezTo>
                      <a:pt x="75440" y="2084"/>
                      <a:pt x="65855" y="7347"/>
                      <a:pt x="61800" y="9861"/>
                    </a:cubicBezTo>
                    <a:cubicBezTo>
                      <a:pt x="61492" y="10047"/>
                      <a:pt x="61200" y="10250"/>
                      <a:pt x="60917" y="10461"/>
                    </a:cubicBezTo>
                    <a:cubicBezTo>
                      <a:pt x="59003" y="11937"/>
                      <a:pt x="57430" y="13834"/>
                      <a:pt x="56692" y="15991"/>
                    </a:cubicBezTo>
                    <a:cubicBezTo>
                      <a:pt x="56578" y="16324"/>
                      <a:pt x="56481" y="16673"/>
                      <a:pt x="56416" y="17029"/>
                    </a:cubicBezTo>
                    <a:cubicBezTo>
                      <a:pt x="56092" y="18667"/>
                      <a:pt x="56278" y="20346"/>
                      <a:pt x="56513" y="22057"/>
                    </a:cubicBezTo>
                    <a:cubicBezTo>
                      <a:pt x="56870" y="24709"/>
                      <a:pt x="57340" y="27490"/>
                      <a:pt x="57973" y="30223"/>
                    </a:cubicBezTo>
                    <a:cubicBezTo>
                      <a:pt x="57989" y="30320"/>
                      <a:pt x="58013" y="30410"/>
                      <a:pt x="58038" y="30507"/>
                    </a:cubicBezTo>
                    <a:cubicBezTo>
                      <a:pt x="58654" y="33126"/>
                      <a:pt x="59368" y="35835"/>
                      <a:pt x="58743" y="38438"/>
                    </a:cubicBezTo>
                    <a:cubicBezTo>
                      <a:pt x="58168" y="40903"/>
                      <a:pt x="56424" y="42963"/>
                      <a:pt x="54162" y="43911"/>
                    </a:cubicBezTo>
                    <a:cubicBezTo>
                      <a:pt x="53959" y="44001"/>
                      <a:pt x="53756" y="44074"/>
                      <a:pt x="53545" y="44147"/>
                    </a:cubicBezTo>
                    <a:cubicBezTo>
                      <a:pt x="50845" y="45014"/>
                      <a:pt x="47828" y="44317"/>
                      <a:pt x="45169" y="43182"/>
                    </a:cubicBezTo>
                    <a:cubicBezTo>
                      <a:pt x="39192" y="40643"/>
                      <a:pt x="34229" y="36086"/>
                      <a:pt x="28893" y="32323"/>
                    </a:cubicBezTo>
                    <a:cubicBezTo>
                      <a:pt x="26680" y="30766"/>
                      <a:pt x="24368" y="29331"/>
                      <a:pt x="21863" y="28374"/>
                    </a:cubicBezTo>
                    <a:cubicBezTo>
                      <a:pt x="21522" y="28236"/>
                      <a:pt x="21173" y="28115"/>
                      <a:pt x="20825" y="28009"/>
                    </a:cubicBezTo>
                    <a:cubicBezTo>
                      <a:pt x="18051" y="27150"/>
                      <a:pt x="15067" y="27012"/>
                      <a:pt x="12545" y="28398"/>
                    </a:cubicBezTo>
                    <a:cubicBezTo>
                      <a:pt x="9683" y="29972"/>
                      <a:pt x="8101" y="33296"/>
                      <a:pt x="7704" y="36459"/>
                    </a:cubicBezTo>
                    <a:cubicBezTo>
                      <a:pt x="7266" y="39938"/>
                      <a:pt x="7834" y="43384"/>
                      <a:pt x="8369" y="46644"/>
                    </a:cubicBezTo>
                    <a:cubicBezTo>
                      <a:pt x="8531" y="47642"/>
                      <a:pt x="8685" y="48631"/>
                      <a:pt x="8807" y="49612"/>
                    </a:cubicBezTo>
                    <a:cubicBezTo>
                      <a:pt x="9066" y="51850"/>
                      <a:pt x="9115" y="54015"/>
                      <a:pt x="8710" y="56156"/>
                    </a:cubicBezTo>
                    <a:cubicBezTo>
                      <a:pt x="7818" y="60876"/>
                      <a:pt x="4525" y="65247"/>
                      <a:pt x="0" y="67355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767" name="Google Shape;1040;p31"/>
              <p:cNvSpPr/>
              <p:nvPr/>
            </p:nvSpPr>
            <p:spPr>
              <a:xfrm rot="17268000">
                <a:off x="-2351520" y="1355760"/>
                <a:ext cx="3974040" cy="3603960"/>
              </a:xfrm>
              <a:custGeom>
                <a:avLst/>
                <a:gdLst>
                  <a:gd name="textAreaLeft" fmla="*/ 0 w 3974040"/>
                  <a:gd name="textAreaRight" fmla="*/ 3974400 w 3974040"/>
                  <a:gd name="textAreaTop" fmla="*/ 0 h 3603960"/>
                  <a:gd name="textAreaBottom" fmla="*/ 3604320 h 3603960"/>
                </a:gdLst>
                <a:ahLst/>
                <a:rect l="textAreaLeft" t="textAreaTop" r="textAreaRight" b="textAreaBottom"/>
                <a:pathLst>
                  <a:path fill="none" w="75547" h="68515">
                    <a:moveTo>
                      <a:pt x="75546" y="0"/>
                    </a:moveTo>
                    <a:cubicBezTo>
                      <a:pt x="72919" y="1873"/>
                      <a:pt x="62985" y="7306"/>
                      <a:pt x="59052" y="9861"/>
                    </a:cubicBezTo>
                    <a:cubicBezTo>
                      <a:pt x="58752" y="10056"/>
                      <a:pt x="58460" y="10266"/>
                      <a:pt x="58176" y="10493"/>
                    </a:cubicBezTo>
                    <a:cubicBezTo>
                      <a:pt x="56303" y="12042"/>
                      <a:pt x="54787" y="14037"/>
                      <a:pt x="54154" y="16267"/>
                    </a:cubicBezTo>
                    <a:cubicBezTo>
                      <a:pt x="54049" y="16616"/>
                      <a:pt x="53976" y="16981"/>
                      <a:pt x="53919" y="17338"/>
                    </a:cubicBezTo>
                    <a:cubicBezTo>
                      <a:pt x="53684" y="19032"/>
                      <a:pt x="53976" y="20735"/>
                      <a:pt x="54284" y="22454"/>
                    </a:cubicBezTo>
                    <a:cubicBezTo>
                      <a:pt x="54770" y="25122"/>
                      <a:pt x="55297" y="27904"/>
                      <a:pt x="55914" y="30653"/>
                    </a:cubicBezTo>
                    <a:lnTo>
                      <a:pt x="55979" y="30937"/>
                    </a:lnTo>
                    <a:cubicBezTo>
                      <a:pt x="56579" y="33572"/>
                      <a:pt x="57211" y="36297"/>
                      <a:pt x="56627" y="38924"/>
                    </a:cubicBezTo>
                    <a:cubicBezTo>
                      <a:pt x="56068" y="41406"/>
                      <a:pt x="54414" y="43579"/>
                      <a:pt x="52159" y="44617"/>
                    </a:cubicBezTo>
                    <a:cubicBezTo>
                      <a:pt x="51956" y="44714"/>
                      <a:pt x="51754" y="44795"/>
                      <a:pt x="51543" y="44868"/>
                    </a:cubicBezTo>
                    <a:cubicBezTo>
                      <a:pt x="48834" y="45825"/>
                      <a:pt x="45777" y="45128"/>
                      <a:pt x="43109" y="43993"/>
                    </a:cubicBezTo>
                    <a:cubicBezTo>
                      <a:pt x="37084" y="41438"/>
                      <a:pt x="32113" y="36832"/>
                      <a:pt x="26745" y="33037"/>
                    </a:cubicBezTo>
                    <a:cubicBezTo>
                      <a:pt x="24523" y="31472"/>
                      <a:pt x="22204" y="30028"/>
                      <a:pt x="19698" y="29023"/>
                    </a:cubicBezTo>
                    <a:cubicBezTo>
                      <a:pt x="19349" y="28885"/>
                      <a:pt x="19001" y="28755"/>
                      <a:pt x="18644" y="28642"/>
                    </a:cubicBezTo>
                    <a:cubicBezTo>
                      <a:pt x="15879" y="27725"/>
                      <a:pt x="12846" y="27507"/>
                      <a:pt x="10300" y="28885"/>
                    </a:cubicBezTo>
                    <a:cubicBezTo>
                      <a:pt x="7405" y="30450"/>
                      <a:pt x="5848" y="33840"/>
                      <a:pt x="5564" y="37059"/>
                    </a:cubicBezTo>
                    <a:cubicBezTo>
                      <a:pt x="5248" y="40506"/>
                      <a:pt x="6002" y="43903"/>
                      <a:pt x="6756" y="47115"/>
                    </a:cubicBezTo>
                    <a:cubicBezTo>
                      <a:pt x="6983" y="48096"/>
                      <a:pt x="7210" y="49077"/>
                      <a:pt x="7396" y="50050"/>
                    </a:cubicBezTo>
                    <a:cubicBezTo>
                      <a:pt x="7826" y="52264"/>
                      <a:pt x="8070" y="54437"/>
                      <a:pt x="7842" y="56627"/>
                    </a:cubicBezTo>
                    <a:cubicBezTo>
                      <a:pt x="7348" y="61452"/>
                      <a:pt x="4372" y="66074"/>
                      <a:pt x="1" y="68515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768" name="Google Shape;1041;p31"/>
              <p:cNvSpPr/>
              <p:nvPr/>
            </p:nvSpPr>
            <p:spPr>
              <a:xfrm rot="17268000">
                <a:off x="-2212200" y="1257840"/>
                <a:ext cx="3835080" cy="3664440"/>
              </a:xfrm>
              <a:custGeom>
                <a:avLst/>
                <a:gdLst>
                  <a:gd name="textAreaLeft" fmla="*/ 0 w 3835080"/>
                  <a:gd name="textAreaRight" fmla="*/ 3835440 w 3835080"/>
                  <a:gd name="textAreaTop" fmla="*/ 0 h 3664440"/>
                  <a:gd name="textAreaBottom" fmla="*/ 3664800 h 3664440"/>
                </a:gdLst>
                <a:ahLst/>
                <a:rect l="textAreaLeft" t="textAreaTop" r="textAreaRight" b="textAreaBottom"/>
                <a:pathLst>
                  <a:path fill="none" w="72911" h="69667">
                    <a:moveTo>
                      <a:pt x="72910" y="0"/>
                    </a:moveTo>
                    <a:cubicBezTo>
                      <a:pt x="70388" y="1671"/>
                      <a:pt x="60106" y="7274"/>
                      <a:pt x="56303" y="9861"/>
                    </a:cubicBezTo>
                    <a:cubicBezTo>
                      <a:pt x="56003" y="10064"/>
                      <a:pt x="55711" y="10283"/>
                      <a:pt x="55435" y="10518"/>
                    </a:cubicBezTo>
                    <a:cubicBezTo>
                      <a:pt x="53594" y="12148"/>
                      <a:pt x="52134" y="14240"/>
                      <a:pt x="51607" y="16559"/>
                    </a:cubicBezTo>
                    <a:cubicBezTo>
                      <a:pt x="51518" y="16924"/>
                      <a:pt x="51461" y="17289"/>
                      <a:pt x="51429" y="17662"/>
                    </a:cubicBezTo>
                    <a:cubicBezTo>
                      <a:pt x="51275" y="19405"/>
                      <a:pt x="51672" y="21133"/>
                      <a:pt x="52062" y="22860"/>
                    </a:cubicBezTo>
                    <a:cubicBezTo>
                      <a:pt x="52670" y="25552"/>
                      <a:pt x="53262" y="28326"/>
                      <a:pt x="53862" y="31091"/>
                    </a:cubicBezTo>
                    <a:cubicBezTo>
                      <a:pt x="53886" y="31188"/>
                      <a:pt x="53902" y="31285"/>
                      <a:pt x="53927" y="31383"/>
                    </a:cubicBezTo>
                    <a:cubicBezTo>
                      <a:pt x="54510" y="34034"/>
                      <a:pt x="55062" y="36767"/>
                      <a:pt x="54502" y="39419"/>
                    </a:cubicBezTo>
                    <a:cubicBezTo>
                      <a:pt x="53975" y="41933"/>
                      <a:pt x="52402" y="44212"/>
                      <a:pt x="50156" y="45331"/>
                    </a:cubicBezTo>
                    <a:cubicBezTo>
                      <a:pt x="49953" y="45436"/>
                      <a:pt x="49750" y="45525"/>
                      <a:pt x="49531" y="45606"/>
                    </a:cubicBezTo>
                    <a:cubicBezTo>
                      <a:pt x="46831" y="46644"/>
                      <a:pt x="43733" y="45947"/>
                      <a:pt x="41041" y="44812"/>
                    </a:cubicBezTo>
                    <a:cubicBezTo>
                      <a:pt x="34967" y="42233"/>
                      <a:pt x="29988" y="37594"/>
                      <a:pt x="24596" y="33759"/>
                    </a:cubicBezTo>
                    <a:cubicBezTo>
                      <a:pt x="22366" y="32169"/>
                      <a:pt x="20038" y="30718"/>
                      <a:pt x="17516" y="29672"/>
                    </a:cubicBezTo>
                    <a:cubicBezTo>
                      <a:pt x="17168" y="29526"/>
                      <a:pt x="16819" y="29396"/>
                      <a:pt x="16462" y="29274"/>
                    </a:cubicBezTo>
                    <a:cubicBezTo>
                      <a:pt x="13689" y="28309"/>
                      <a:pt x="10624" y="28009"/>
                      <a:pt x="8053" y="29372"/>
                    </a:cubicBezTo>
                    <a:cubicBezTo>
                      <a:pt x="5109" y="30929"/>
                      <a:pt x="3593" y="34391"/>
                      <a:pt x="3406" y="37659"/>
                    </a:cubicBezTo>
                    <a:cubicBezTo>
                      <a:pt x="3220" y="41089"/>
                      <a:pt x="4161" y="44422"/>
                      <a:pt x="5134" y="47585"/>
                    </a:cubicBezTo>
                    <a:cubicBezTo>
                      <a:pt x="5426" y="48550"/>
                      <a:pt x="5726" y="49515"/>
                      <a:pt x="5985" y="50480"/>
                    </a:cubicBezTo>
                    <a:cubicBezTo>
                      <a:pt x="6585" y="52678"/>
                      <a:pt x="7023" y="54867"/>
                      <a:pt x="6974" y="57097"/>
                    </a:cubicBezTo>
                    <a:cubicBezTo>
                      <a:pt x="6877" y="62019"/>
                      <a:pt x="4209" y="66909"/>
                      <a:pt x="1" y="6966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769" name="Google Shape;1042;p31"/>
              <p:cNvSpPr/>
              <p:nvPr/>
            </p:nvSpPr>
            <p:spPr>
              <a:xfrm rot="17268000">
                <a:off x="-2072880" y="1160280"/>
                <a:ext cx="3696480" cy="3725280"/>
              </a:xfrm>
              <a:custGeom>
                <a:avLst/>
                <a:gdLst>
                  <a:gd name="textAreaLeft" fmla="*/ 0 w 3696480"/>
                  <a:gd name="textAreaRight" fmla="*/ 3696840 w 3696480"/>
                  <a:gd name="textAreaTop" fmla="*/ 0 h 3725280"/>
                  <a:gd name="textAreaBottom" fmla="*/ 3725640 h 3725280"/>
                </a:gdLst>
                <a:ahLst/>
                <a:rect l="textAreaLeft" t="textAreaTop" r="textAreaRight" b="textAreaBottom"/>
                <a:pathLst>
                  <a:path fill="none" w="70275" h="70818">
                    <a:moveTo>
                      <a:pt x="70274" y="0"/>
                    </a:moveTo>
                    <a:cubicBezTo>
                      <a:pt x="67850" y="1460"/>
                      <a:pt x="57227" y="7242"/>
                      <a:pt x="53553" y="9861"/>
                    </a:cubicBezTo>
                    <a:cubicBezTo>
                      <a:pt x="53253" y="10072"/>
                      <a:pt x="52961" y="10299"/>
                      <a:pt x="52694" y="10542"/>
                    </a:cubicBezTo>
                    <a:cubicBezTo>
                      <a:pt x="50893" y="12245"/>
                      <a:pt x="49482" y="14451"/>
                      <a:pt x="49061" y="16835"/>
                    </a:cubicBezTo>
                    <a:cubicBezTo>
                      <a:pt x="48988" y="17216"/>
                      <a:pt x="48947" y="17597"/>
                      <a:pt x="48931" y="17978"/>
                    </a:cubicBezTo>
                    <a:cubicBezTo>
                      <a:pt x="48858" y="19770"/>
                      <a:pt x="49369" y="21522"/>
                      <a:pt x="49831" y="23265"/>
                    </a:cubicBezTo>
                    <a:cubicBezTo>
                      <a:pt x="50561" y="25974"/>
                      <a:pt x="51218" y="28747"/>
                      <a:pt x="51810" y="31529"/>
                    </a:cubicBezTo>
                    <a:lnTo>
                      <a:pt x="51875" y="31813"/>
                    </a:lnTo>
                    <a:cubicBezTo>
                      <a:pt x="52434" y="34489"/>
                      <a:pt x="52913" y="37238"/>
                      <a:pt x="52377" y="39914"/>
                    </a:cubicBezTo>
                    <a:cubicBezTo>
                      <a:pt x="51875" y="42444"/>
                      <a:pt x="50383" y="44836"/>
                      <a:pt x="48144" y="46036"/>
                    </a:cubicBezTo>
                    <a:cubicBezTo>
                      <a:pt x="47942" y="46150"/>
                      <a:pt x="47731" y="46247"/>
                      <a:pt x="47520" y="46336"/>
                    </a:cubicBezTo>
                    <a:cubicBezTo>
                      <a:pt x="44820" y="47455"/>
                      <a:pt x="41681" y="46758"/>
                      <a:pt x="38973" y="45614"/>
                    </a:cubicBezTo>
                    <a:cubicBezTo>
                      <a:pt x="32850" y="43028"/>
                      <a:pt x="27863" y="38349"/>
                      <a:pt x="22438" y="34472"/>
                    </a:cubicBezTo>
                    <a:cubicBezTo>
                      <a:pt x="20192" y="32875"/>
                      <a:pt x="17857" y="31407"/>
                      <a:pt x="15335" y="30320"/>
                    </a:cubicBezTo>
                    <a:cubicBezTo>
                      <a:pt x="14986" y="30175"/>
                      <a:pt x="14637" y="30029"/>
                      <a:pt x="14280" y="29899"/>
                    </a:cubicBezTo>
                    <a:cubicBezTo>
                      <a:pt x="11499" y="28885"/>
                      <a:pt x="8393" y="28504"/>
                      <a:pt x="5798" y="29858"/>
                    </a:cubicBezTo>
                    <a:cubicBezTo>
                      <a:pt x="2830" y="31407"/>
                      <a:pt x="1322" y="34943"/>
                      <a:pt x="1257" y="38268"/>
                    </a:cubicBezTo>
                    <a:cubicBezTo>
                      <a:pt x="1192" y="41665"/>
                      <a:pt x="2327" y="44933"/>
                      <a:pt x="3503" y="48055"/>
                    </a:cubicBezTo>
                    <a:cubicBezTo>
                      <a:pt x="3860" y="49004"/>
                      <a:pt x="4233" y="49961"/>
                      <a:pt x="4566" y="50918"/>
                    </a:cubicBezTo>
                    <a:cubicBezTo>
                      <a:pt x="5336" y="53091"/>
                      <a:pt x="5969" y="55289"/>
                      <a:pt x="6098" y="57567"/>
                    </a:cubicBezTo>
                    <a:cubicBezTo>
                      <a:pt x="6390" y="62587"/>
                      <a:pt x="4047" y="67736"/>
                      <a:pt x="0" y="70818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770" name="Google Shape;1043;p31"/>
              <p:cNvSpPr/>
              <p:nvPr/>
            </p:nvSpPr>
            <p:spPr>
              <a:xfrm rot="17268000">
                <a:off x="-1965960" y="1086120"/>
                <a:ext cx="3607920" cy="3786120"/>
              </a:xfrm>
              <a:custGeom>
                <a:avLst/>
                <a:gdLst>
                  <a:gd name="textAreaLeft" fmla="*/ 0 w 3607920"/>
                  <a:gd name="textAreaRight" fmla="*/ 3608280 w 3607920"/>
                  <a:gd name="textAreaTop" fmla="*/ 0 h 3786120"/>
                  <a:gd name="textAreaBottom" fmla="*/ 3786480 h 3786120"/>
                </a:gdLst>
                <a:ahLst/>
                <a:rect l="textAreaLeft" t="textAreaTop" r="textAreaRight" b="textAreaBottom"/>
                <a:pathLst>
                  <a:path fill="none" w="68589" h="71978">
                    <a:moveTo>
                      <a:pt x="68589" y="0"/>
                    </a:moveTo>
                    <a:cubicBezTo>
                      <a:pt x="66034" y="1379"/>
                      <a:pt x="52946" y="8499"/>
                      <a:pt x="50902" y="10567"/>
                    </a:cubicBezTo>
                    <a:cubicBezTo>
                      <a:pt x="48867" y="12634"/>
                      <a:pt x="47367" y="15391"/>
                      <a:pt x="47391" y="18303"/>
                    </a:cubicBezTo>
                    <a:cubicBezTo>
                      <a:pt x="47399" y="20135"/>
                      <a:pt x="48016" y="21911"/>
                      <a:pt x="48559" y="23663"/>
                    </a:cubicBezTo>
                    <a:cubicBezTo>
                      <a:pt x="49410" y="26396"/>
                      <a:pt x="50124" y="29161"/>
                      <a:pt x="50708" y="31967"/>
                    </a:cubicBezTo>
                    <a:cubicBezTo>
                      <a:pt x="51284" y="34740"/>
                      <a:pt x="51721" y="37611"/>
                      <a:pt x="51211" y="40400"/>
                    </a:cubicBezTo>
                    <a:cubicBezTo>
                      <a:pt x="50700" y="43190"/>
                      <a:pt x="49062" y="45906"/>
                      <a:pt x="46467" y="47066"/>
                    </a:cubicBezTo>
                    <a:cubicBezTo>
                      <a:pt x="43766" y="48266"/>
                      <a:pt x="40588" y="47577"/>
                      <a:pt x="37863" y="46425"/>
                    </a:cubicBezTo>
                    <a:cubicBezTo>
                      <a:pt x="29129" y="42744"/>
                      <a:pt x="22764" y="34829"/>
                      <a:pt x="14103" y="30969"/>
                    </a:cubicBezTo>
                    <a:cubicBezTo>
                      <a:pt x="11070" y="29623"/>
                      <a:pt x="7453" y="28828"/>
                      <a:pt x="4502" y="30345"/>
                    </a:cubicBezTo>
                    <a:cubicBezTo>
                      <a:pt x="1493" y="31886"/>
                      <a:pt x="1" y="35494"/>
                      <a:pt x="58" y="38860"/>
                    </a:cubicBezTo>
                    <a:cubicBezTo>
                      <a:pt x="106" y="42233"/>
                      <a:pt x="1436" y="45452"/>
                      <a:pt x="2831" y="48526"/>
                    </a:cubicBezTo>
                    <a:cubicBezTo>
                      <a:pt x="4226" y="51599"/>
                      <a:pt x="5726" y="54705"/>
                      <a:pt x="6180" y="58046"/>
                    </a:cubicBezTo>
                    <a:cubicBezTo>
                      <a:pt x="6861" y="63163"/>
                      <a:pt x="4834" y="68572"/>
                      <a:pt x="942" y="71978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</p:grpSp>
        <p:sp>
          <p:nvSpPr>
            <p:cNvPr id="771" name="Google Shape;1044;p31"/>
            <p:cNvSpPr/>
            <p:nvPr/>
          </p:nvSpPr>
          <p:spPr>
            <a:xfrm flipH="1" rot="10800000">
              <a:off x="-147240" y="-2292840"/>
              <a:ext cx="3741120" cy="2845440"/>
            </a:xfrm>
            <a:prstGeom prst="round1Rect">
              <a:avLst>
                <a:gd name="adj" fmla="val 24600"/>
              </a:avLst>
            </a:prstGeom>
            <a:noFill/>
            <a:ln w="9525">
              <a:solidFill>
                <a:srgbClr val="303a3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sp>
        <p:nvSpPr>
          <p:cNvPr id="772" name="PlaceHolder 1"/>
          <p:cNvSpPr>
            <a:spLocks noGrp="1"/>
          </p:cNvSpPr>
          <p:nvPr>
            <p:ph type="title"/>
          </p:nvPr>
        </p:nvSpPr>
        <p:spPr>
          <a:xfrm>
            <a:off x="716760" y="566640"/>
            <a:ext cx="3087360" cy="8920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indent="0">
              <a:buNone/>
            </a:pPr>
            <a:r>
              <a:rPr b="0" lang="hu-HU" sz="5400" spc="-1" strike="noStrike">
                <a:solidFill>
                  <a:srgbClr val="000000"/>
                </a:solidFill>
                <a:latin typeface="Arial"/>
              </a:rPr>
              <a:t>Címszöveg formátumának szerkesztése</a:t>
            </a:r>
            <a:endParaRPr b="0" lang="hu-H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3" name="PlaceHolder 2"/>
          <p:cNvSpPr>
            <a:spLocks noGrp="1"/>
          </p:cNvSpPr>
          <p:nvPr>
            <p:ph type="body"/>
          </p:nvPr>
        </p:nvSpPr>
        <p:spPr>
          <a:xfrm>
            <a:off x="5231880" y="552240"/>
            <a:ext cx="3185640" cy="4038840"/>
          </a:xfrm>
          <a:prstGeom prst="rect">
            <a:avLst/>
          </a:prstGeom>
          <a:noFill/>
          <a:ln w="9360">
            <a:solidFill>
              <a:schemeClr val="dk1"/>
            </a:solidFill>
            <a:round/>
          </a:ln>
        </p:spPr>
        <p:txBody>
          <a:bodyPr lIns="90000" rIns="90000" tIns="45000" bIns="45000" anchor="t">
            <a:normAutofit fontScale="50000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Vázlatszöveg formátumának szerkesztése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Második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Harmadik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Negyedik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Ötödik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Hatodik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Hetedik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4" name="Google Shape;1048;p31"/>
          <p:cNvSpPr/>
          <p:nvPr/>
        </p:nvSpPr>
        <p:spPr>
          <a:xfrm>
            <a:off x="713160" y="3653280"/>
            <a:ext cx="3527640" cy="78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b">
            <a:noAutofit/>
          </a:bodyPr>
          <a:p>
            <a:pPr>
              <a:lnSpc>
                <a:spcPct val="115000"/>
              </a:lnSpc>
              <a:spcBef>
                <a:spcPts val="300"/>
              </a:spcBef>
              <a:tabLst>
                <a:tab algn="l" pos="0"/>
              </a:tabLst>
            </a:pPr>
            <a:r>
              <a:rPr b="1" lang="en" sz="1200" spc="-1" strike="noStrike">
                <a:solidFill>
                  <a:schemeClr val="dk1"/>
                </a:solidFill>
                <a:latin typeface="Albert Sans"/>
                <a:ea typeface="Albert Sans"/>
              </a:rPr>
              <a:t>CREDITS: </a:t>
            </a:r>
            <a:r>
              <a:rPr b="0" lang="en" sz="1200" spc="-1" strike="noStrike">
                <a:solidFill>
                  <a:schemeClr val="dk1"/>
                </a:solidFill>
                <a:latin typeface="Albert Sans"/>
                <a:ea typeface="Albert Sans"/>
              </a:rPr>
              <a:t>This presentation template was created by </a:t>
            </a:r>
            <a:r>
              <a:rPr b="1" lang="en" sz="1200" spc="-1" strike="noStrike" u="sng">
                <a:solidFill>
                  <a:schemeClr val="dk1"/>
                </a:solidFill>
                <a:uFillTx/>
                <a:latin typeface="Albert Sans"/>
                <a:ea typeface="Albert Sans"/>
                <a:hlinkClick r:id="rId2"/>
              </a:rPr>
              <a:t>Slidesgo</a:t>
            </a:r>
            <a:r>
              <a:rPr b="0" lang="en" sz="1200" spc="-1" strike="noStrike">
                <a:solidFill>
                  <a:schemeClr val="dk1"/>
                </a:solidFill>
                <a:latin typeface="Albert Sans"/>
                <a:ea typeface="Albert Sans"/>
              </a:rPr>
              <a:t>, including icons by </a:t>
            </a:r>
            <a:r>
              <a:rPr b="1" lang="en" sz="1200" spc="-1" strike="noStrike" u="sng">
                <a:solidFill>
                  <a:schemeClr val="dk1"/>
                </a:solidFill>
                <a:uFillTx/>
                <a:latin typeface="Albert Sans"/>
                <a:ea typeface="Albert Sans"/>
                <a:hlinkClick r:id="rId3"/>
              </a:rPr>
              <a:t>Flaticon</a:t>
            </a:r>
            <a:r>
              <a:rPr b="1" lang="en" sz="1200" spc="-1" strike="noStrike">
                <a:solidFill>
                  <a:schemeClr val="dk1"/>
                </a:solidFill>
                <a:latin typeface="Albert Sans"/>
                <a:ea typeface="Albert Sans"/>
              </a:rPr>
              <a:t> </a:t>
            </a:r>
            <a:r>
              <a:rPr b="0" lang="en" sz="1200" spc="-1" strike="noStrike">
                <a:solidFill>
                  <a:schemeClr val="dk1"/>
                </a:solidFill>
                <a:latin typeface="Albert Sans"/>
                <a:ea typeface="Albert Sans"/>
              </a:rPr>
              <a:t>and infographics &amp; images by </a:t>
            </a:r>
            <a:r>
              <a:rPr b="1" lang="en" sz="1200" spc="-1" strike="noStrike" u="sng">
                <a:solidFill>
                  <a:schemeClr val="dk1"/>
                </a:solidFill>
                <a:uFillTx/>
                <a:latin typeface="Albert Sans"/>
                <a:ea typeface="Albert Sans"/>
                <a:hlinkClick r:id="rId4"/>
              </a:rPr>
              <a:t>Freepik</a:t>
            </a:r>
            <a:endParaRPr b="0" lang="hu-HU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  <p:sldLayoutId id="2147483799" r:id="rId12"/>
    <p:sldLayoutId id="2147483800" r:id="rId13"/>
    <p:sldLayoutId id="2147483801" r:id="rId14"/>
    <p:sldLayoutId id="2147483802" r:id="rId15"/>
    <p:sldLayoutId id="2147483803" r:id="rId16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body"/>
          </p:nvPr>
        </p:nvSpPr>
        <p:spPr>
          <a:xfrm>
            <a:off x="-64800" y="-93960"/>
            <a:ext cx="9273240" cy="5330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Vázlatszöveg formátumának szerkesztése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Második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Harmadik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Negyedik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Ötödik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Hatodik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Hetedik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title"/>
          </p:nvPr>
        </p:nvSpPr>
        <p:spPr>
          <a:xfrm>
            <a:off x="716760" y="551160"/>
            <a:ext cx="5009040" cy="116856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txBody>
          <a:bodyPr lIns="91440" rIns="91440" tIns="91440" bIns="91440" anchor="t">
            <a:noAutofit/>
          </a:bodyPr>
          <a:p>
            <a:pPr indent="0">
              <a:buNone/>
            </a:pPr>
            <a:r>
              <a:rPr b="0" lang="hu-HU" sz="3200" spc="-1" strike="noStrike">
                <a:solidFill>
                  <a:srgbClr val="000000"/>
                </a:solidFill>
                <a:latin typeface="Arial"/>
              </a:rPr>
              <a:t>Címszöveg formátumának szerkesztése</a:t>
            </a: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oogle Shape;576;p19"/>
          <p:cNvGrpSpPr/>
          <p:nvPr/>
        </p:nvGrpSpPr>
        <p:grpSpPr>
          <a:xfrm>
            <a:off x="-2266200" y="-626040"/>
            <a:ext cx="14019120" cy="9761040"/>
            <a:chOff x="-2266200" y="-626040"/>
            <a:chExt cx="14019120" cy="9761040"/>
          </a:xfrm>
        </p:grpSpPr>
        <p:grpSp>
          <p:nvGrpSpPr>
            <p:cNvPr id="97" name="Google Shape;577;p19"/>
            <p:cNvGrpSpPr/>
            <p:nvPr/>
          </p:nvGrpSpPr>
          <p:grpSpPr>
            <a:xfrm>
              <a:off x="7374600" y="615240"/>
              <a:ext cx="4378320" cy="6179400"/>
              <a:chOff x="7374600" y="615240"/>
              <a:chExt cx="4378320" cy="6179400"/>
            </a:xfrm>
          </p:grpSpPr>
          <p:sp>
            <p:nvSpPr>
              <p:cNvPr id="98" name="Google Shape;578;p19"/>
              <p:cNvSpPr/>
              <p:nvPr/>
            </p:nvSpPr>
            <p:spPr>
              <a:xfrm flipV="1" rot="5202600">
                <a:off x="6125760" y="2106720"/>
                <a:ext cx="5773320" cy="2949480"/>
              </a:xfrm>
              <a:custGeom>
                <a:avLst/>
                <a:gdLst>
                  <a:gd name="textAreaLeft" fmla="*/ 0 w 5773320"/>
                  <a:gd name="textAreaRight" fmla="*/ 5773680 w 5773320"/>
                  <a:gd name="textAreaTop" fmla="*/ -360 h 2949480"/>
                  <a:gd name="textAreaBottom" fmla="*/ 2949480 h 2949480"/>
                </a:gdLst>
                <a:ahLst/>
                <a:rect l="textAreaLeft" t="textAreaTop" r="textAreaRight" b="textAreaBottom"/>
                <a:pathLst>
                  <a:path fill="none" w="109750" h="56068">
                    <a:moveTo>
                      <a:pt x="0" y="53521"/>
                    </a:moveTo>
                    <a:cubicBezTo>
                      <a:pt x="9358" y="56068"/>
                      <a:pt x="20095" y="52256"/>
                      <a:pt x="25747" y="44390"/>
                    </a:cubicBezTo>
                    <a:cubicBezTo>
                      <a:pt x="29063" y="39776"/>
                      <a:pt x="30637" y="34148"/>
                      <a:pt x="33499" y="29250"/>
                    </a:cubicBezTo>
                    <a:cubicBezTo>
                      <a:pt x="36362" y="24344"/>
                      <a:pt x="41333" y="19892"/>
                      <a:pt x="46985" y="20411"/>
                    </a:cubicBezTo>
                    <a:cubicBezTo>
                      <a:pt x="49799" y="20679"/>
                      <a:pt x="52353" y="22147"/>
                      <a:pt x="54705" y="23720"/>
                    </a:cubicBezTo>
                    <a:cubicBezTo>
                      <a:pt x="62100" y="28667"/>
                      <a:pt x="69309" y="35316"/>
                      <a:pt x="78205" y="35422"/>
                    </a:cubicBezTo>
                    <a:cubicBezTo>
                      <a:pt x="80549" y="35454"/>
                      <a:pt x="83265" y="34724"/>
                      <a:pt x="84165" y="32559"/>
                    </a:cubicBezTo>
                    <a:cubicBezTo>
                      <a:pt x="85147" y="30199"/>
                      <a:pt x="83452" y="27685"/>
                      <a:pt x="82641" y="25269"/>
                    </a:cubicBezTo>
                    <a:cubicBezTo>
                      <a:pt x="81092" y="20671"/>
                      <a:pt x="83087" y="15132"/>
                      <a:pt x="87214" y="12586"/>
                    </a:cubicBezTo>
                    <a:cubicBezTo>
                      <a:pt x="89493" y="11175"/>
                      <a:pt x="92202" y="10672"/>
                      <a:pt x="94756" y="9861"/>
                    </a:cubicBezTo>
                    <a:cubicBezTo>
                      <a:pt x="100570" y="8029"/>
                      <a:pt x="105760" y="4615"/>
                      <a:pt x="109750" y="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99" name="Google Shape;579;p19"/>
              <p:cNvSpPr/>
              <p:nvPr/>
            </p:nvSpPr>
            <p:spPr>
              <a:xfrm flipV="1" rot="5202600">
                <a:off x="6216480" y="2190240"/>
                <a:ext cx="5634720" cy="2950920"/>
              </a:xfrm>
              <a:custGeom>
                <a:avLst/>
                <a:gdLst>
                  <a:gd name="textAreaLeft" fmla="*/ 0 w 5634720"/>
                  <a:gd name="textAreaRight" fmla="*/ 5635080 w 5634720"/>
                  <a:gd name="textAreaTop" fmla="*/ -360 h 2950920"/>
                  <a:gd name="textAreaBottom" fmla="*/ 2950920 h 2950920"/>
                </a:gdLst>
                <a:ahLst/>
                <a:rect l="textAreaLeft" t="textAreaTop" r="textAreaRight" b="textAreaBottom"/>
                <a:pathLst>
                  <a:path fill="none" w="107115" h="56101">
                    <a:moveTo>
                      <a:pt x="107115" y="1"/>
                    </a:moveTo>
                    <a:cubicBezTo>
                      <a:pt x="103263" y="4380"/>
                      <a:pt x="97643" y="7964"/>
                      <a:pt x="92008" y="9861"/>
                    </a:cubicBezTo>
                    <a:cubicBezTo>
                      <a:pt x="91683" y="9975"/>
                      <a:pt x="91359" y="10080"/>
                      <a:pt x="91034" y="10186"/>
                    </a:cubicBezTo>
                    <a:cubicBezTo>
                      <a:pt x="88804" y="10899"/>
                      <a:pt x="86558" y="11564"/>
                      <a:pt x="84669" y="12870"/>
                    </a:cubicBezTo>
                    <a:cubicBezTo>
                      <a:pt x="84377" y="13073"/>
                      <a:pt x="84093" y="13292"/>
                      <a:pt x="83825" y="13527"/>
                    </a:cubicBezTo>
                    <a:cubicBezTo>
                      <a:pt x="82568" y="14654"/>
                      <a:pt x="81587" y="16057"/>
                      <a:pt x="80963" y="17622"/>
                    </a:cubicBezTo>
                    <a:cubicBezTo>
                      <a:pt x="79965" y="20063"/>
                      <a:pt x="79746" y="22869"/>
                      <a:pt x="80509" y="25439"/>
                    </a:cubicBezTo>
                    <a:cubicBezTo>
                      <a:pt x="80533" y="25528"/>
                      <a:pt x="80565" y="25618"/>
                      <a:pt x="80590" y="25699"/>
                    </a:cubicBezTo>
                    <a:cubicBezTo>
                      <a:pt x="81393" y="28131"/>
                      <a:pt x="82998" y="30670"/>
                      <a:pt x="82049" y="33046"/>
                    </a:cubicBezTo>
                    <a:cubicBezTo>
                      <a:pt x="81174" y="35235"/>
                      <a:pt x="78538" y="36078"/>
                      <a:pt x="76203" y="36135"/>
                    </a:cubicBezTo>
                    <a:cubicBezTo>
                      <a:pt x="75992" y="36135"/>
                      <a:pt x="75789" y="36135"/>
                      <a:pt x="75586" y="36135"/>
                    </a:cubicBezTo>
                    <a:cubicBezTo>
                      <a:pt x="72886" y="36087"/>
                      <a:pt x="70299" y="35373"/>
                      <a:pt x="67834" y="34286"/>
                    </a:cubicBezTo>
                    <a:cubicBezTo>
                      <a:pt x="62425" y="31910"/>
                      <a:pt x="57543" y="27791"/>
                      <a:pt x="52556" y="24434"/>
                    </a:cubicBezTo>
                    <a:cubicBezTo>
                      <a:pt x="50480" y="23039"/>
                      <a:pt x="48250" y="21725"/>
                      <a:pt x="45826" y="21214"/>
                    </a:cubicBezTo>
                    <a:cubicBezTo>
                      <a:pt x="45485" y="21141"/>
                      <a:pt x="45153" y="21085"/>
                      <a:pt x="44812" y="21044"/>
                    </a:cubicBezTo>
                    <a:cubicBezTo>
                      <a:pt x="42112" y="20744"/>
                      <a:pt x="39541" y="21539"/>
                      <a:pt x="37295" y="23039"/>
                    </a:cubicBezTo>
                    <a:cubicBezTo>
                      <a:pt x="34805" y="24701"/>
                      <a:pt x="32778" y="27231"/>
                      <a:pt x="31359" y="29851"/>
                    </a:cubicBezTo>
                    <a:cubicBezTo>
                      <a:pt x="29332" y="33589"/>
                      <a:pt x="28042" y="37692"/>
                      <a:pt x="26226" y="41463"/>
                    </a:cubicBezTo>
                    <a:cubicBezTo>
                      <a:pt x="25666" y="42623"/>
                      <a:pt x="25042" y="43742"/>
                      <a:pt x="24344" y="44820"/>
                    </a:cubicBezTo>
                    <a:cubicBezTo>
                      <a:pt x="22739" y="47245"/>
                      <a:pt x="20687" y="49337"/>
                      <a:pt x="18287" y="50975"/>
                    </a:cubicBezTo>
                    <a:cubicBezTo>
                      <a:pt x="13040" y="54584"/>
                      <a:pt x="6269" y="56100"/>
                      <a:pt x="1" y="54673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00" name="Google Shape;580;p19"/>
              <p:cNvSpPr/>
              <p:nvPr/>
            </p:nvSpPr>
            <p:spPr>
              <a:xfrm flipV="1" rot="5202600">
                <a:off x="6328080" y="2251800"/>
                <a:ext cx="5496120" cy="2994480"/>
              </a:xfrm>
              <a:custGeom>
                <a:avLst/>
                <a:gdLst>
                  <a:gd name="textAreaLeft" fmla="*/ 0 w 5496120"/>
                  <a:gd name="textAreaRight" fmla="*/ 5496480 w 5496120"/>
                  <a:gd name="textAreaTop" fmla="*/ 360 h 2994480"/>
                  <a:gd name="textAreaBottom" fmla="*/ 2995200 h 2994480"/>
                </a:gdLst>
                <a:ahLst/>
                <a:rect l="textAreaLeft" t="textAreaTop" r="textAreaRight" b="textAreaBottom"/>
                <a:pathLst>
                  <a:path fill="none" w="104480" h="56928">
                    <a:moveTo>
                      <a:pt x="104479" y="1"/>
                    </a:moveTo>
                    <a:cubicBezTo>
                      <a:pt x="100733" y="4169"/>
                      <a:pt x="94740" y="7883"/>
                      <a:pt x="89258" y="9861"/>
                    </a:cubicBezTo>
                    <a:cubicBezTo>
                      <a:pt x="88926" y="9983"/>
                      <a:pt x="88601" y="10097"/>
                      <a:pt x="88293" y="10210"/>
                    </a:cubicBezTo>
                    <a:cubicBezTo>
                      <a:pt x="86096" y="10989"/>
                      <a:pt x="83906" y="11767"/>
                      <a:pt x="82122" y="13146"/>
                    </a:cubicBezTo>
                    <a:cubicBezTo>
                      <a:pt x="81846" y="13365"/>
                      <a:pt x="81579" y="13600"/>
                      <a:pt x="81327" y="13843"/>
                    </a:cubicBezTo>
                    <a:cubicBezTo>
                      <a:pt x="80152" y="15003"/>
                      <a:pt x="79300" y="16438"/>
                      <a:pt x="78732" y="18019"/>
                    </a:cubicBezTo>
                    <a:cubicBezTo>
                      <a:pt x="77865" y="20476"/>
                      <a:pt x="77703" y="23290"/>
                      <a:pt x="78457" y="25869"/>
                    </a:cubicBezTo>
                    <a:cubicBezTo>
                      <a:pt x="78481" y="25958"/>
                      <a:pt x="78513" y="26047"/>
                      <a:pt x="78538" y="26137"/>
                    </a:cubicBezTo>
                    <a:cubicBezTo>
                      <a:pt x="79324" y="28586"/>
                      <a:pt x="80849" y="31140"/>
                      <a:pt x="79924" y="33540"/>
                    </a:cubicBezTo>
                    <a:cubicBezTo>
                      <a:pt x="79081" y="35746"/>
                      <a:pt x="76527" y="36703"/>
                      <a:pt x="74199" y="36841"/>
                    </a:cubicBezTo>
                    <a:cubicBezTo>
                      <a:pt x="73989" y="36849"/>
                      <a:pt x="73786" y="36857"/>
                      <a:pt x="73575" y="36865"/>
                    </a:cubicBezTo>
                    <a:cubicBezTo>
                      <a:pt x="70875" y="36906"/>
                      <a:pt x="68255" y="36184"/>
                      <a:pt x="65774" y="35097"/>
                    </a:cubicBezTo>
                    <a:cubicBezTo>
                      <a:pt x="60316" y="32705"/>
                      <a:pt x="55427" y="28545"/>
                      <a:pt x="50407" y="25147"/>
                    </a:cubicBezTo>
                    <a:cubicBezTo>
                      <a:pt x="48315" y="23736"/>
                      <a:pt x="46077" y="22414"/>
                      <a:pt x="43644" y="21855"/>
                    </a:cubicBezTo>
                    <a:cubicBezTo>
                      <a:pt x="43303" y="21782"/>
                      <a:pt x="42971" y="21717"/>
                      <a:pt x="42622" y="21677"/>
                    </a:cubicBezTo>
                    <a:cubicBezTo>
                      <a:pt x="39922" y="21320"/>
                      <a:pt x="37311" y="22033"/>
                      <a:pt x="35040" y="23525"/>
                    </a:cubicBezTo>
                    <a:cubicBezTo>
                      <a:pt x="32510" y="25180"/>
                      <a:pt x="30540" y="27783"/>
                      <a:pt x="29201" y="30443"/>
                    </a:cubicBezTo>
                    <a:cubicBezTo>
                      <a:pt x="27336" y="34165"/>
                      <a:pt x="26201" y="38203"/>
                      <a:pt x="24595" y="41925"/>
                    </a:cubicBezTo>
                    <a:cubicBezTo>
                      <a:pt x="24109" y="43069"/>
                      <a:pt x="23549" y="44180"/>
                      <a:pt x="22925" y="45250"/>
                    </a:cubicBezTo>
                    <a:cubicBezTo>
                      <a:pt x="21506" y="47650"/>
                      <a:pt x="19633" y="49751"/>
                      <a:pt x="17411" y="51437"/>
                    </a:cubicBezTo>
                    <a:cubicBezTo>
                      <a:pt x="12570" y="55151"/>
                      <a:pt x="6115" y="56927"/>
                      <a:pt x="0" y="5581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01" name="Google Shape;581;p19"/>
              <p:cNvSpPr/>
              <p:nvPr/>
            </p:nvSpPr>
            <p:spPr>
              <a:xfrm flipV="1" rot="5202600">
                <a:off x="6439680" y="2313000"/>
                <a:ext cx="5358240" cy="3038400"/>
              </a:xfrm>
              <a:custGeom>
                <a:avLst/>
                <a:gdLst>
                  <a:gd name="textAreaLeft" fmla="*/ 0 w 5358240"/>
                  <a:gd name="textAreaRight" fmla="*/ 5358600 w 5358240"/>
                  <a:gd name="textAreaTop" fmla="*/ 360 h 3038400"/>
                  <a:gd name="textAreaBottom" fmla="*/ 3039120 h 3038400"/>
                </a:gdLst>
                <a:ahLst/>
                <a:rect l="textAreaLeft" t="textAreaTop" r="textAreaRight" b="textAreaBottom"/>
                <a:pathLst>
                  <a:path fill="none" w="101861" h="57763">
                    <a:moveTo>
                      <a:pt x="101860" y="1"/>
                    </a:moveTo>
                    <a:cubicBezTo>
                      <a:pt x="98211" y="3966"/>
                      <a:pt x="91854" y="7802"/>
                      <a:pt x="86526" y="9861"/>
                    </a:cubicBezTo>
                    <a:cubicBezTo>
                      <a:pt x="86185" y="9991"/>
                      <a:pt x="85869" y="10121"/>
                      <a:pt x="85561" y="10234"/>
                    </a:cubicBezTo>
                    <a:cubicBezTo>
                      <a:pt x="83388" y="11078"/>
                      <a:pt x="81271" y="11978"/>
                      <a:pt x="79593" y="13438"/>
                    </a:cubicBezTo>
                    <a:cubicBezTo>
                      <a:pt x="79325" y="13665"/>
                      <a:pt x="79082" y="13908"/>
                      <a:pt x="78846" y="14167"/>
                    </a:cubicBezTo>
                    <a:cubicBezTo>
                      <a:pt x="77752" y="15368"/>
                      <a:pt x="77006" y="16844"/>
                      <a:pt x="76519" y="18433"/>
                    </a:cubicBezTo>
                    <a:cubicBezTo>
                      <a:pt x="75765" y="20906"/>
                      <a:pt x="75668" y="23712"/>
                      <a:pt x="76414" y="26307"/>
                    </a:cubicBezTo>
                    <a:cubicBezTo>
                      <a:pt x="76438" y="26396"/>
                      <a:pt x="76471" y="26485"/>
                      <a:pt x="76495" y="26575"/>
                    </a:cubicBezTo>
                    <a:cubicBezTo>
                      <a:pt x="77257" y="29048"/>
                      <a:pt x="78701" y="31610"/>
                      <a:pt x="77809" y="34027"/>
                    </a:cubicBezTo>
                    <a:cubicBezTo>
                      <a:pt x="76989" y="36265"/>
                      <a:pt x="74516" y="37327"/>
                      <a:pt x="72197" y="37546"/>
                    </a:cubicBezTo>
                    <a:cubicBezTo>
                      <a:pt x="71994" y="37563"/>
                      <a:pt x="71783" y="37579"/>
                      <a:pt x="71581" y="37587"/>
                    </a:cubicBezTo>
                    <a:cubicBezTo>
                      <a:pt x="68872" y="37717"/>
                      <a:pt x="66212" y="37003"/>
                      <a:pt x="63715" y="35908"/>
                    </a:cubicBezTo>
                    <a:cubicBezTo>
                      <a:pt x="58209" y="33500"/>
                      <a:pt x="53311" y="29299"/>
                      <a:pt x="48259" y="25869"/>
                    </a:cubicBezTo>
                    <a:cubicBezTo>
                      <a:pt x="46150" y="24442"/>
                      <a:pt x="43912" y="23112"/>
                      <a:pt x="41463" y="22520"/>
                    </a:cubicBezTo>
                    <a:cubicBezTo>
                      <a:pt x="41131" y="22431"/>
                      <a:pt x="40790" y="22366"/>
                      <a:pt x="40441" y="22317"/>
                    </a:cubicBezTo>
                    <a:cubicBezTo>
                      <a:pt x="37733" y="21912"/>
                      <a:pt x="35089" y="22536"/>
                      <a:pt x="32786" y="24020"/>
                    </a:cubicBezTo>
                    <a:cubicBezTo>
                      <a:pt x="30232" y="25666"/>
                      <a:pt x="28302" y="28350"/>
                      <a:pt x="27053" y="31051"/>
                    </a:cubicBezTo>
                    <a:cubicBezTo>
                      <a:pt x="25342" y="34757"/>
                      <a:pt x="24369" y="38722"/>
                      <a:pt x="22974" y="42404"/>
                    </a:cubicBezTo>
                    <a:cubicBezTo>
                      <a:pt x="22552" y="43531"/>
                      <a:pt x="22066" y="44626"/>
                      <a:pt x="21515" y="45696"/>
                    </a:cubicBezTo>
                    <a:cubicBezTo>
                      <a:pt x="20266" y="48064"/>
                      <a:pt x="18579" y="50180"/>
                      <a:pt x="16544" y="51916"/>
                    </a:cubicBezTo>
                    <a:cubicBezTo>
                      <a:pt x="12092" y="55735"/>
                      <a:pt x="5953" y="57763"/>
                      <a:pt x="1" y="56984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02" name="Google Shape;582;p19"/>
              <p:cNvSpPr/>
              <p:nvPr/>
            </p:nvSpPr>
            <p:spPr>
              <a:xfrm flipV="1" rot="5202600">
                <a:off x="6551640" y="2374200"/>
                <a:ext cx="5219280" cy="3082320"/>
              </a:xfrm>
              <a:custGeom>
                <a:avLst/>
                <a:gdLst>
                  <a:gd name="textAreaLeft" fmla="*/ 0 w 5219280"/>
                  <a:gd name="textAreaRight" fmla="*/ 5219640 w 5219280"/>
                  <a:gd name="textAreaTop" fmla="*/ 360 h 3082320"/>
                  <a:gd name="textAreaBottom" fmla="*/ 3083040 h 3082320"/>
                </a:gdLst>
                <a:ahLst/>
                <a:rect l="textAreaLeft" t="textAreaTop" r="textAreaRight" b="textAreaBottom"/>
                <a:pathLst>
                  <a:path fill="none" w="99217" h="58598">
                    <a:moveTo>
                      <a:pt x="99216" y="1"/>
                    </a:moveTo>
                    <a:cubicBezTo>
                      <a:pt x="95673" y="3747"/>
                      <a:pt x="88950" y="7745"/>
                      <a:pt x="83768" y="9862"/>
                    </a:cubicBezTo>
                    <a:cubicBezTo>
                      <a:pt x="83428" y="9999"/>
                      <a:pt x="83112" y="10137"/>
                      <a:pt x="82820" y="10259"/>
                    </a:cubicBezTo>
                    <a:cubicBezTo>
                      <a:pt x="80671" y="11175"/>
                      <a:pt x="78611" y="12181"/>
                      <a:pt x="77038" y="13721"/>
                    </a:cubicBezTo>
                    <a:cubicBezTo>
                      <a:pt x="76795" y="13957"/>
                      <a:pt x="76559" y="14216"/>
                      <a:pt x="76349" y="14484"/>
                    </a:cubicBezTo>
                    <a:cubicBezTo>
                      <a:pt x="75343" y="15733"/>
                      <a:pt x="74694" y="17225"/>
                      <a:pt x="74289" y="18830"/>
                    </a:cubicBezTo>
                    <a:cubicBezTo>
                      <a:pt x="73664" y="21328"/>
                      <a:pt x="73632" y="24134"/>
                      <a:pt x="74362" y="26745"/>
                    </a:cubicBezTo>
                    <a:cubicBezTo>
                      <a:pt x="74386" y="26834"/>
                      <a:pt x="74410" y="26923"/>
                      <a:pt x="74435" y="27012"/>
                    </a:cubicBezTo>
                    <a:cubicBezTo>
                      <a:pt x="75189" y="29494"/>
                      <a:pt x="76551" y="32081"/>
                      <a:pt x="75692" y="34514"/>
                    </a:cubicBezTo>
                    <a:cubicBezTo>
                      <a:pt x="74897" y="36776"/>
                      <a:pt x="72505" y="37952"/>
                      <a:pt x="70194" y="38252"/>
                    </a:cubicBezTo>
                    <a:cubicBezTo>
                      <a:pt x="69991" y="38276"/>
                      <a:pt x="69780" y="38301"/>
                      <a:pt x="69569" y="38317"/>
                    </a:cubicBezTo>
                    <a:cubicBezTo>
                      <a:pt x="66869" y="38519"/>
                      <a:pt x="64168" y="37814"/>
                      <a:pt x="61647" y="36711"/>
                    </a:cubicBezTo>
                    <a:cubicBezTo>
                      <a:pt x="56092" y="34295"/>
                      <a:pt x="51186" y="30053"/>
                      <a:pt x="46101" y="26583"/>
                    </a:cubicBezTo>
                    <a:cubicBezTo>
                      <a:pt x="43985" y="25147"/>
                      <a:pt x="41738" y="23801"/>
                      <a:pt x="39289" y="23161"/>
                    </a:cubicBezTo>
                    <a:cubicBezTo>
                      <a:pt x="38949" y="23080"/>
                      <a:pt x="38608" y="23007"/>
                      <a:pt x="38260" y="22942"/>
                    </a:cubicBezTo>
                    <a:cubicBezTo>
                      <a:pt x="35584" y="22479"/>
                      <a:pt x="32826" y="23039"/>
                      <a:pt x="30540" y="24507"/>
                    </a:cubicBezTo>
                    <a:cubicBezTo>
                      <a:pt x="27945" y="26145"/>
                      <a:pt x="26063" y="28902"/>
                      <a:pt x="24904" y="31651"/>
                    </a:cubicBezTo>
                    <a:cubicBezTo>
                      <a:pt x="23347" y="35341"/>
                      <a:pt x="22528" y="39241"/>
                      <a:pt x="21352" y="42874"/>
                    </a:cubicBezTo>
                    <a:cubicBezTo>
                      <a:pt x="20995" y="43985"/>
                      <a:pt x="20582" y="45072"/>
                      <a:pt x="20103" y="46126"/>
                    </a:cubicBezTo>
                    <a:cubicBezTo>
                      <a:pt x="19033" y="48478"/>
                      <a:pt x="17533" y="50602"/>
                      <a:pt x="15676" y="52386"/>
                    </a:cubicBezTo>
                    <a:cubicBezTo>
                      <a:pt x="11621" y="56303"/>
                      <a:pt x="5790" y="58598"/>
                      <a:pt x="0" y="5813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03" name="Google Shape;583;p19"/>
              <p:cNvSpPr/>
              <p:nvPr/>
            </p:nvSpPr>
            <p:spPr>
              <a:xfrm flipV="1" rot="5202600">
                <a:off x="6663240" y="2435760"/>
                <a:ext cx="5081040" cy="3125880"/>
              </a:xfrm>
              <a:custGeom>
                <a:avLst/>
                <a:gdLst>
                  <a:gd name="textAreaLeft" fmla="*/ 0 w 5081040"/>
                  <a:gd name="textAreaRight" fmla="*/ 5081400 w 5081040"/>
                  <a:gd name="textAreaTop" fmla="*/ -360 h 3125880"/>
                  <a:gd name="textAreaBottom" fmla="*/ 3125880 h 3125880"/>
                </a:gdLst>
                <a:ahLst/>
                <a:rect l="textAreaLeft" t="textAreaTop" r="textAreaRight" b="textAreaBottom"/>
                <a:pathLst>
                  <a:path fill="none" w="96589" h="59426">
                    <a:moveTo>
                      <a:pt x="96589" y="1"/>
                    </a:moveTo>
                    <a:cubicBezTo>
                      <a:pt x="93142" y="3544"/>
                      <a:pt x="86055" y="7680"/>
                      <a:pt x="81019" y="9862"/>
                    </a:cubicBezTo>
                    <a:cubicBezTo>
                      <a:pt x="80678" y="10008"/>
                      <a:pt x="80362" y="10153"/>
                      <a:pt x="80078" y="10283"/>
                    </a:cubicBezTo>
                    <a:cubicBezTo>
                      <a:pt x="77962" y="11256"/>
                      <a:pt x="75967" y="12384"/>
                      <a:pt x="74491" y="14005"/>
                    </a:cubicBezTo>
                    <a:cubicBezTo>
                      <a:pt x="74264" y="14257"/>
                      <a:pt x="74053" y="14524"/>
                      <a:pt x="73851" y="14800"/>
                    </a:cubicBezTo>
                    <a:cubicBezTo>
                      <a:pt x="72934" y="16106"/>
                      <a:pt x="72391" y="17614"/>
                      <a:pt x="72066" y="19236"/>
                    </a:cubicBezTo>
                    <a:cubicBezTo>
                      <a:pt x="71564" y="21750"/>
                      <a:pt x="71588" y="24547"/>
                      <a:pt x="72310" y="27175"/>
                    </a:cubicBezTo>
                    <a:cubicBezTo>
                      <a:pt x="72334" y="27272"/>
                      <a:pt x="72358" y="27361"/>
                      <a:pt x="72383" y="27450"/>
                    </a:cubicBezTo>
                    <a:cubicBezTo>
                      <a:pt x="73121" y="29948"/>
                      <a:pt x="74402" y="32543"/>
                      <a:pt x="73567" y="35008"/>
                    </a:cubicBezTo>
                    <a:cubicBezTo>
                      <a:pt x="72804" y="37295"/>
                      <a:pt x="70493" y="38576"/>
                      <a:pt x="68182" y="38957"/>
                    </a:cubicBezTo>
                    <a:cubicBezTo>
                      <a:pt x="67979" y="38998"/>
                      <a:pt x="67777" y="39022"/>
                      <a:pt x="67566" y="39047"/>
                    </a:cubicBezTo>
                    <a:cubicBezTo>
                      <a:pt x="64866" y="39339"/>
                      <a:pt x="62125" y="38625"/>
                      <a:pt x="59586" y="37522"/>
                    </a:cubicBezTo>
                    <a:cubicBezTo>
                      <a:pt x="53975" y="35097"/>
                      <a:pt x="49061" y="30808"/>
                      <a:pt x="43952" y="27304"/>
                    </a:cubicBezTo>
                    <a:cubicBezTo>
                      <a:pt x="41819" y="25845"/>
                      <a:pt x="39565" y="24491"/>
                      <a:pt x="37108" y="23818"/>
                    </a:cubicBezTo>
                    <a:cubicBezTo>
                      <a:pt x="36775" y="23720"/>
                      <a:pt x="36427" y="23639"/>
                      <a:pt x="36086" y="23574"/>
                    </a:cubicBezTo>
                    <a:cubicBezTo>
                      <a:pt x="33361" y="23071"/>
                      <a:pt x="30637" y="23526"/>
                      <a:pt x="28293" y="24993"/>
                    </a:cubicBezTo>
                    <a:cubicBezTo>
                      <a:pt x="25666" y="26623"/>
                      <a:pt x="23833" y="29453"/>
                      <a:pt x="22754" y="32251"/>
                    </a:cubicBezTo>
                    <a:cubicBezTo>
                      <a:pt x="21343" y="35916"/>
                      <a:pt x="20695" y="39760"/>
                      <a:pt x="19730" y="43344"/>
                    </a:cubicBezTo>
                    <a:cubicBezTo>
                      <a:pt x="19438" y="44439"/>
                      <a:pt x="19089" y="45510"/>
                      <a:pt x="18692" y="46564"/>
                    </a:cubicBezTo>
                    <a:cubicBezTo>
                      <a:pt x="17792" y="48883"/>
                      <a:pt x="16478" y="51016"/>
                      <a:pt x="14807" y="52857"/>
                    </a:cubicBezTo>
                    <a:cubicBezTo>
                      <a:pt x="11142" y="56871"/>
                      <a:pt x="5636" y="59425"/>
                      <a:pt x="0" y="59287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04" name="Google Shape;584;p19"/>
              <p:cNvSpPr/>
              <p:nvPr/>
            </p:nvSpPr>
            <p:spPr>
              <a:xfrm flipV="1" rot="5202600">
                <a:off x="6779880" y="2492640"/>
                <a:ext cx="4942800" cy="3179160"/>
              </a:xfrm>
              <a:custGeom>
                <a:avLst/>
                <a:gdLst>
                  <a:gd name="textAreaLeft" fmla="*/ 0 w 4942800"/>
                  <a:gd name="textAreaRight" fmla="*/ 4943160 w 4942800"/>
                  <a:gd name="textAreaTop" fmla="*/ -360 h 3179160"/>
                  <a:gd name="textAreaBottom" fmla="*/ 3179160 h 3179160"/>
                </a:gdLst>
                <a:ahLst/>
                <a:rect l="textAreaLeft" t="textAreaTop" r="textAreaRight" b="textAreaBottom"/>
                <a:pathLst>
                  <a:path fill="none" w="93962" h="60439">
                    <a:moveTo>
                      <a:pt x="93962" y="1"/>
                    </a:moveTo>
                    <a:cubicBezTo>
                      <a:pt x="90621" y="3334"/>
                      <a:pt x="83177" y="7615"/>
                      <a:pt x="78279" y="9862"/>
                    </a:cubicBezTo>
                    <a:cubicBezTo>
                      <a:pt x="77938" y="10024"/>
                      <a:pt x="77622" y="10178"/>
                      <a:pt x="77346" y="10308"/>
                    </a:cubicBezTo>
                    <a:cubicBezTo>
                      <a:pt x="75254" y="11354"/>
                      <a:pt x="73324" y="12594"/>
                      <a:pt x="71953" y="14289"/>
                    </a:cubicBezTo>
                    <a:cubicBezTo>
                      <a:pt x="71743" y="14549"/>
                      <a:pt x="71548" y="14833"/>
                      <a:pt x="71370" y="15116"/>
                    </a:cubicBezTo>
                    <a:cubicBezTo>
                      <a:pt x="70534" y="16471"/>
                      <a:pt x="70096" y="18003"/>
                      <a:pt x="69845" y="19633"/>
                    </a:cubicBezTo>
                    <a:cubicBezTo>
                      <a:pt x="69448" y="22293"/>
                      <a:pt x="69586" y="25010"/>
                      <a:pt x="70259" y="27613"/>
                    </a:cubicBezTo>
                    <a:cubicBezTo>
                      <a:pt x="70283" y="27702"/>
                      <a:pt x="70307" y="27791"/>
                      <a:pt x="70340" y="27888"/>
                    </a:cubicBezTo>
                    <a:cubicBezTo>
                      <a:pt x="71053" y="30402"/>
                      <a:pt x="72254" y="33013"/>
                      <a:pt x="71451" y="35495"/>
                    </a:cubicBezTo>
                    <a:cubicBezTo>
                      <a:pt x="70713" y="37806"/>
                      <a:pt x="68483" y="39209"/>
                      <a:pt x="66180" y="39671"/>
                    </a:cubicBezTo>
                    <a:cubicBezTo>
                      <a:pt x="65977" y="39712"/>
                      <a:pt x="65774" y="39744"/>
                      <a:pt x="65563" y="39776"/>
                    </a:cubicBezTo>
                    <a:cubicBezTo>
                      <a:pt x="62863" y="40149"/>
                      <a:pt x="60082" y="39444"/>
                      <a:pt x="57527" y="38333"/>
                    </a:cubicBezTo>
                    <a:cubicBezTo>
                      <a:pt x="51867" y="35884"/>
                      <a:pt x="46953" y="31562"/>
                      <a:pt x="41804" y="28018"/>
                    </a:cubicBezTo>
                    <a:cubicBezTo>
                      <a:pt x="39671" y="26550"/>
                      <a:pt x="37400" y="25180"/>
                      <a:pt x="34935" y="24466"/>
                    </a:cubicBezTo>
                    <a:cubicBezTo>
                      <a:pt x="34603" y="24361"/>
                      <a:pt x="34254" y="24280"/>
                      <a:pt x="33913" y="24207"/>
                    </a:cubicBezTo>
                    <a:cubicBezTo>
                      <a:pt x="31180" y="23655"/>
                      <a:pt x="28423" y="24028"/>
                      <a:pt x="26047" y="25480"/>
                    </a:cubicBezTo>
                    <a:cubicBezTo>
                      <a:pt x="23388" y="27102"/>
                      <a:pt x="21595" y="30005"/>
                      <a:pt x="20606" y="32851"/>
                    </a:cubicBezTo>
                    <a:cubicBezTo>
                      <a:pt x="19349" y="36492"/>
                      <a:pt x="18863" y="40279"/>
                      <a:pt x="18108" y="43815"/>
                    </a:cubicBezTo>
                    <a:cubicBezTo>
                      <a:pt x="17890" y="44893"/>
                      <a:pt x="17614" y="45956"/>
                      <a:pt x="17281" y="47002"/>
                    </a:cubicBezTo>
                    <a:cubicBezTo>
                      <a:pt x="16560" y="49297"/>
                      <a:pt x="15424" y="51437"/>
                      <a:pt x="13940" y="53327"/>
                    </a:cubicBezTo>
                    <a:cubicBezTo>
                      <a:pt x="10672" y="57446"/>
                      <a:pt x="5482" y="60260"/>
                      <a:pt x="1" y="60439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05" name="Google Shape;585;p19"/>
              <p:cNvSpPr/>
              <p:nvPr/>
            </p:nvSpPr>
            <p:spPr>
              <a:xfrm flipV="1" rot="5202600">
                <a:off x="6899760" y="2544480"/>
                <a:ext cx="4804200" cy="3239640"/>
              </a:xfrm>
              <a:custGeom>
                <a:avLst/>
                <a:gdLst>
                  <a:gd name="textAreaLeft" fmla="*/ 0 w 4804200"/>
                  <a:gd name="textAreaRight" fmla="*/ 4804560 w 4804200"/>
                  <a:gd name="textAreaTop" fmla="*/ -360 h 3239640"/>
                  <a:gd name="textAreaBottom" fmla="*/ 3239640 h 3239640"/>
                </a:gdLst>
                <a:ahLst/>
                <a:rect l="textAreaLeft" t="textAreaTop" r="textAreaRight" b="textAreaBottom"/>
                <a:pathLst>
                  <a:path fill="none" w="91326" h="61591">
                    <a:moveTo>
                      <a:pt x="91326" y="1"/>
                    </a:moveTo>
                    <a:cubicBezTo>
                      <a:pt x="88082" y="3131"/>
                      <a:pt x="80281" y="7567"/>
                      <a:pt x="75529" y="9862"/>
                    </a:cubicBezTo>
                    <a:cubicBezTo>
                      <a:pt x="75181" y="10032"/>
                      <a:pt x="74872" y="10194"/>
                      <a:pt x="74605" y="10340"/>
                    </a:cubicBezTo>
                    <a:cubicBezTo>
                      <a:pt x="72545" y="11443"/>
                      <a:pt x="70672" y="12805"/>
                      <a:pt x="69415" y="14573"/>
                    </a:cubicBezTo>
                    <a:cubicBezTo>
                      <a:pt x="69212" y="14849"/>
                      <a:pt x="69034" y="15141"/>
                      <a:pt x="68872" y="15441"/>
                    </a:cubicBezTo>
                    <a:cubicBezTo>
                      <a:pt x="68126" y="16836"/>
                      <a:pt x="67793" y="18393"/>
                      <a:pt x="67623" y="20039"/>
                    </a:cubicBezTo>
                    <a:cubicBezTo>
                      <a:pt x="67347" y="22723"/>
                      <a:pt x="67550" y="25431"/>
                      <a:pt x="68215" y="28051"/>
                    </a:cubicBezTo>
                    <a:cubicBezTo>
                      <a:pt x="68239" y="28140"/>
                      <a:pt x="68263" y="28229"/>
                      <a:pt x="68288" y="28326"/>
                    </a:cubicBezTo>
                    <a:cubicBezTo>
                      <a:pt x="68985" y="30856"/>
                      <a:pt x="70104" y="33484"/>
                      <a:pt x="69334" y="35990"/>
                    </a:cubicBezTo>
                    <a:cubicBezTo>
                      <a:pt x="68628" y="38325"/>
                      <a:pt x="66479" y="39833"/>
                      <a:pt x="64185" y="40377"/>
                    </a:cubicBezTo>
                    <a:cubicBezTo>
                      <a:pt x="63982" y="40425"/>
                      <a:pt x="63771" y="40474"/>
                      <a:pt x="63560" y="40506"/>
                    </a:cubicBezTo>
                    <a:cubicBezTo>
                      <a:pt x="60860" y="40960"/>
                      <a:pt x="58038" y="40255"/>
                      <a:pt x="55467" y="39144"/>
                    </a:cubicBezTo>
                    <a:cubicBezTo>
                      <a:pt x="49758" y="36679"/>
                      <a:pt x="44828" y="32316"/>
                      <a:pt x="39654" y="28740"/>
                    </a:cubicBezTo>
                    <a:cubicBezTo>
                      <a:pt x="37505" y="27256"/>
                      <a:pt x="35227" y="25877"/>
                      <a:pt x="32761" y="25115"/>
                    </a:cubicBezTo>
                    <a:cubicBezTo>
                      <a:pt x="32421" y="25010"/>
                      <a:pt x="32080" y="24920"/>
                      <a:pt x="31732" y="24847"/>
                    </a:cubicBezTo>
                    <a:cubicBezTo>
                      <a:pt x="28991" y="24239"/>
                      <a:pt x="26193" y="24523"/>
                      <a:pt x="23793" y="25967"/>
                    </a:cubicBezTo>
                    <a:cubicBezTo>
                      <a:pt x="21100" y="27580"/>
                      <a:pt x="19357" y="30556"/>
                      <a:pt x="18457" y="33459"/>
                    </a:cubicBezTo>
                    <a:cubicBezTo>
                      <a:pt x="17346" y="37076"/>
                      <a:pt x="17021" y="40798"/>
                      <a:pt x="16486" y="44285"/>
                    </a:cubicBezTo>
                    <a:cubicBezTo>
                      <a:pt x="16324" y="45356"/>
                      <a:pt x="16129" y="46410"/>
                      <a:pt x="15870" y="47432"/>
                    </a:cubicBezTo>
                    <a:cubicBezTo>
                      <a:pt x="15286" y="49759"/>
                      <a:pt x="14370" y="51884"/>
                      <a:pt x="13064" y="53797"/>
                    </a:cubicBezTo>
                    <a:cubicBezTo>
                      <a:pt x="10194" y="58014"/>
                      <a:pt x="5320" y="61087"/>
                      <a:pt x="0" y="61590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06" name="Google Shape;586;p19"/>
              <p:cNvSpPr/>
              <p:nvPr/>
            </p:nvSpPr>
            <p:spPr>
              <a:xfrm flipV="1" rot="5202600">
                <a:off x="7020000" y="2596680"/>
                <a:ext cx="4665600" cy="3300480"/>
              </a:xfrm>
              <a:custGeom>
                <a:avLst/>
                <a:gdLst>
                  <a:gd name="textAreaLeft" fmla="*/ 0 w 4665600"/>
                  <a:gd name="textAreaRight" fmla="*/ 4665960 w 4665600"/>
                  <a:gd name="textAreaTop" fmla="*/ 360 h 3300480"/>
                  <a:gd name="textAreaBottom" fmla="*/ 3301200 h 3300480"/>
                </a:gdLst>
                <a:ahLst/>
                <a:rect l="textAreaLeft" t="textAreaTop" r="textAreaRight" b="textAreaBottom"/>
                <a:pathLst>
                  <a:path fill="none" w="88692" h="62742">
                    <a:moveTo>
                      <a:pt x="88691" y="1"/>
                    </a:moveTo>
                    <a:cubicBezTo>
                      <a:pt x="85561" y="2920"/>
                      <a:pt x="77387" y="7510"/>
                      <a:pt x="72781" y="9862"/>
                    </a:cubicBezTo>
                    <a:cubicBezTo>
                      <a:pt x="72432" y="10040"/>
                      <a:pt x="72124" y="10210"/>
                      <a:pt x="71865" y="10364"/>
                    </a:cubicBezTo>
                    <a:cubicBezTo>
                      <a:pt x="69837" y="11540"/>
                      <a:pt x="68021" y="13008"/>
                      <a:pt x="66869" y="14857"/>
                    </a:cubicBezTo>
                    <a:cubicBezTo>
                      <a:pt x="66683" y="15141"/>
                      <a:pt x="66521" y="15449"/>
                      <a:pt x="66383" y="15757"/>
                    </a:cubicBezTo>
                    <a:cubicBezTo>
                      <a:pt x="65718" y="17201"/>
                      <a:pt x="65491" y="18790"/>
                      <a:pt x="65402" y="20444"/>
                    </a:cubicBezTo>
                    <a:cubicBezTo>
                      <a:pt x="65256" y="23145"/>
                      <a:pt x="65515" y="25853"/>
                      <a:pt x="66164" y="28480"/>
                    </a:cubicBezTo>
                    <a:cubicBezTo>
                      <a:pt x="66188" y="28578"/>
                      <a:pt x="66212" y="28667"/>
                      <a:pt x="66237" y="28764"/>
                    </a:cubicBezTo>
                    <a:cubicBezTo>
                      <a:pt x="66918" y="31311"/>
                      <a:pt x="67964" y="33954"/>
                      <a:pt x="67218" y="36476"/>
                    </a:cubicBezTo>
                    <a:cubicBezTo>
                      <a:pt x="66529" y="38844"/>
                      <a:pt x="64469" y="40458"/>
                      <a:pt x="62182" y="41090"/>
                    </a:cubicBezTo>
                    <a:cubicBezTo>
                      <a:pt x="61979" y="41139"/>
                      <a:pt x="61769" y="41196"/>
                      <a:pt x="61558" y="41236"/>
                    </a:cubicBezTo>
                    <a:cubicBezTo>
                      <a:pt x="58857" y="41771"/>
                      <a:pt x="55995" y="41066"/>
                      <a:pt x="53408" y="39955"/>
                    </a:cubicBezTo>
                    <a:cubicBezTo>
                      <a:pt x="47642" y="37474"/>
                      <a:pt x="42704" y="33070"/>
                      <a:pt x="37498" y="29454"/>
                    </a:cubicBezTo>
                    <a:cubicBezTo>
                      <a:pt x="35333" y="27953"/>
                      <a:pt x="33054" y="26567"/>
                      <a:pt x="30581" y="25764"/>
                    </a:cubicBezTo>
                    <a:cubicBezTo>
                      <a:pt x="30240" y="25658"/>
                      <a:pt x="29891" y="25561"/>
                      <a:pt x="29543" y="25472"/>
                    </a:cubicBezTo>
                    <a:cubicBezTo>
                      <a:pt x="26810" y="24815"/>
                      <a:pt x="23972" y="25018"/>
                      <a:pt x="21547" y="26453"/>
                    </a:cubicBezTo>
                    <a:cubicBezTo>
                      <a:pt x="18814" y="28059"/>
                      <a:pt x="17103" y="31100"/>
                      <a:pt x="16308" y="34051"/>
                    </a:cubicBezTo>
                    <a:cubicBezTo>
                      <a:pt x="15335" y="37644"/>
                      <a:pt x="15181" y="41309"/>
                      <a:pt x="14865" y="44756"/>
                    </a:cubicBezTo>
                    <a:cubicBezTo>
                      <a:pt x="14760" y="45810"/>
                      <a:pt x="14638" y="46856"/>
                      <a:pt x="14460" y="47870"/>
                    </a:cubicBezTo>
                    <a:cubicBezTo>
                      <a:pt x="14046" y="50181"/>
                      <a:pt x="13324" y="52313"/>
                      <a:pt x="12197" y="54268"/>
                    </a:cubicBezTo>
                    <a:cubicBezTo>
                      <a:pt x="9724" y="58590"/>
                      <a:pt x="5158" y="61923"/>
                      <a:pt x="1" y="62742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07" name="Google Shape;587;p19"/>
              <p:cNvSpPr/>
              <p:nvPr/>
            </p:nvSpPr>
            <p:spPr>
              <a:xfrm flipV="1" rot="5202600">
                <a:off x="7140240" y="2649600"/>
                <a:ext cx="4527360" cy="3360960"/>
              </a:xfrm>
              <a:custGeom>
                <a:avLst/>
                <a:gdLst>
                  <a:gd name="textAreaLeft" fmla="*/ 0 w 4527360"/>
                  <a:gd name="textAreaRight" fmla="*/ 4527720 w 4527360"/>
                  <a:gd name="textAreaTop" fmla="*/ 360 h 3360960"/>
                  <a:gd name="textAreaBottom" fmla="*/ 3361680 h 3360960"/>
                </a:gdLst>
                <a:ahLst/>
                <a:rect l="textAreaLeft" t="textAreaTop" r="textAreaRight" b="textAreaBottom"/>
                <a:pathLst>
                  <a:path fill="none" w="86064" h="63902">
                    <a:moveTo>
                      <a:pt x="86063" y="1"/>
                    </a:moveTo>
                    <a:cubicBezTo>
                      <a:pt x="83022" y="2709"/>
                      <a:pt x="74508" y="7470"/>
                      <a:pt x="70032" y="9862"/>
                    </a:cubicBezTo>
                    <a:cubicBezTo>
                      <a:pt x="69675" y="10048"/>
                      <a:pt x="69375" y="10235"/>
                      <a:pt x="69123" y="10389"/>
                    </a:cubicBezTo>
                    <a:cubicBezTo>
                      <a:pt x="67120" y="11638"/>
                      <a:pt x="65377" y="13211"/>
                      <a:pt x="64323" y="15141"/>
                    </a:cubicBezTo>
                    <a:cubicBezTo>
                      <a:pt x="64152" y="15441"/>
                      <a:pt x="64006" y="15749"/>
                      <a:pt x="63885" y="16073"/>
                    </a:cubicBezTo>
                    <a:cubicBezTo>
                      <a:pt x="63301" y="17574"/>
                      <a:pt x="63179" y="19179"/>
                      <a:pt x="63171" y="20850"/>
                    </a:cubicBezTo>
                    <a:cubicBezTo>
                      <a:pt x="63155" y="23566"/>
                      <a:pt x="63471" y="26275"/>
                      <a:pt x="64112" y="28918"/>
                    </a:cubicBezTo>
                    <a:cubicBezTo>
                      <a:pt x="64136" y="29008"/>
                      <a:pt x="64160" y="29105"/>
                      <a:pt x="64185" y="29194"/>
                    </a:cubicBezTo>
                    <a:cubicBezTo>
                      <a:pt x="64842" y="31765"/>
                      <a:pt x="65807" y="34425"/>
                      <a:pt x="65093" y="36971"/>
                    </a:cubicBezTo>
                    <a:cubicBezTo>
                      <a:pt x="64436" y="39355"/>
                      <a:pt x="62449" y="41082"/>
                      <a:pt x="60171" y="41796"/>
                    </a:cubicBezTo>
                    <a:cubicBezTo>
                      <a:pt x="59968" y="41861"/>
                      <a:pt x="59765" y="41909"/>
                      <a:pt x="59546" y="41966"/>
                    </a:cubicBezTo>
                    <a:cubicBezTo>
                      <a:pt x="56846" y="42582"/>
                      <a:pt x="53951" y="41885"/>
                      <a:pt x="51340" y="40766"/>
                    </a:cubicBezTo>
                    <a:cubicBezTo>
                      <a:pt x="45526" y="38268"/>
                      <a:pt x="40579" y="33824"/>
                      <a:pt x="35349" y="30175"/>
                    </a:cubicBezTo>
                    <a:cubicBezTo>
                      <a:pt x="33167" y="28659"/>
                      <a:pt x="30888" y="27256"/>
                      <a:pt x="28399" y="26421"/>
                    </a:cubicBezTo>
                    <a:cubicBezTo>
                      <a:pt x="28058" y="26307"/>
                      <a:pt x="27718" y="26202"/>
                      <a:pt x="27361" y="26113"/>
                    </a:cubicBezTo>
                    <a:cubicBezTo>
                      <a:pt x="24612" y="25399"/>
                      <a:pt x="21741" y="25521"/>
                      <a:pt x="19292" y="26940"/>
                    </a:cubicBezTo>
                    <a:cubicBezTo>
                      <a:pt x="16527" y="28537"/>
                      <a:pt x="14857" y="31651"/>
                      <a:pt x="14151" y="34660"/>
                    </a:cubicBezTo>
                    <a:cubicBezTo>
                      <a:pt x="13316" y="38228"/>
                      <a:pt x="13340" y="41836"/>
                      <a:pt x="13243" y="45234"/>
                    </a:cubicBezTo>
                    <a:cubicBezTo>
                      <a:pt x="13210" y="46272"/>
                      <a:pt x="13154" y="47302"/>
                      <a:pt x="13040" y="48307"/>
                    </a:cubicBezTo>
                    <a:cubicBezTo>
                      <a:pt x="12797" y="50602"/>
                      <a:pt x="12270" y="52743"/>
                      <a:pt x="11321" y="54746"/>
                    </a:cubicBezTo>
                    <a:cubicBezTo>
                      <a:pt x="9237" y="59166"/>
                      <a:pt x="4996" y="62758"/>
                      <a:pt x="1" y="6390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08" name="Google Shape;588;p19"/>
              <p:cNvSpPr/>
              <p:nvPr/>
            </p:nvSpPr>
            <p:spPr>
              <a:xfrm flipV="1" rot="5202600">
                <a:off x="7260480" y="2702160"/>
                <a:ext cx="4389120" cy="3422520"/>
              </a:xfrm>
              <a:custGeom>
                <a:avLst/>
                <a:gdLst>
                  <a:gd name="textAreaLeft" fmla="*/ 0 w 4389120"/>
                  <a:gd name="textAreaRight" fmla="*/ 4389480 w 4389120"/>
                  <a:gd name="textAreaTop" fmla="*/ -360 h 3422520"/>
                  <a:gd name="textAreaBottom" fmla="*/ 3422520 h 3422520"/>
                </a:gdLst>
                <a:ahLst/>
                <a:rect l="textAreaLeft" t="textAreaTop" r="textAreaRight" b="textAreaBottom"/>
                <a:pathLst>
                  <a:path fill="none" w="83436" h="65062">
                    <a:moveTo>
                      <a:pt x="83436" y="1"/>
                    </a:moveTo>
                    <a:cubicBezTo>
                      <a:pt x="80500" y="2507"/>
                      <a:pt x="71620" y="7421"/>
                      <a:pt x="67290" y="9862"/>
                    </a:cubicBezTo>
                    <a:cubicBezTo>
                      <a:pt x="66933" y="10064"/>
                      <a:pt x="66633" y="10251"/>
                      <a:pt x="66390" y="10413"/>
                    </a:cubicBezTo>
                    <a:cubicBezTo>
                      <a:pt x="64419" y="11735"/>
                      <a:pt x="62725" y="13422"/>
                      <a:pt x="61776" y="15425"/>
                    </a:cubicBezTo>
                    <a:cubicBezTo>
                      <a:pt x="61630" y="15733"/>
                      <a:pt x="61508" y="16057"/>
                      <a:pt x="61403" y="16390"/>
                    </a:cubicBezTo>
                    <a:cubicBezTo>
                      <a:pt x="60900" y="17939"/>
                      <a:pt x="60884" y="19568"/>
                      <a:pt x="60957" y="21247"/>
                    </a:cubicBezTo>
                    <a:cubicBezTo>
                      <a:pt x="61062" y="23980"/>
                      <a:pt x="61435" y="26696"/>
                      <a:pt x="62068" y="29356"/>
                    </a:cubicBezTo>
                    <a:cubicBezTo>
                      <a:pt x="62092" y="29445"/>
                      <a:pt x="62108" y="29543"/>
                      <a:pt x="62133" y="29632"/>
                    </a:cubicBezTo>
                    <a:cubicBezTo>
                      <a:pt x="62781" y="32219"/>
                      <a:pt x="63657" y="34895"/>
                      <a:pt x="62984" y="37457"/>
                    </a:cubicBezTo>
                    <a:cubicBezTo>
                      <a:pt x="62352" y="39866"/>
                      <a:pt x="60446" y="41707"/>
                      <a:pt x="58175" y="42501"/>
                    </a:cubicBezTo>
                    <a:cubicBezTo>
                      <a:pt x="57973" y="42574"/>
                      <a:pt x="57762" y="42639"/>
                      <a:pt x="57551" y="42696"/>
                    </a:cubicBezTo>
                    <a:cubicBezTo>
                      <a:pt x="54851" y="43401"/>
                      <a:pt x="51907" y="42696"/>
                      <a:pt x="49288" y="41577"/>
                    </a:cubicBezTo>
                    <a:cubicBezTo>
                      <a:pt x="43425" y="39063"/>
                      <a:pt x="38470" y="34587"/>
                      <a:pt x="33199" y="30897"/>
                    </a:cubicBezTo>
                    <a:cubicBezTo>
                      <a:pt x="31010" y="29364"/>
                      <a:pt x="28715" y="27953"/>
                      <a:pt x="26225" y="27078"/>
                    </a:cubicBezTo>
                    <a:cubicBezTo>
                      <a:pt x="25885" y="26956"/>
                      <a:pt x="25544" y="26842"/>
                      <a:pt x="25187" y="26745"/>
                    </a:cubicBezTo>
                    <a:cubicBezTo>
                      <a:pt x="22438" y="25983"/>
                      <a:pt x="19519" y="26023"/>
                      <a:pt x="17054" y="27434"/>
                    </a:cubicBezTo>
                    <a:cubicBezTo>
                      <a:pt x="14256" y="29016"/>
                      <a:pt x="12618" y="32203"/>
                      <a:pt x="12010" y="35268"/>
                    </a:cubicBezTo>
                    <a:cubicBezTo>
                      <a:pt x="11312" y="38795"/>
                      <a:pt x="11515" y="42355"/>
                      <a:pt x="11621" y="45704"/>
                    </a:cubicBezTo>
                    <a:cubicBezTo>
                      <a:pt x="11653" y="46734"/>
                      <a:pt x="11669" y="47748"/>
                      <a:pt x="11637" y="48745"/>
                    </a:cubicBezTo>
                    <a:cubicBezTo>
                      <a:pt x="11556" y="51016"/>
                      <a:pt x="11223" y="53165"/>
                      <a:pt x="10461" y="55217"/>
                    </a:cubicBezTo>
                    <a:cubicBezTo>
                      <a:pt x="8774" y="59733"/>
                      <a:pt x="4849" y="63585"/>
                      <a:pt x="0" y="6506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09" name="Google Shape;589;p19"/>
              <p:cNvSpPr/>
              <p:nvPr/>
            </p:nvSpPr>
            <p:spPr>
              <a:xfrm flipV="1" rot="5202600">
                <a:off x="7380720" y="2753640"/>
                <a:ext cx="4250520" cy="3482640"/>
              </a:xfrm>
              <a:custGeom>
                <a:avLst/>
                <a:gdLst>
                  <a:gd name="textAreaLeft" fmla="*/ 0 w 4250520"/>
                  <a:gd name="textAreaRight" fmla="*/ 4250880 w 4250520"/>
                  <a:gd name="textAreaTop" fmla="*/ 360 h 3482640"/>
                  <a:gd name="textAreaBottom" fmla="*/ 3483360 h 3482640"/>
                </a:gdLst>
                <a:ahLst/>
                <a:rect l="textAreaLeft" t="textAreaTop" r="textAreaRight" b="textAreaBottom"/>
                <a:pathLst>
                  <a:path fill="none" w="80801" h="66204">
                    <a:moveTo>
                      <a:pt x="80801" y="0"/>
                    </a:moveTo>
                    <a:cubicBezTo>
                      <a:pt x="77971" y="2295"/>
                      <a:pt x="68742" y="7379"/>
                      <a:pt x="64542" y="9861"/>
                    </a:cubicBezTo>
                    <a:cubicBezTo>
                      <a:pt x="64185" y="10072"/>
                      <a:pt x="63885" y="10266"/>
                      <a:pt x="63650" y="10437"/>
                    </a:cubicBezTo>
                    <a:cubicBezTo>
                      <a:pt x="61712" y="11839"/>
                      <a:pt x="60082" y="13623"/>
                      <a:pt x="59238" y="15708"/>
                    </a:cubicBezTo>
                    <a:cubicBezTo>
                      <a:pt x="59100" y="16040"/>
                      <a:pt x="58987" y="16372"/>
                      <a:pt x="58906" y="16713"/>
                    </a:cubicBezTo>
                    <a:cubicBezTo>
                      <a:pt x="58492" y="18311"/>
                      <a:pt x="58582" y="19965"/>
                      <a:pt x="58727" y="21660"/>
                    </a:cubicBezTo>
                    <a:cubicBezTo>
                      <a:pt x="58963" y="24392"/>
                      <a:pt x="59392" y="27117"/>
                      <a:pt x="60017" y="29793"/>
                    </a:cubicBezTo>
                    <a:lnTo>
                      <a:pt x="60082" y="30077"/>
                    </a:lnTo>
                    <a:cubicBezTo>
                      <a:pt x="60714" y="32680"/>
                      <a:pt x="61509" y="35364"/>
                      <a:pt x="60860" y="37951"/>
                    </a:cubicBezTo>
                    <a:cubicBezTo>
                      <a:pt x="60252" y="40384"/>
                      <a:pt x="58427" y="42338"/>
                      <a:pt x="56165" y="43214"/>
                    </a:cubicBezTo>
                    <a:cubicBezTo>
                      <a:pt x="55962" y="43295"/>
                      <a:pt x="55751" y="43360"/>
                      <a:pt x="55541" y="43425"/>
                    </a:cubicBezTo>
                    <a:cubicBezTo>
                      <a:pt x="52840" y="44211"/>
                      <a:pt x="49864" y="43514"/>
                      <a:pt x="47221" y="42387"/>
                    </a:cubicBezTo>
                    <a:cubicBezTo>
                      <a:pt x="41301" y="39849"/>
                      <a:pt x="36346" y="35332"/>
                      <a:pt x="31043" y="31610"/>
                    </a:cubicBezTo>
                    <a:cubicBezTo>
                      <a:pt x="28845" y="30061"/>
                      <a:pt x="26542" y="28642"/>
                      <a:pt x="24053" y="27717"/>
                    </a:cubicBezTo>
                    <a:cubicBezTo>
                      <a:pt x="23712" y="27596"/>
                      <a:pt x="23363" y="27474"/>
                      <a:pt x="23006" y="27369"/>
                    </a:cubicBezTo>
                    <a:cubicBezTo>
                      <a:pt x="20249" y="26558"/>
                      <a:pt x="17298" y="26517"/>
                      <a:pt x="14800" y="27912"/>
                    </a:cubicBezTo>
                    <a:cubicBezTo>
                      <a:pt x="11970" y="29493"/>
                      <a:pt x="10364" y="32745"/>
                      <a:pt x="9861" y="35859"/>
                    </a:cubicBezTo>
                    <a:cubicBezTo>
                      <a:pt x="9294" y="39362"/>
                      <a:pt x="9675" y="42865"/>
                      <a:pt x="9999" y="46174"/>
                    </a:cubicBezTo>
                    <a:cubicBezTo>
                      <a:pt x="10097" y="47187"/>
                      <a:pt x="10178" y="48185"/>
                      <a:pt x="10218" y="49174"/>
                    </a:cubicBezTo>
                    <a:cubicBezTo>
                      <a:pt x="10316" y="51429"/>
                      <a:pt x="10170" y="53586"/>
                      <a:pt x="9586" y="55686"/>
                    </a:cubicBezTo>
                    <a:cubicBezTo>
                      <a:pt x="8296" y="60308"/>
                      <a:pt x="4680" y="64411"/>
                      <a:pt x="1" y="66204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10" name="Google Shape;590;p19"/>
              <p:cNvSpPr/>
              <p:nvPr/>
            </p:nvSpPr>
            <p:spPr>
              <a:xfrm flipV="1" rot="5202600">
                <a:off x="7500960" y="2806560"/>
                <a:ext cx="4111560" cy="3543120"/>
              </a:xfrm>
              <a:custGeom>
                <a:avLst/>
                <a:gdLst>
                  <a:gd name="textAreaLeft" fmla="*/ 0 w 4111560"/>
                  <a:gd name="textAreaRight" fmla="*/ 4111920 w 4111560"/>
                  <a:gd name="textAreaTop" fmla="*/ 360 h 3543120"/>
                  <a:gd name="textAreaBottom" fmla="*/ 3543840 h 3543120"/>
                </a:gdLst>
                <a:ahLst/>
                <a:rect l="textAreaLeft" t="textAreaTop" r="textAreaRight" b="textAreaBottom"/>
                <a:pathLst>
                  <a:path fill="none" w="78165" h="67356">
                    <a:moveTo>
                      <a:pt x="78165" y="0"/>
                    </a:moveTo>
                    <a:cubicBezTo>
                      <a:pt x="75440" y="2084"/>
                      <a:pt x="65855" y="7347"/>
                      <a:pt x="61800" y="9861"/>
                    </a:cubicBezTo>
                    <a:cubicBezTo>
                      <a:pt x="61492" y="10047"/>
                      <a:pt x="61200" y="10250"/>
                      <a:pt x="60917" y="10461"/>
                    </a:cubicBezTo>
                    <a:cubicBezTo>
                      <a:pt x="59003" y="11937"/>
                      <a:pt x="57430" y="13834"/>
                      <a:pt x="56692" y="15991"/>
                    </a:cubicBezTo>
                    <a:cubicBezTo>
                      <a:pt x="56578" y="16324"/>
                      <a:pt x="56481" y="16673"/>
                      <a:pt x="56416" y="17029"/>
                    </a:cubicBezTo>
                    <a:cubicBezTo>
                      <a:pt x="56092" y="18667"/>
                      <a:pt x="56278" y="20346"/>
                      <a:pt x="56513" y="22057"/>
                    </a:cubicBezTo>
                    <a:cubicBezTo>
                      <a:pt x="56870" y="24709"/>
                      <a:pt x="57340" y="27490"/>
                      <a:pt x="57973" y="30223"/>
                    </a:cubicBezTo>
                    <a:cubicBezTo>
                      <a:pt x="57989" y="30320"/>
                      <a:pt x="58013" y="30410"/>
                      <a:pt x="58038" y="30507"/>
                    </a:cubicBezTo>
                    <a:cubicBezTo>
                      <a:pt x="58654" y="33126"/>
                      <a:pt x="59368" y="35835"/>
                      <a:pt x="58743" y="38438"/>
                    </a:cubicBezTo>
                    <a:cubicBezTo>
                      <a:pt x="58168" y="40903"/>
                      <a:pt x="56424" y="42963"/>
                      <a:pt x="54162" y="43911"/>
                    </a:cubicBezTo>
                    <a:cubicBezTo>
                      <a:pt x="53959" y="44001"/>
                      <a:pt x="53756" y="44074"/>
                      <a:pt x="53545" y="44147"/>
                    </a:cubicBezTo>
                    <a:cubicBezTo>
                      <a:pt x="50845" y="45014"/>
                      <a:pt x="47828" y="44317"/>
                      <a:pt x="45169" y="43182"/>
                    </a:cubicBezTo>
                    <a:cubicBezTo>
                      <a:pt x="39192" y="40643"/>
                      <a:pt x="34229" y="36086"/>
                      <a:pt x="28893" y="32323"/>
                    </a:cubicBezTo>
                    <a:cubicBezTo>
                      <a:pt x="26680" y="30766"/>
                      <a:pt x="24368" y="29331"/>
                      <a:pt x="21863" y="28374"/>
                    </a:cubicBezTo>
                    <a:cubicBezTo>
                      <a:pt x="21522" y="28236"/>
                      <a:pt x="21173" y="28115"/>
                      <a:pt x="20825" y="28009"/>
                    </a:cubicBezTo>
                    <a:cubicBezTo>
                      <a:pt x="18051" y="27150"/>
                      <a:pt x="15067" y="27012"/>
                      <a:pt x="12545" y="28398"/>
                    </a:cubicBezTo>
                    <a:cubicBezTo>
                      <a:pt x="9683" y="29972"/>
                      <a:pt x="8101" y="33296"/>
                      <a:pt x="7704" y="36459"/>
                    </a:cubicBezTo>
                    <a:cubicBezTo>
                      <a:pt x="7266" y="39938"/>
                      <a:pt x="7834" y="43384"/>
                      <a:pt x="8369" y="46644"/>
                    </a:cubicBezTo>
                    <a:cubicBezTo>
                      <a:pt x="8531" y="47642"/>
                      <a:pt x="8685" y="48631"/>
                      <a:pt x="8807" y="49612"/>
                    </a:cubicBezTo>
                    <a:cubicBezTo>
                      <a:pt x="9066" y="51850"/>
                      <a:pt x="9115" y="54015"/>
                      <a:pt x="8710" y="56156"/>
                    </a:cubicBezTo>
                    <a:cubicBezTo>
                      <a:pt x="7818" y="60876"/>
                      <a:pt x="4525" y="65247"/>
                      <a:pt x="0" y="67355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11" name="Google Shape;591;p19"/>
              <p:cNvSpPr/>
              <p:nvPr/>
            </p:nvSpPr>
            <p:spPr>
              <a:xfrm flipV="1" rot="5202600">
                <a:off x="7620480" y="2859480"/>
                <a:ext cx="3974040" cy="3603960"/>
              </a:xfrm>
              <a:custGeom>
                <a:avLst/>
                <a:gdLst>
                  <a:gd name="textAreaLeft" fmla="*/ 0 w 3974040"/>
                  <a:gd name="textAreaRight" fmla="*/ 3974400 w 3974040"/>
                  <a:gd name="textAreaTop" fmla="*/ -360 h 3603960"/>
                  <a:gd name="textAreaBottom" fmla="*/ 3603960 h 3603960"/>
                </a:gdLst>
                <a:ahLst/>
                <a:rect l="textAreaLeft" t="textAreaTop" r="textAreaRight" b="textAreaBottom"/>
                <a:pathLst>
                  <a:path fill="none" w="75547" h="68515">
                    <a:moveTo>
                      <a:pt x="75546" y="0"/>
                    </a:moveTo>
                    <a:cubicBezTo>
                      <a:pt x="72919" y="1873"/>
                      <a:pt x="62985" y="7306"/>
                      <a:pt x="59052" y="9861"/>
                    </a:cubicBezTo>
                    <a:cubicBezTo>
                      <a:pt x="58752" y="10056"/>
                      <a:pt x="58460" y="10266"/>
                      <a:pt x="58176" y="10493"/>
                    </a:cubicBezTo>
                    <a:cubicBezTo>
                      <a:pt x="56303" y="12042"/>
                      <a:pt x="54787" y="14037"/>
                      <a:pt x="54154" y="16267"/>
                    </a:cubicBezTo>
                    <a:cubicBezTo>
                      <a:pt x="54049" y="16616"/>
                      <a:pt x="53976" y="16981"/>
                      <a:pt x="53919" y="17338"/>
                    </a:cubicBezTo>
                    <a:cubicBezTo>
                      <a:pt x="53684" y="19032"/>
                      <a:pt x="53976" y="20735"/>
                      <a:pt x="54284" y="22454"/>
                    </a:cubicBezTo>
                    <a:cubicBezTo>
                      <a:pt x="54770" y="25122"/>
                      <a:pt x="55297" y="27904"/>
                      <a:pt x="55914" y="30653"/>
                    </a:cubicBezTo>
                    <a:lnTo>
                      <a:pt x="55979" y="30937"/>
                    </a:lnTo>
                    <a:cubicBezTo>
                      <a:pt x="56579" y="33572"/>
                      <a:pt x="57211" y="36297"/>
                      <a:pt x="56627" y="38924"/>
                    </a:cubicBezTo>
                    <a:cubicBezTo>
                      <a:pt x="56068" y="41406"/>
                      <a:pt x="54414" y="43579"/>
                      <a:pt x="52159" y="44617"/>
                    </a:cubicBezTo>
                    <a:cubicBezTo>
                      <a:pt x="51956" y="44714"/>
                      <a:pt x="51754" y="44795"/>
                      <a:pt x="51543" y="44868"/>
                    </a:cubicBezTo>
                    <a:cubicBezTo>
                      <a:pt x="48834" y="45825"/>
                      <a:pt x="45777" y="45128"/>
                      <a:pt x="43109" y="43993"/>
                    </a:cubicBezTo>
                    <a:cubicBezTo>
                      <a:pt x="37084" y="41438"/>
                      <a:pt x="32113" y="36832"/>
                      <a:pt x="26745" y="33037"/>
                    </a:cubicBezTo>
                    <a:cubicBezTo>
                      <a:pt x="24523" y="31472"/>
                      <a:pt x="22204" y="30028"/>
                      <a:pt x="19698" y="29023"/>
                    </a:cubicBezTo>
                    <a:cubicBezTo>
                      <a:pt x="19349" y="28885"/>
                      <a:pt x="19001" y="28755"/>
                      <a:pt x="18644" y="28642"/>
                    </a:cubicBezTo>
                    <a:cubicBezTo>
                      <a:pt x="15879" y="27725"/>
                      <a:pt x="12846" y="27507"/>
                      <a:pt x="10300" y="28885"/>
                    </a:cubicBezTo>
                    <a:cubicBezTo>
                      <a:pt x="7405" y="30450"/>
                      <a:pt x="5848" y="33840"/>
                      <a:pt x="5564" y="37059"/>
                    </a:cubicBezTo>
                    <a:cubicBezTo>
                      <a:pt x="5248" y="40506"/>
                      <a:pt x="6002" y="43903"/>
                      <a:pt x="6756" y="47115"/>
                    </a:cubicBezTo>
                    <a:cubicBezTo>
                      <a:pt x="6983" y="48096"/>
                      <a:pt x="7210" y="49077"/>
                      <a:pt x="7396" y="50050"/>
                    </a:cubicBezTo>
                    <a:cubicBezTo>
                      <a:pt x="7826" y="52264"/>
                      <a:pt x="8070" y="54437"/>
                      <a:pt x="7842" y="56627"/>
                    </a:cubicBezTo>
                    <a:cubicBezTo>
                      <a:pt x="7348" y="61452"/>
                      <a:pt x="4372" y="66074"/>
                      <a:pt x="1" y="68515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12" name="Google Shape;592;p19"/>
              <p:cNvSpPr/>
              <p:nvPr/>
            </p:nvSpPr>
            <p:spPr>
              <a:xfrm flipV="1" rot="5202600">
                <a:off x="7741080" y="2910960"/>
                <a:ext cx="3835440" cy="3665160"/>
              </a:xfrm>
              <a:custGeom>
                <a:avLst/>
                <a:gdLst>
                  <a:gd name="textAreaLeft" fmla="*/ 0 w 3835440"/>
                  <a:gd name="textAreaRight" fmla="*/ 3835800 w 3835440"/>
                  <a:gd name="textAreaTop" fmla="*/ -360 h 3665160"/>
                  <a:gd name="textAreaBottom" fmla="*/ 3665160 h 3665160"/>
                </a:gdLst>
                <a:ahLst/>
                <a:rect l="textAreaLeft" t="textAreaTop" r="textAreaRight" b="textAreaBottom"/>
                <a:pathLst>
                  <a:path fill="none" w="72911" h="69667">
                    <a:moveTo>
                      <a:pt x="72910" y="0"/>
                    </a:moveTo>
                    <a:cubicBezTo>
                      <a:pt x="70388" y="1671"/>
                      <a:pt x="60106" y="7274"/>
                      <a:pt x="56303" y="9861"/>
                    </a:cubicBezTo>
                    <a:cubicBezTo>
                      <a:pt x="56003" y="10064"/>
                      <a:pt x="55711" y="10283"/>
                      <a:pt x="55435" y="10518"/>
                    </a:cubicBezTo>
                    <a:cubicBezTo>
                      <a:pt x="53594" y="12148"/>
                      <a:pt x="52134" y="14240"/>
                      <a:pt x="51607" y="16559"/>
                    </a:cubicBezTo>
                    <a:cubicBezTo>
                      <a:pt x="51518" y="16924"/>
                      <a:pt x="51461" y="17289"/>
                      <a:pt x="51429" y="17662"/>
                    </a:cubicBezTo>
                    <a:cubicBezTo>
                      <a:pt x="51275" y="19405"/>
                      <a:pt x="51672" y="21133"/>
                      <a:pt x="52062" y="22860"/>
                    </a:cubicBezTo>
                    <a:cubicBezTo>
                      <a:pt x="52670" y="25552"/>
                      <a:pt x="53262" y="28326"/>
                      <a:pt x="53862" y="31091"/>
                    </a:cubicBezTo>
                    <a:cubicBezTo>
                      <a:pt x="53886" y="31188"/>
                      <a:pt x="53902" y="31285"/>
                      <a:pt x="53927" y="31383"/>
                    </a:cubicBezTo>
                    <a:cubicBezTo>
                      <a:pt x="54510" y="34034"/>
                      <a:pt x="55062" y="36767"/>
                      <a:pt x="54502" y="39419"/>
                    </a:cubicBezTo>
                    <a:cubicBezTo>
                      <a:pt x="53975" y="41933"/>
                      <a:pt x="52402" y="44212"/>
                      <a:pt x="50156" y="45331"/>
                    </a:cubicBezTo>
                    <a:cubicBezTo>
                      <a:pt x="49953" y="45436"/>
                      <a:pt x="49750" y="45525"/>
                      <a:pt x="49531" y="45606"/>
                    </a:cubicBezTo>
                    <a:cubicBezTo>
                      <a:pt x="46831" y="46644"/>
                      <a:pt x="43733" y="45947"/>
                      <a:pt x="41041" y="44812"/>
                    </a:cubicBezTo>
                    <a:cubicBezTo>
                      <a:pt x="34967" y="42233"/>
                      <a:pt x="29988" y="37594"/>
                      <a:pt x="24596" y="33759"/>
                    </a:cubicBezTo>
                    <a:cubicBezTo>
                      <a:pt x="22366" y="32169"/>
                      <a:pt x="20038" y="30718"/>
                      <a:pt x="17516" y="29672"/>
                    </a:cubicBezTo>
                    <a:cubicBezTo>
                      <a:pt x="17168" y="29526"/>
                      <a:pt x="16819" y="29396"/>
                      <a:pt x="16462" y="29274"/>
                    </a:cubicBezTo>
                    <a:cubicBezTo>
                      <a:pt x="13689" y="28309"/>
                      <a:pt x="10624" y="28009"/>
                      <a:pt x="8053" y="29372"/>
                    </a:cubicBezTo>
                    <a:cubicBezTo>
                      <a:pt x="5109" y="30929"/>
                      <a:pt x="3593" y="34391"/>
                      <a:pt x="3406" y="37659"/>
                    </a:cubicBezTo>
                    <a:cubicBezTo>
                      <a:pt x="3220" y="41089"/>
                      <a:pt x="4161" y="44422"/>
                      <a:pt x="5134" y="47585"/>
                    </a:cubicBezTo>
                    <a:cubicBezTo>
                      <a:pt x="5426" y="48550"/>
                      <a:pt x="5726" y="49515"/>
                      <a:pt x="5985" y="50480"/>
                    </a:cubicBezTo>
                    <a:cubicBezTo>
                      <a:pt x="6585" y="52678"/>
                      <a:pt x="7023" y="54867"/>
                      <a:pt x="6974" y="57097"/>
                    </a:cubicBezTo>
                    <a:cubicBezTo>
                      <a:pt x="6877" y="62019"/>
                      <a:pt x="4209" y="66909"/>
                      <a:pt x="1" y="6966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13" name="Google Shape;593;p19"/>
              <p:cNvSpPr/>
              <p:nvPr/>
            </p:nvSpPr>
            <p:spPr>
              <a:xfrm flipV="1" rot="5202600">
                <a:off x="7861320" y="2963880"/>
                <a:ext cx="3696480" cy="3725280"/>
              </a:xfrm>
              <a:custGeom>
                <a:avLst/>
                <a:gdLst>
                  <a:gd name="textAreaLeft" fmla="*/ 0 w 3696480"/>
                  <a:gd name="textAreaRight" fmla="*/ 3696840 w 3696480"/>
                  <a:gd name="textAreaTop" fmla="*/ 360 h 3725280"/>
                  <a:gd name="textAreaBottom" fmla="*/ 3726000 h 3725280"/>
                </a:gdLst>
                <a:ahLst/>
                <a:rect l="textAreaLeft" t="textAreaTop" r="textAreaRight" b="textAreaBottom"/>
                <a:pathLst>
                  <a:path fill="none" w="70275" h="70818">
                    <a:moveTo>
                      <a:pt x="70274" y="0"/>
                    </a:moveTo>
                    <a:cubicBezTo>
                      <a:pt x="67850" y="1460"/>
                      <a:pt x="57227" y="7242"/>
                      <a:pt x="53553" y="9861"/>
                    </a:cubicBezTo>
                    <a:cubicBezTo>
                      <a:pt x="53253" y="10072"/>
                      <a:pt x="52961" y="10299"/>
                      <a:pt x="52694" y="10542"/>
                    </a:cubicBezTo>
                    <a:cubicBezTo>
                      <a:pt x="50893" y="12245"/>
                      <a:pt x="49482" y="14451"/>
                      <a:pt x="49061" y="16835"/>
                    </a:cubicBezTo>
                    <a:cubicBezTo>
                      <a:pt x="48988" y="17216"/>
                      <a:pt x="48947" y="17597"/>
                      <a:pt x="48931" y="17978"/>
                    </a:cubicBezTo>
                    <a:cubicBezTo>
                      <a:pt x="48858" y="19770"/>
                      <a:pt x="49369" y="21522"/>
                      <a:pt x="49831" y="23265"/>
                    </a:cubicBezTo>
                    <a:cubicBezTo>
                      <a:pt x="50561" y="25974"/>
                      <a:pt x="51218" y="28747"/>
                      <a:pt x="51810" y="31529"/>
                    </a:cubicBezTo>
                    <a:lnTo>
                      <a:pt x="51875" y="31813"/>
                    </a:lnTo>
                    <a:cubicBezTo>
                      <a:pt x="52434" y="34489"/>
                      <a:pt x="52913" y="37238"/>
                      <a:pt x="52377" y="39914"/>
                    </a:cubicBezTo>
                    <a:cubicBezTo>
                      <a:pt x="51875" y="42444"/>
                      <a:pt x="50383" y="44836"/>
                      <a:pt x="48144" y="46036"/>
                    </a:cubicBezTo>
                    <a:cubicBezTo>
                      <a:pt x="47942" y="46150"/>
                      <a:pt x="47731" y="46247"/>
                      <a:pt x="47520" y="46336"/>
                    </a:cubicBezTo>
                    <a:cubicBezTo>
                      <a:pt x="44820" y="47455"/>
                      <a:pt x="41681" y="46758"/>
                      <a:pt x="38973" y="45614"/>
                    </a:cubicBezTo>
                    <a:cubicBezTo>
                      <a:pt x="32850" y="43028"/>
                      <a:pt x="27863" y="38349"/>
                      <a:pt x="22438" y="34472"/>
                    </a:cubicBezTo>
                    <a:cubicBezTo>
                      <a:pt x="20192" y="32875"/>
                      <a:pt x="17857" y="31407"/>
                      <a:pt x="15335" y="30320"/>
                    </a:cubicBezTo>
                    <a:cubicBezTo>
                      <a:pt x="14986" y="30175"/>
                      <a:pt x="14637" y="30029"/>
                      <a:pt x="14280" y="29899"/>
                    </a:cubicBezTo>
                    <a:cubicBezTo>
                      <a:pt x="11499" y="28885"/>
                      <a:pt x="8393" y="28504"/>
                      <a:pt x="5798" y="29858"/>
                    </a:cubicBezTo>
                    <a:cubicBezTo>
                      <a:pt x="2830" y="31407"/>
                      <a:pt x="1322" y="34943"/>
                      <a:pt x="1257" y="38268"/>
                    </a:cubicBezTo>
                    <a:cubicBezTo>
                      <a:pt x="1192" y="41665"/>
                      <a:pt x="2327" y="44933"/>
                      <a:pt x="3503" y="48055"/>
                    </a:cubicBezTo>
                    <a:cubicBezTo>
                      <a:pt x="3860" y="49004"/>
                      <a:pt x="4233" y="49961"/>
                      <a:pt x="4566" y="50918"/>
                    </a:cubicBezTo>
                    <a:cubicBezTo>
                      <a:pt x="5336" y="53091"/>
                      <a:pt x="5969" y="55289"/>
                      <a:pt x="6098" y="57567"/>
                    </a:cubicBezTo>
                    <a:cubicBezTo>
                      <a:pt x="6390" y="62587"/>
                      <a:pt x="4047" y="67736"/>
                      <a:pt x="0" y="70818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14" name="Google Shape;594;p19"/>
              <p:cNvSpPr/>
              <p:nvPr/>
            </p:nvSpPr>
            <p:spPr>
              <a:xfrm flipV="1" rot="5202600">
                <a:off x="7955280" y="2991240"/>
                <a:ext cx="3607920" cy="3786120"/>
              </a:xfrm>
              <a:custGeom>
                <a:avLst/>
                <a:gdLst>
                  <a:gd name="textAreaLeft" fmla="*/ 0 w 3607920"/>
                  <a:gd name="textAreaRight" fmla="*/ 3608280 w 3607920"/>
                  <a:gd name="textAreaTop" fmla="*/ -360 h 3786120"/>
                  <a:gd name="textAreaBottom" fmla="*/ 3786120 h 3786120"/>
                </a:gdLst>
                <a:ahLst/>
                <a:rect l="textAreaLeft" t="textAreaTop" r="textAreaRight" b="textAreaBottom"/>
                <a:pathLst>
                  <a:path fill="none" w="68589" h="71978">
                    <a:moveTo>
                      <a:pt x="68589" y="0"/>
                    </a:moveTo>
                    <a:cubicBezTo>
                      <a:pt x="66034" y="1379"/>
                      <a:pt x="52946" y="8499"/>
                      <a:pt x="50902" y="10567"/>
                    </a:cubicBezTo>
                    <a:cubicBezTo>
                      <a:pt x="48867" y="12634"/>
                      <a:pt x="47367" y="15391"/>
                      <a:pt x="47391" y="18303"/>
                    </a:cubicBezTo>
                    <a:cubicBezTo>
                      <a:pt x="47399" y="20135"/>
                      <a:pt x="48016" y="21911"/>
                      <a:pt x="48559" y="23663"/>
                    </a:cubicBezTo>
                    <a:cubicBezTo>
                      <a:pt x="49410" y="26396"/>
                      <a:pt x="50124" y="29161"/>
                      <a:pt x="50708" y="31967"/>
                    </a:cubicBezTo>
                    <a:cubicBezTo>
                      <a:pt x="51284" y="34740"/>
                      <a:pt x="51721" y="37611"/>
                      <a:pt x="51211" y="40400"/>
                    </a:cubicBezTo>
                    <a:cubicBezTo>
                      <a:pt x="50700" y="43190"/>
                      <a:pt x="49062" y="45906"/>
                      <a:pt x="46467" y="47066"/>
                    </a:cubicBezTo>
                    <a:cubicBezTo>
                      <a:pt x="43766" y="48266"/>
                      <a:pt x="40588" y="47577"/>
                      <a:pt x="37863" y="46425"/>
                    </a:cubicBezTo>
                    <a:cubicBezTo>
                      <a:pt x="29129" y="42744"/>
                      <a:pt x="22764" y="34829"/>
                      <a:pt x="14103" y="30969"/>
                    </a:cubicBezTo>
                    <a:cubicBezTo>
                      <a:pt x="11070" y="29623"/>
                      <a:pt x="7453" y="28828"/>
                      <a:pt x="4502" y="30345"/>
                    </a:cubicBezTo>
                    <a:cubicBezTo>
                      <a:pt x="1493" y="31886"/>
                      <a:pt x="1" y="35494"/>
                      <a:pt x="58" y="38860"/>
                    </a:cubicBezTo>
                    <a:cubicBezTo>
                      <a:pt x="106" y="42233"/>
                      <a:pt x="1436" y="45452"/>
                      <a:pt x="2831" y="48526"/>
                    </a:cubicBezTo>
                    <a:cubicBezTo>
                      <a:pt x="4226" y="51599"/>
                      <a:pt x="5726" y="54705"/>
                      <a:pt x="6180" y="58046"/>
                    </a:cubicBezTo>
                    <a:cubicBezTo>
                      <a:pt x="6861" y="63163"/>
                      <a:pt x="4834" y="68572"/>
                      <a:pt x="942" y="71978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</p:grpSp>
        <p:grpSp>
          <p:nvGrpSpPr>
            <p:cNvPr id="115" name="Google Shape;595;p19"/>
            <p:cNvGrpSpPr/>
            <p:nvPr/>
          </p:nvGrpSpPr>
          <p:grpSpPr>
            <a:xfrm>
              <a:off x="-2266200" y="2756160"/>
              <a:ext cx="4925520" cy="6378840"/>
              <a:chOff x="-2266200" y="2756160"/>
              <a:chExt cx="4925520" cy="6378840"/>
            </a:xfrm>
          </p:grpSpPr>
          <p:sp>
            <p:nvSpPr>
              <p:cNvPr id="116" name="Google Shape;596;p19"/>
              <p:cNvSpPr/>
              <p:nvPr/>
            </p:nvSpPr>
            <p:spPr>
              <a:xfrm rot="5935200">
                <a:off x="-2131560" y="4361760"/>
                <a:ext cx="5773320" cy="2949120"/>
              </a:xfrm>
              <a:custGeom>
                <a:avLst/>
                <a:gdLst>
                  <a:gd name="textAreaLeft" fmla="*/ 0 w 5773320"/>
                  <a:gd name="textAreaRight" fmla="*/ 5773680 w 5773320"/>
                  <a:gd name="textAreaTop" fmla="*/ 0 h 2949120"/>
                  <a:gd name="textAreaBottom" fmla="*/ 2949480 h 2949120"/>
                </a:gdLst>
                <a:ahLst/>
                <a:rect l="textAreaLeft" t="textAreaTop" r="textAreaRight" b="textAreaBottom"/>
                <a:pathLst>
                  <a:path fill="none" w="109750" h="56068">
                    <a:moveTo>
                      <a:pt x="0" y="53521"/>
                    </a:moveTo>
                    <a:cubicBezTo>
                      <a:pt x="9358" y="56068"/>
                      <a:pt x="20095" y="52256"/>
                      <a:pt x="25747" y="44390"/>
                    </a:cubicBezTo>
                    <a:cubicBezTo>
                      <a:pt x="29063" y="39776"/>
                      <a:pt x="30637" y="34148"/>
                      <a:pt x="33499" y="29250"/>
                    </a:cubicBezTo>
                    <a:cubicBezTo>
                      <a:pt x="36362" y="24344"/>
                      <a:pt x="41333" y="19892"/>
                      <a:pt x="46985" y="20411"/>
                    </a:cubicBezTo>
                    <a:cubicBezTo>
                      <a:pt x="49799" y="20679"/>
                      <a:pt x="52353" y="22147"/>
                      <a:pt x="54705" y="23720"/>
                    </a:cubicBezTo>
                    <a:cubicBezTo>
                      <a:pt x="62100" y="28667"/>
                      <a:pt x="69309" y="35316"/>
                      <a:pt x="78205" y="35422"/>
                    </a:cubicBezTo>
                    <a:cubicBezTo>
                      <a:pt x="80549" y="35454"/>
                      <a:pt x="83265" y="34724"/>
                      <a:pt x="84165" y="32559"/>
                    </a:cubicBezTo>
                    <a:cubicBezTo>
                      <a:pt x="85147" y="30199"/>
                      <a:pt x="83452" y="27685"/>
                      <a:pt x="82641" y="25269"/>
                    </a:cubicBezTo>
                    <a:cubicBezTo>
                      <a:pt x="81092" y="20671"/>
                      <a:pt x="83087" y="15132"/>
                      <a:pt x="87214" y="12586"/>
                    </a:cubicBezTo>
                    <a:cubicBezTo>
                      <a:pt x="89493" y="11175"/>
                      <a:pt x="92202" y="10672"/>
                      <a:pt x="94756" y="9861"/>
                    </a:cubicBezTo>
                    <a:cubicBezTo>
                      <a:pt x="100570" y="8029"/>
                      <a:pt x="105760" y="4615"/>
                      <a:pt x="109750" y="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17" name="Google Shape;597;p19"/>
              <p:cNvSpPr/>
              <p:nvPr/>
            </p:nvSpPr>
            <p:spPr>
              <a:xfrm rot="5935200">
                <a:off x="-2091960" y="4442760"/>
                <a:ext cx="5634720" cy="2950920"/>
              </a:xfrm>
              <a:custGeom>
                <a:avLst/>
                <a:gdLst>
                  <a:gd name="textAreaLeft" fmla="*/ 0 w 5634720"/>
                  <a:gd name="textAreaRight" fmla="*/ 5635080 w 5634720"/>
                  <a:gd name="textAreaTop" fmla="*/ 0 h 2950920"/>
                  <a:gd name="textAreaBottom" fmla="*/ 2951280 h 2950920"/>
                </a:gdLst>
                <a:ahLst/>
                <a:rect l="textAreaLeft" t="textAreaTop" r="textAreaRight" b="textAreaBottom"/>
                <a:pathLst>
                  <a:path fill="none" w="107115" h="56101">
                    <a:moveTo>
                      <a:pt x="107115" y="1"/>
                    </a:moveTo>
                    <a:cubicBezTo>
                      <a:pt x="103263" y="4380"/>
                      <a:pt x="97643" y="7964"/>
                      <a:pt x="92008" y="9861"/>
                    </a:cubicBezTo>
                    <a:cubicBezTo>
                      <a:pt x="91683" y="9975"/>
                      <a:pt x="91359" y="10080"/>
                      <a:pt x="91034" y="10186"/>
                    </a:cubicBezTo>
                    <a:cubicBezTo>
                      <a:pt x="88804" y="10899"/>
                      <a:pt x="86558" y="11564"/>
                      <a:pt x="84669" y="12870"/>
                    </a:cubicBezTo>
                    <a:cubicBezTo>
                      <a:pt x="84377" y="13073"/>
                      <a:pt x="84093" y="13292"/>
                      <a:pt x="83825" y="13527"/>
                    </a:cubicBezTo>
                    <a:cubicBezTo>
                      <a:pt x="82568" y="14654"/>
                      <a:pt x="81587" y="16057"/>
                      <a:pt x="80963" y="17622"/>
                    </a:cubicBezTo>
                    <a:cubicBezTo>
                      <a:pt x="79965" y="20063"/>
                      <a:pt x="79746" y="22869"/>
                      <a:pt x="80509" y="25439"/>
                    </a:cubicBezTo>
                    <a:cubicBezTo>
                      <a:pt x="80533" y="25528"/>
                      <a:pt x="80565" y="25618"/>
                      <a:pt x="80590" y="25699"/>
                    </a:cubicBezTo>
                    <a:cubicBezTo>
                      <a:pt x="81393" y="28131"/>
                      <a:pt x="82998" y="30670"/>
                      <a:pt x="82049" y="33046"/>
                    </a:cubicBezTo>
                    <a:cubicBezTo>
                      <a:pt x="81174" y="35235"/>
                      <a:pt x="78538" y="36078"/>
                      <a:pt x="76203" y="36135"/>
                    </a:cubicBezTo>
                    <a:cubicBezTo>
                      <a:pt x="75992" y="36135"/>
                      <a:pt x="75789" y="36135"/>
                      <a:pt x="75586" y="36135"/>
                    </a:cubicBezTo>
                    <a:cubicBezTo>
                      <a:pt x="72886" y="36087"/>
                      <a:pt x="70299" y="35373"/>
                      <a:pt x="67834" y="34286"/>
                    </a:cubicBezTo>
                    <a:cubicBezTo>
                      <a:pt x="62425" y="31910"/>
                      <a:pt x="57543" y="27791"/>
                      <a:pt x="52556" y="24434"/>
                    </a:cubicBezTo>
                    <a:cubicBezTo>
                      <a:pt x="50480" y="23039"/>
                      <a:pt x="48250" y="21725"/>
                      <a:pt x="45826" y="21214"/>
                    </a:cubicBezTo>
                    <a:cubicBezTo>
                      <a:pt x="45485" y="21141"/>
                      <a:pt x="45153" y="21085"/>
                      <a:pt x="44812" y="21044"/>
                    </a:cubicBezTo>
                    <a:cubicBezTo>
                      <a:pt x="42112" y="20744"/>
                      <a:pt x="39541" y="21539"/>
                      <a:pt x="37295" y="23039"/>
                    </a:cubicBezTo>
                    <a:cubicBezTo>
                      <a:pt x="34805" y="24701"/>
                      <a:pt x="32778" y="27231"/>
                      <a:pt x="31359" y="29851"/>
                    </a:cubicBezTo>
                    <a:cubicBezTo>
                      <a:pt x="29332" y="33589"/>
                      <a:pt x="28042" y="37692"/>
                      <a:pt x="26226" y="41463"/>
                    </a:cubicBezTo>
                    <a:cubicBezTo>
                      <a:pt x="25666" y="42623"/>
                      <a:pt x="25042" y="43742"/>
                      <a:pt x="24344" y="44820"/>
                    </a:cubicBezTo>
                    <a:cubicBezTo>
                      <a:pt x="22739" y="47245"/>
                      <a:pt x="20687" y="49337"/>
                      <a:pt x="18287" y="50975"/>
                    </a:cubicBezTo>
                    <a:cubicBezTo>
                      <a:pt x="13040" y="54584"/>
                      <a:pt x="6269" y="56100"/>
                      <a:pt x="1" y="54673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18" name="Google Shape;598;p19"/>
              <p:cNvSpPr/>
              <p:nvPr/>
            </p:nvSpPr>
            <p:spPr>
              <a:xfrm rot="5935200">
                <a:off x="-2072880" y="4499640"/>
                <a:ext cx="5496120" cy="2994480"/>
              </a:xfrm>
              <a:custGeom>
                <a:avLst/>
                <a:gdLst>
                  <a:gd name="textAreaLeft" fmla="*/ 0 w 5496120"/>
                  <a:gd name="textAreaRight" fmla="*/ 5496480 w 5496120"/>
                  <a:gd name="textAreaTop" fmla="*/ 0 h 2994480"/>
                  <a:gd name="textAreaBottom" fmla="*/ 2994840 h 2994480"/>
                </a:gdLst>
                <a:ahLst/>
                <a:rect l="textAreaLeft" t="textAreaTop" r="textAreaRight" b="textAreaBottom"/>
                <a:pathLst>
                  <a:path fill="none" w="104480" h="56928">
                    <a:moveTo>
                      <a:pt x="104479" y="1"/>
                    </a:moveTo>
                    <a:cubicBezTo>
                      <a:pt x="100733" y="4169"/>
                      <a:pt x="94740" y="7883"/>
                      <a:pt x="89258" y="9861"/>
                    </a:cubicBezTo>
                    <a:cubicBezTo>
                      <a:pt x="88926" y="9983"/>
                      <a:pt x="88601" y="10097"/>
                      <a:pt x="88293" y="10210"/>
                    </a:cubicBezTo>
                    <a:cubicBezTo>
                      <a:pt x="86096" y="10989"/>
                      <a:pt x="83906" y="11767"/>
                      <a:pt x="82122" y="13146"/>
                    </a:cubicBezTo>
                    <a:cubicBezTo>
                      <a:pt x="81846" y="13365"/>
                      <a:pt x="81579" y="13600"/>
                      <a:pt x="81327" y="13843"/>
                    </a:cubicBezTo>
                    <a:cubicBezTo>
                      <a:pt x="80152" y="15003"/>
                      <a:pt x="79300" y="16438"/>
                      <a:pt x="78732" y="18019"/>
                    </a:cubicBezTo>
                    <a:cubicBezTo>
                      <a:pt x="77865" y="20476"/>
                      <a:pt x="77703" y="23290"/>
                      <a:pt x="78457" y="25869"/>
                    </a:cubicBezTo>
                    <a:cubicBezTo>
                      <a:pt x="78481" y="25958"/>
                      <a:pt x="78513" y="26047"/>
                      <a:pt x="78538" y="26137"/>
                    </a:cubicBezTo>
                    <a:cubicBezTo>
                      <a:pt x="79324" y="28586"/>
                      <a:pt x="80849" y="31140"/>
                      <a:pt x="79924" y="33540"/>
                    </a:cubicBezTo>
                    <a:cubicBezTo>
                      <a:pt x="79081" y="35746"/>
                      <a:pt x="76527" y="36703"/>
                      <a:pt x="74199" y="36841"/>
                    </a:cubicBezTo>
                    <a:cubicBezTo>
                      <a:pt x="73989" y="36849"/>
                      <a:pt x="73786" y="36857"/>
                      <a:pt x="73575" y="36865"/>
                    </a:cubicBezTo>
                    <a:cubicBezTo>
                      <a:pt x="70875" y="36906"/>
                      <a:pt x="68255" y="36184"/>
                      <a:pt x="65774" y="35097"/>
                    </a:cubicBezTo>
                    <a:cubicBezTo>
                      <a:pt x="60316" y="32705"/>
                      <a:pt x="55427" y="28545"/>
                      <a:pt x="50407" y="25147"/>
                    </a:cubicBezTo>
                    <a:cubicBezTo>
                      <a:pt x="48315" y="23736"/>
                      <a:pt x="46077" y="22414"/>
                      <a:pt x="43644" y="21855"/>
                    </a:cubicBezTo>
                    <a:cubicBezTo>
                      <a:pt x="43303" y="21782"/>
                      <a:pt x="42971" y="21717"/>
                      <a:pt x="42622" y="21677"/>
                    </a:cubicBezTo>
                    <a:cubicBezTo>
                      <a:pt x="39922" y="21320"/>
                      <a:pt x="37311" y="22033"/>
                      <a:pt x="35040" y="23525"/>
                    </a:cubicBezTo>
                    <a:cubicBezTo>
                      <a:pt x="32510" y="25180"/>
                      <a:pt x="30540" y="27783"/>
                      <a:pt x="29201" y="30443"/>
                    </a:cubicBezTo>
                    <a:cubicBezTo>
                      <a:pt x="27336" y="34165"/>
                      <a:pt x="26201" y="38203"/>
                      <a:pt x="24595" y="41925"/>
                    </a:cubicBezTo>
                    <a:cubicBezTo>
                      <a:pt x="24109" y="43069"/>
                      <a:pt x="23549" y="44180"/>
                      <a:pt x="22925" y="45250"/>
                    </a:cubicBezTo>
                    <a:cubicBezTo>
                      <a:pt x="21506" y="47650"/>
                      <a:pt x="19633" y="49751"/>
                      <a:pt x="17411" y="51437"/>
                    </a:cubicBezTo>
                    <a:cubicBezTo>
                      <a:pt x="12570" y="55151"/>
                      <a:pt x="6115" y="56927"/>
                      <a:pt x="0" y="5581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19" name="Google Shape;599;p19"/>
              <p:cNvSpPr/>
              <p:nvPr/>
            </p:nvSpPr>
            <p:spPr>
              <a:xfrm rot="5935200">
                <a:off x="-2054520" y="4556160"/>
                <a:ext cx="5358240" cy="3038400"/>
              </a:xfrm>
              <a:custGeom>
                <a:avLst/>
                <a:gdLst>
                  <a:gd name="textAreaLeft" fmla="*/ 0 w 5358240"/>
                  <a:gd name="textAreaRight" fmla="*/ 5358600 w 5358240"/>
                  <a:gd name="textAreaTop" fmla="*/ 0 h 3038400"/>
                  <a:gd name="textAreaBottom" fmla="*/ 3038760 h 3038400"/>
                </a:gdLst>
                <a:ahLst/>
                <a:rect l="textAreaLeft" t="textAreaTop" r="textAreaRight" b="textAreaBottom"/>
                <a:pathLst>
                  <a:path fill="none" w="101861" h="57763">
                    <a:moveTo>
                      <a:pt x="101860" y="1"/>
                    </a:moveTo>
                    <a:cubicBezTo>
                      <a:pt x="98211" y="3966"/>
                      <a:pt x="91854" y="7802"/>
                      <a:pt x="86526" y="9861"/>
                    </a:cubicBezTo>
                    <a:cubicBezTo>
                      <a:pt x="86185" y="9991"/>
                      <a:pt x="85869" y="10121"/>
                      <a:pt x="85561" y="10234"/>
                    </a:cubicBezTo>
                    <a:cubicBezTo>
                      <a:pt x="83388" y="11078"/>
                      <a:pt x="81271" y="11978"/>
                      <a:pt x="79593" y="13438"/>
                    </a:cubicBezTo>
                    <a:cubicBezTo>
                      <a:pt x="79325" y="13665"/>
                      <a:pt x="79082" y="13908"/>
                      <a:pt x="78846" y="14167"/>
                    </a:cubicBezTo>
                    <a:cubicBezTo>
                      <a:pt x="77752" y="15368"/>
                      <a:pt x="77006" y="16844"/>
                      <a:pt x="76519" y="18433"/>
                    </a:cubicBezTo>
                    <a:cubicBezTo>
                      <a:pt x="75765" y="20906"/>
                      <a:pt x="75668" y="23712"/>
                      <a:pt x="76414" y="26307"/>
                    </a:cubicBezTo>
                    <a:cubicBezTo>
                      <a:pt x="76438" y="26396"/>
                      <a:pt x="76471" y="26485"/>
                      <a:pt x="76495" y="26575"/>
                    </a:cubicBezTo>
                    <a:cubicBezTo>
                      <a:pt x="77257" y="29048"/>
                      <a:pt x="78701" y="31610"/>
                      <a:pt x="77809" y="34027"/>
                    </a:cubicBezTo>
                    <a:cubicBezTo>
                      <a:pt x="76989" y="36265"/>
                      <a:pt x="74516" y="37327"/>
                      <a:pt x="72197" y="37546"/>
                    </a:cubicBezTo>
                    <a:cubicBezTo>
                      <a:pt x="71994" y="37563"/>
                      <a:pt x="71783" y="37579"/>
                      <a:pt x="71581" y="37587"/>
                    </a:cubicBezTo>
                    <a:cubicBezTo>
                      <a:pt x="68872" y="37717"/>
                      <a:pt x="66212" y="37003"/>
                      <a:pt x="63715" y="35908"/>
                    </a:cubicBezTo>
                    <a:cubicBezTo>
                      <a:pt x="58209" y="33500"/>
                      <a:pt x="53311" y="29299"/>
                      <a:pt x="48259" y="25869"/>
                    </a:cubicBezTo>
                    <a:cubicBezTo>
                      <a:pt x="46150" y="24442"/>
                      <a:pt x="43912" y="23112"/>
                      <a:pt x="41463" y="22520"/>
                    </a:cubicBezTo>
                    <a:cubicBezTo>
                      <a:pt x="41131" y="22431"/>
                      <a:pt x="40790" y="22366"/>
                      <a:pt x="40441" y="22317"/>
                    </a:cubicBezTo>
                    <a:cubicBezTo>
                      <a:pt x="37733" y="21912"/>
                      <a:pt x="35089" y="22536"/>
                      <a:pt x="32786" y="24020"/>
                    </a:cubicBezTo>
                    <a:cubicBezTo>
                      <a:pt x="30232" y="25666"/>
                      <a:pt x="28302" y="28350"/>
                      <a:pt x="27053" y="31051"/>
                    </a:cubicBezTo>
                    <a:cubicBezTo>
                      <a:pt x="25342" y="34757"/>
                      <a:pt x="24369" y="38722"/>
                      <a:pt x="22974" y="42404"/>
                    </a:cubicBezTo>
                    <a:cubicBezTo>
                      <a:pt x="22552" y="43531"/>
                      <a:pt x="22066" y="44626"/>
                      <a:pt x="21515" y="45696"/>
                    </a:cubicBezTo>
                    <a:cubicBezTo>
                      <a:pt x="20266" y="48064"/>
                      <a:pt x="18579" y="50180"/>
                      <a:pt x="16544" y="51916"/>
                    </a:cubicBezTo>
                    <a:cubicBezTo>
                      <a:pt x="12092" y="55735"/>
                      <a:pt x="5953" y="57763"/>
                      <a:pt x="1" y="56984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20" name="Google Shape;600;p19"/>
              <p:cNvSpPr/>
              <p:nvPr/>
            </p:nvSpPr>
            <p:spPr>
              <a:xfrm rot="5935200">
                <a:off x="-2035800" y="4612680"/>
                <a:ext cx="5219280" cy="3082320"/>
              </a:xfrm>
              <a:custGeom>
                <a:avLst/>
                <a:gdLst>
                  <a:gd name="textAreaLeft" fmla="*/ 0 w 5219280"/>
                  <a:gd name="textAreaRight" fmla="*/ 5219640 w 5219280"/>
                  <a:gd name="textAreaTop" fmla="*/ 0 h 3082320"/>
                  <a:gd name="textAreaBottom" fmla="*/ 3082680 h 3082320"/>
                </a:gdLst>
                <a:ahLst/>
                <a:rect l="textAreaLeft" t="textAreaTop" r="textAreaRight" b="textAreaBottom"/>
                <a:pathLst>
                  <a:path fill="none" w="99217" h="58598">
                    <a:moveTo>
                      <a:pt x="99216" y="1"/>
                    </a:moveTo>
                    <a:cubicBezTo>
                      <a:pt x="95673" y="3747"/>
                      <a:pt x="88950" y="7745"/>
                      <a:pt x="83768" y="9862"/>
                    </a:cubicBezTo>
                    <a:cubicBezTo>
                      <a:pt x="83428" y="9999"/>
                      <a:pt x="83112" y="10137"/>
                      <a:pt x="82820" y="10259"/>
                    </a:cubicBezTo>
                    <a:cubicBezTo>
                      <a:pt x="80671" y="11175"/>
                      <a:pt x="78611" y="12181"/>
                      <a:pt x="77038" y="13721"/>
                    </a:cubicBezTo>
                    <a:cubicBezTo>
                      <a:pt x="76795" y="13957"/>
                      <a:pt x="76559" y="14216"/>
                      <a:pt x="76349" y="14484"/>
                    </a:cubicBezTo>
                    <a:cubicBezTo>
                      <a:pt x="75343" y="15733"/>
                      <a:pt x="74694" y="17225"/>
                      <a:pt x="74289" y="18830"/>
                    </a:cubicBezTo>
                    <a:cubicBezTo>
                      <a:pt x="73664" y="21328"/>
                      <a:pt x="73632" y="24134"/>
                      <a:pt x="74362" y="26745"/>
                    </a:cubicBezTo>
                    <a:cubicBezTo>
                      <a:pt x="74386" y="26834"/>
                      <a:pt x="74410" y="26923"/>
                      <a:pt x="74435" y="27012"/>
                    </a:cubicBezTo>
                    <a:cubicBezTo>
                      <a:pt x="75189" y="29494"/>
                      <a:pt x="76551" y="32081"/>
                      <a:pt x="75692" y="34514"/>
                    </a:cubicBezTo>
                    <a:cubicBezTo>
                      <a:pt x="74897" y="36776"/>
                      <a:pt x="72505" y="37952"/>
                      <a:pt x="70194" y="38252"/>
                    </a:cubicBezTo>
                    <a:cubicBezTo>
                      <a:pt x="69991" y="38276"/>
                      <a:pt x="69780" y="38301"/>
                      <a:pt x="69569" y="38317"/>
                    </a:cubicBezTo>
                    <a:cubicBezTo>
                      <a:pt x="66869" y="38519"/>
                      <a:pt x="64168" y="37814"/>
                      <a:pt x="61647" y="36711"/>
                    </a:cubicBezTo>
                    <a:cubicBezTo>
                      <a:pt x="56092" y="34295"/>
                      <a:pt x="51186" y="30053"/>
                      <a:pt x="46101" y="26583"/>
                    </a:cubicBezTo>
                    <a:cubicBezTo>
                      <a:pt x="43985" y="25147"/>
                      <a:pt x="41738" y="23801"/>
                      <a:pt x="39289" y="23161"/>
                    </a:cubicBezTo>
                    <a:cubicBezTo>
                      <a:pt x="38949" y="23080"/>
                      <a:pt x="38608" y="23007"/>
                      <a:pt x="38260" y="22942"/>
                    </a:cubicBezTo>
                    <a:cubicBezTo>
                      <a:pt x="35584" y="22479"/>
                      <a:pt x="32826" y="23039"/>
                      <a:pt x="30540" y="24507"/>
                    </a:cubicBezTo>
                    <a:cubicBezTo>
                      <a:pt x="27945" y="26145"/>
                      <a:pt x="26063" y="28902"/>
                      <a:pt x="24904" y="31651"/>
                    </a:cubicBezTo>
                    <a:cubicBezTo>
                      <a:pt x="23347" y="35341"/>
                      <a:pt x="22528" y="39241"/>
                      <a:pt x="21352" y="42874"/>
                    </a:cubicBezTo>
                    <a:cubicBezTo>
                      <a:pt x="20995" y="43985"/>
                      <a:pt x="20582" y="45072"/>
                      <a:pt x="20103" y="46126"/>
                    </a:cubicBezTo>
                    <a:cubicBezTo>
                      <a:pt x="19033" y="48478"/>
                      <a:pt x="17533" y="50602"/>
                      <a:pt x="15676" y="52386"/>
                    </a:cubicBezTo>
                    <a:cubicBezTo>
                      <a:pt x="11621" y="56303"/>
                      <a:pt x="5790" y="58598"/>
                      <a:pt x="0" y="5813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21" name="Google Shape;601;p19"/>
              <p:cNvSpPr/>
              <p:nvPr/>
            </p:nvSpPr>
            <p:spPr>
              <a:xfrm rot="5935200">
                <a:off x="-2017080" y="4669560"/>
                <a:ext cx="5081040" cy="3125880"/>
              </a:xfrm>
              <a:custGeom>
                <a:avLst/>
                <a:gdLst>
                  <a:gd name="textAreaLeft" fmla="*/ 0 w 5081040"/>
                  <a:gd name="textAreaRight" fmla="*/ 5081400 w 5081040"/>
                  <a:gd name="textAreaTop" fmla="*/ 0 h 3125880"/>
                  <a:gd name="textAreaBottom" fmla="*/ 3126240 h 3125880"/>
                </a:gdLst>
                <a:ahLst/>
                <a:rect l="textAreaLeft" t="textAreaTop" r="textAreaRight" b="textAreaBottom"/>
                <a:pathLst>
                  <a:path fill="none" w="96589" h="59426">
                    <a:moveTo>
                      <a:pt x="96589" y="1"/>
                    </a:moveTo>
                    <a:cubicBezTo>
                      <a:pt x="93142" y="3544"/>
                      <a:pt x="86055" y="7680"/>
                      <a:pt x="81019" y="9862"/>
                    </a:cubicBezTo>
                    <a:cubicBezTo>
                      <a:pt x="80678" y="10008"/>
                      <a:pt x="80362" y="10153"/>
                      <a:pt x="80078" y="10283"/>
                    </a:cubicBezTo>
                    <a:cubicBezTo>
                      <a:pt x="77962" y="11256"/>
                      <a:pt x="75967" y="12384"/>
                      <a:pt x="74491" y="14005"/>
                    </a:cubicBezTo>
                    <a:cubicBezTo>
                      <a:pt x="74264" y="14257"/>
                      <a:pt x="74053" y="14524"/>
                      <a:pt x="73851" y="14800"/>
                    </a:cubicBezTo>
                    <a:cubicBezTo>
                      <a:pt x="72934" y="16106"/>
                      <a:pt x="72391" y="17614"/>
                      <a:pt x="72066" y="19236"/>
                    </a:cubicBezTo>
                    <a:cubicBezTo>
                      <a:pt x="71564" y="21750"/>
                      <a:pt x="71588" y="24547"/>
                      <a:pt x="72310" y="27175"/>
                    </a:cubicBezTo>
                    <a:cubicBezTo>
                      <a:pt x="72334" y="27272"/>
                      <a:pt x="72358" y="27361"/>
                      <a:pt x="72383" y="27450"/>
                    </a:cubicBezTo>
                    <a:cubicBezTo>
                      <a:pt x="73121" y="29948"/>
                      <a:pt x="74402" y="32543"/>
                      <a:pt x="73567" y="35008"/>
                    </a:cubicBezTo>
                    <a:cubicBezTo>
                      <a:pt x="72804" y="37295"/>
                      <a:pt x="70493" y="38576"/>
                      <a:pt x="68182" y="38957"/>
                    </a:cubicBezTo>
                    <a:cubicBezTo>
                      <a:pt x="67979" y="38998"/>
                      <a:pt x="67777" y="39022"/>
                      <a:pt x="67566" y="39047"/>
                    </a:cubicBezTo>
                    <a:cubicBezTo>
                      <a:pt x="64866" y="39339"/>
                      <a:pt x="62125" y="38625"/>
                      <a:pt x="59586" y="37522"/>
                    </a:cubicBezTo>
                    <a:cubicBezTo>
                      <a:pt x="53975" y="35097"/>
                      <a:pt x="49061" y="30808"/>
                      <a:pt x="43952" y="27304"/>
                    </a:cubicBezTo>
                    <a:cubicBezTo>
                      <a:pt x="41819" y="25845"/>
                      <a:pt x="39565" y="24491"/>
                      <a:pt x="37108" y="23818"/>
                    </a:cubicBezTo>
                    <a:cubicBezTo>
                      <a:pt x="36775" y="23720"/>
                      <a:pt x="36427" y="23639"/>
                      <a:pt x="36086" y="23574"/>
                    </a:cubicBezTo>
                    <a:cubicBezTo>
                      <a:pt x="33361" y="23071"/>
                      <a:pt x="30637" y="23526"/>
                      <a:pt x="28293" y="24993"/>
                    </a:cubicBezTo>
                    <a:cubicBezTo>
                      <a:pt x="25666" y="26623"/>
                      <a:pt x="23833" y="29453"/>
                      <a:pt x="22754" y="32251"/>
                    </a:cubicBezTo>
                    <a:cubicBezTo>
                      <a:pt x="21343" y="35916"/>
                      <a:pt x="20695" y="39760"/>
                      <a:pt x="19730" y="43344"/>
                    </a:cubicBezTo>
                    <a:cubicBezTo>
                      <a:pt x="19438" y="44439"/>
                      <a:pt x="19089" y="45510"/>
                      <a:pt x="18692" y="46564"/>
                    </a:cubicBezTo>
                    <a:cubicBezTo>
                      <a:pt x="17792" y="48883"/>
                      <a:pt x="16478" y="51016"/>
                      <a:pt x="14807" y="52857"/>
                    </a:cubicBezTo>
                    <a:cubicBezTo>
                      <a:pt x="11142" y="56871"/>
                      <a:pt x="5636" y="59425"/>
                      <a:pt x="0" y="59287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22" name="Google Shape;602;p19"/>
              <p:cNvSpPr/>
              <p:nvPr/>
            </p:nvSpPr>
            <p:spPr>
              <a:xfrm rot="5935200">
                <a:off x="-2003040" y="4720680"/>
                <a:ext cx="4942800" cy="3179160"/>
              </a:xfrm>
              <a:custGeom>
                <a:avLst/>
                <a:gdLst>
                  <a:gd name="textAreaLeft" fmla="*/ 0 w 4942800"/>
                  <a:gd name="textAreaRight" fmla="*/ 4943160 w 4942800"/>
                  <a:gd name="textAreaTop" fmla="*/ 0 h 3179160"/>
                  <a:gd name="textAreaBottom" fmla="*/ 3179520 h 3179160"/>
                </a:gdLst>
                <a:ahLst/>
                <a:rect l="textAreaLeft" t="textAreaTop" r="textAreaRight" b="textAreaBottom"/>
                <a:pathLst>
                  <a:path fill="none" w="93962" h="60439">
                    <a:moveTo>
                      <a:pt x="93962" y="1"/>
                    </a:moveTo>
                    <a:cubicBezTo>
                      <a:pt x="90621" y="3334"/>
                      <a:pt x="83177" y="7615"/>
                      <a:pt x="78279" y="9862"/>
                    </a:cubicBezTo>
                    <a:cubicBezTo>
                      <a:pt x="77938" y="10024"/>
                      <a:pt x="77622" y="10178"/>
                      <a:pt x="77346" y="10308"/>
                    </a:cubicBezTo>
                    <a:cubicBezTo>
                      <a:pt x="75254" y="11354"/>
                      <a:pt x="73324" y="12594"/>
                      <a:pt x="71953" y="14289"/>
                    </a:cubicBezTo>
                    <a:cubicBezTo>
                      <a:pt x="71743" y="14549"/>
                      <a:pt x="71548" y="14833"/>
                      <a:pt x="71370" y="15116"/>
                    </a:cubicBezTo>
                    <a:cubicBezTo>
                      <a:pt x="70534" y="16471"/>
                      <a:pt x="70096" y="18003"/>
                      <a:pt x="69845" y="19633"/>
                    </a:cubicBezTo>
                    <a:cubicBezTo>
                      <a:pt x="69448" y="22293"/>
                      <a:pt x="69586" y="25010"/>
                      <a:pt x="70259" y="27613"/>
                    </a:cubicBezTo>
                    <a:cubicBezTo>
                      <a:pt x="70283" y="27702"/>
                      <a:pt x="70307" y="27791"/>
                      <a:pt x="70340" y="27888"/>
                    </a:cubicBezTo>
                    <a:cubicBezTo>
                      <a:pt x="71053" y="30402"/>
                      <a:pt x="72254" y="33013"/>
                      <a:pt x="71451" y="35495"/>
                    </a:cubicBezTo>
                    <a:cubicBezTo>
                      <a:pt x="70713" y="37806"/>
                      <a:pt x="68483" y="39209"/>
                      <a:pt x="66180" y="39671"/>
                    </a:cubicBezTo>
                    <a:cubicBezTo>
                      <a:pt x="65977" y="39712"/>
                      <a:pt x="65774" y="39744"/>
                      <a:pt x="65563" y="39776"/>
                    </a:cubicBezTo>
                    <a:cubicBezTo>
                      <a:pt x="62863" y="40149"/>
                      <a:pt x="60082" y="39444"/>
                      <a:pt x="57527" y="38333"/>
                    </a:cubicBezTo>
                    <a:cubicBezTo>
                      <a:pt x="51867" y="35884"/>
                      <a:pt x="46953" y="31562"/>
                      <a:pt x="41804" y="28018"/>
                    </a:cubicBezTo>
                    <a:cubicBezTo>
                      <a:pt x="39671" y="26550"/>
                      <a:pt x="37400" y="25180"/>
                      <a:pt x="34935" y="24466"/>
                    </a:cubicBezTo>
                    <a:cubicBezTo>
                      <a:pt x="34603" y="24361"/>
                      <a:pt x="34254" y="24280"/>
                      <a:pt x="33913" y="24207"/>
                    </a:cubicBezTo>
                    <a:cubicBezTo>
                      <a:pt x="31180" y="23655"/>
                      <a:pt x="28423" y="24028"/>
                      <a:pt x="26047" y="25480"/>
                    </a:cubicBezTo>
                    <a:cubicBezTo>
                      <a:pt x="23388" y="27102"/>
                      <a:pt x="21595" y="30005"/>
                      <a:pt x="20606" y="32851"/>
                    </a:cubicBezTo>
                    <a:cubicBezTo>
                      <a:pt x="19349" y="36492"/>
                      <a:pt x="18863" y="40279"/>
                      <a:pt x="18108" y="43815"/>
                    </a:cubicBezTo>
                    <a:cubicBezTo>
                      <a:pt x="17890" y="44893"/>
                      <a:pt x="17614" y="45956"/>
                      <a:pt x="17281" y="47002"/>
                    </a:cubicBezTo>
                    <a:cubicBezTo>
                      <a:pt x="16560" y="49297"/>
                      <a:pt x="15424" y="51437"/>
                      <a:pt x="13940" y="53327"/>
                    </a:cubicBezTo>
                    <a:cubicBezTo>
                      <a:pt x="10672" y="57446"/>
                      <a:pt x="5482" y="60260"/>
                      <a:pt x="1" y="60439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23" name="Google Shape;603;p19"/>
              <p:cNvSpPr/>
              <p:nvPr/>
            </p:nvSpPr>
            <p:spPr>
              <a:xfrm rot="5935200">
                <a:off x="-1992600" y="4767840"/>
                <a:ext cx="4804200" cy="3239640"/>
              </a:xfrm>
              <a:custGeom>
                <a:avLst/>
                <a:gdLst>
                  <a:gd name="textAreaLeft" fmla="*/ 0 w 4804200"/>
                  <a:gd name="textAreaRight" fmla="*/ 4804560 w 4804200"/>
                  <a:gd name="textAreaTop" fmla="*/ 0 h 3239640"/>
                  <a:gd name="textAreaBottom" fmla="*/ 3240000 h 3239640"/>
                </a:gdLst>
                <a:ahLst/>
                <a:rect l="textAreaLeft" t="textAreaTop" r="textAreaRight" b="textAreaBottom"/>
                <a:pathLst>
                  <a:path fill="none" w="91326" h="61591">
                    <a:moveTo>
                      <a:pt x="91326" y="1"/>
                    </a:moveTo>
                    <a:cubicBezTo>
                      <a:pt x="88082" y="3131"/>
                      <a:pt x="80281" y="7567"/>
                      <a:pt x="75529" y="9862"/>
                    </a:cubicBezTo>
                    <a:cubicBezTo>
                      <a:pt x="75181" y="10032"/>
                      <a:pt x="74872" y="10194"/>
                      <a:pt x="74605" y="10340"/>
                    </a:cubicBezTo>
                    <a:cubicBezTo>
                      <a:pt x="72545" y="11443"/>
                      <a:pt x="70672" y="12805"/>
                      <a:pt x="69415" y="14573"/>
                    </a:cubicBezTo>
                    <a:cubicBezTo>
                      <a:pt x="69212" y="14849"/>
                      <a:pt x="69034" y="15141"/>
                      <a:pt x="68872" y="15441"/>
                    </a:cubicBezTo>
                    <a:cubicBezTo>
                      <a:pt x="68126" y="16836"/>
                      <a:pt x="67793" y="18393"/>
                      <a:pt x="67623" y="20039"/>
                    </a:cubicBezTo>
                    <a:cubicBezTo>
                      <a:pt x="67347" y="22723"/>
                      <a:pt x="67550" y="25431"/>
                      <a:pt x="68215" y="28051"/>
                    </a:cubicBezTo>
                    <a:cubicBezTo>
                      <a:pt x="68239" y="28140"/>
                      <a:pt x="68263" y="28229"/>
                      <a:pt x="68288" y="28326"/>
                    </a:cubicBezTo>
                    <a:cubicBezTo>
                      <a:pt x="68985" y="30856"/>
                      <a:pt x="70104" y="33484"/>
                      <a:pt x="69334" y="35990"/>
                    </a:cubicBezTo>
                    <a:cubicBezTo>
                      <a:pt x="68628" y="38325"/>
                      <a:pt x="66479" y="39833"/>
                      <a:pt x="64185" y="40377"/>
                    </a:cubicBezTo>
                    <a:cubicBezTo>
                      <a:pt x="63982" y="40425"/>
                      <a:pt x="63771" y="40474"/>
                      <a:pt x="63560" y="40506"/>
                    </a:cubicBezTo>
                    <a:cubicBezTo>
                      <a:pt x="60860" y="40960"/>
                      <a:pt x="58038" y="40255"/>
                      <a:pt x="55467" y="39144"/>
                    </a:cubicBezTo>
                    <a:cubicBezTo>
                      <a:pt x="49758" y="36679"/>
                      <a:pt x="44828" y="32316"/>
                      <a:pt x="39654" y="28740"/>
                    </a:cubicBezTo>
                    <a:cubicBezTo>
                      <a:pt x="37505" y="27256"/>
                      <a:pt x="35227" y="25877"/>
                      <a:pt x="32761" y="25115"/>
                    </a:cubicBezTo>
                    <a:cubicBezTo>
                      <a:pt x="32421" y="25010"/>
                      <a:pt x="32080" y="24920"/>
                      <a:pt x="31732" y="24847"/>
                    </a:cubicBezTo>
                    <a:cubicBezTo>
                      <a:pt x="28991" y="24239"/>
                      <a:pt x="26193" y="24523"/>
                      <a:pt x="23793" y="25967"/>
                    </a:cubicBezTo>
                    <a:cubicBezTo>
                      <a:pt x="21100" y="27580"/>
                      <a:pt x="19357" y="30556"/>
                      <a:pt x="18457" y="33459"/>
                    </a:cubicBezTo>
                    <a:cubicBezTo>
                      <a:pt x="17346" y="37076"/>
                      <a:pt x="17021" y="40798"/>
                      <a:pt x="16486" y="44285"/>
                    </a:cubicBezTo>
                    <a:cubicBezTo>
                      <a:pt x="16324" y="45356"/>
                      <a:pt x="16129" y="46410"/>
                      <a:pt x="15870" y="47432"/>
                    </a:cubicBezTo>
                    <a:cubicBezTo>
                      <a:pt x="15286" y="49759"/>
                      <a:pt x="14370" y="51884"/>
                      <a:pt x="13064" y="53797"/>
                    </a:cubicBezTo>
                    <a:cubicBezTo>
                      <a:pt x="10194" y="58014"/>
                      <a:pt x="5320" y="61087"/>
                      <a:pt x="0" y="61590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24" name="Google Shape;604;p19"/>
              <p:cNvSpPr/>
              <p:nvPr/>
            </p:nvSpPr>
            <p:spPr>
              <a:xfrm rot="5935200">
                <a:off x="-1982160" y="4814640"/>
                <a:ext cx="4665600" cy="3300480"/>
              </a:xfrm>
              <a:custGeom>
                <a:avLst/>
                <a:gdLst>
                  <a:gd name="textAreaLeft" fmla="*/ 0 w 4665600"/>
                  <a:gd name="textAreaRight" fmla="*/ 4665960 w 4665600"/>
                  <a:gd name="textAreaTop" fmla="*/ 0 h 3300480"/>
                  <a:gd name="textAreaBottom" fmla="*/ 3300840 h 3300480"/>
                </a:gdLst>
                <a:ahLst/>
                <a:rect l="textAreaLeft" t="textAreaTop" r="textAreaRight" b="textAreaBottom"/>
                <a:pathLst>
                  <a:path fill="none" w="88692" h="62742">
                    <a:moveTo>
                      <a:pt x="88691" y="1"/>
                    </a:moveTo>
                    <a:cubicBezTo>
                      <a:pt x="85561" y="2920"/>
                      <a:pt x="77387" y="7510"/>
                      <a:pt x="72781" y="9862"/>
                    </a:cubicBezTo>
                    <a:cubicBezTo>
                      <a:pt x="72432" y="10040"/>
                      <a:pt x="72124" y="10210"/>
                      <a:pt x="71865" y="10364"/>
                    </a:cubicBezTo>
                    <a:cubicBezTo>
                      <a:pt x="69837" y="11540"/>
                      <a:pt x="68021" y="13008"/>
                      <a:pt x="66869" y="14857"/>
                    </a:cubicBezTo>
                    <a:cubicBezTo>
                      <a:pt x="66683" y="15141"/>
                      <a:pt x="66521" y="15449"/>
                      <a:pt x="66383" y="15757"/>
                    </a:cubicBezTo>
                    <a:cubicBezTo>
                      <a:pt x="65718" y="17201"/>
                      <a:pt x="65491" y="18790"/>
                      <a:pt x="65402" y="20444"/>
                    </a:cubicBezTo>
                    <a:cubicBezTo>
                      <a:pt x="65256" y="23145"/>
                      <a:pt x="65515" y="25853"/>
                      <a:pt x="66164" y="28480"/>
                    </a:cubicBezTo>
                    <a:cubicBezTo>
                      <a:pt x="66188" y="28578"/>
                      <a:pt x="66212" y="28667"/>
                      <a:pt x="66237" y="28764"/>
                    </a:cubicBezTo>
                    <a:cubicBezTo>
                      <a:pt x="66918" y="31311"/>
                      <a:pt x="67964" y="33954"/>
                      <a:pt x="67218" y="36476"/>
                    </a:cubicBezTo>
                    <a:cubicBezTo>
                      <a:pt x="66529" y="38844"/>
                      <a:pt x="64469" y="40458"/>
                      <a:pt x="62182" y="41090"/>
                    </a:cubicBezTo>
                    <a:cubicBezTo>
                      <a:pt x="61979" y="41139"/>
                      <a:pt x="61769" y="41196"/>
                      <a:pt x="61558" y="41236"/>
                    </a:cubicBezTo>
                    <a:cubicBezTo>
                      <a:pt x="58857" y="41771"/>
                      <a:pt x="55995" y="41066"/>
                      <a:pt x="53408" y="39955"/>
                    </a:cubicBezTo>
                    <a:cubicBezTo>
                      <a:pt x="47642" y="37474"/>
                      <a:pt x="42704" y="33070"/>
                      <a:pt x="37498" y="29454"/>
                    </a:cubicBezTo>
                    <a:cubicBezTo>
                      <a:pt x="35333" y="27953"/>
                      <a:pt x="33054" y="26567"/>
                      <a:pt x="30581" y="25764"/>
                    </a:cubicBezTo>
                    <a:cubicBezTo>
                      <a:pt x="30240" y="25658"/>
                      <a:pt x="29891" y="25561"/>
                      <a:pt x="29543" y="25472"/>
                    </a:cubicBezTo>
                    <a:cubicBezTo>
                      <a:pt x="26810" y="24815"/>
                      <a:pt x="23972" y="25018"/>
                      <a:pt x="21547" y="26453"/>
                    </a:cubicBezTo>
                    <a:cubicBezTo>
                      <a:pt x="18814" y="28059"/>
                      <a:pt x="17103" y="31100"/>
                      <a:pt x="16308" y="34051"/>
                    </a:cubicBezTo>
                    <a:cubicBezTo>
                      <a:pt x="15335" y="37644"/>
                      <a:pt x="15181" y="41309"/>
                      <a:pt x="14865" y="44756"/>
                    </a:cubicBezTo>
                    <a:cubicBezTo>
                      <a:pt x="14760" y="45810"/>
                      <a:pt x="14638" y="46856"/>
                      <a:pt x="14460" y="47870"/>
                    </a:cubicBezTo>
                    <a:cubicBezTo>
                      <a:pt x="14046" y="50181"/>
                      <a:pt x="13324" y="52313"/>
                      <a:pt x="12197" y="54268"/>
                    </a:cubicBezTo>
                    <a:cubicBezTo>
                      <a:pt x="9724" y="58590"/>
                      <a:pt x="5158" y="61923"/>
                      <a:pt x="1" y="62742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25" name="Google Shape;605;p19"/>
              <p:cNvSpPr/>
              <p:nvPr/>
            </p:nvSpPr>
            <p:spPr>
              <a:xfrm rot="5935200">
                <a:off x="-1972080" y="4862160"/>
                <a:ext cx="4527360" cy="3361320"/>
              </a:xfrm>
              <a:custGeom>
                <a:avLst/>
                <a:gdLst>
                  <a:gd name="textAreaLeft" fmla="*/ 0 w 4527360"/>
                  <a:gd name="textAreaRight" fmla="*/ 4527720 w 4527360"/>
                  <a:gd name="textAreaTop" fmla="*/ 0 h 3361320"/>
                  <a:gd name="textAreaBottom" fmla="*/ 3361680 h 3361320"/>
                </a:gdLst>
                <a:ahLst/>
                <a:rect l="textAreaLeft" t="textAreaTop" r="textAreaRight" b="textAreaBottom"/>
                <a:pathLst>
                  <a:path fill="none" w="86064" h="63902">
                    <a:moveTo>
                      <a:pt x="86063" y="1"/>
                    </a:moveTo>
                    <a:cubicBezTo>
                      <a:pt x="83022" y="2709"/>
                      <a:pt x="74508" y="7470"/>
                      <a:pt x="70032" y="9862"/>
                    </a:cubicBezTo>
                    <a:cubicBezTo>
                      <a:pt x="69675" y="10048"/>
                      <a:pt x="69375" y="10235"/>
                      <a:pt x="69123" y="10389"/>
                    </a:cubicBezTo>
                    <a:cubicBezTo>
                      <a:pt x="67120" y="11638"/>
                      <a:pt x="65377" y="13211"/>
                      <a:pt x="64323" y="15141"/>
                    </a:cubicBezTo>
                    <a:cubicBezTo>
                      <a:pt x="64152" y="15441"/>
                      <a:pt x="64006" y="15749"/>
                      <a:pt x="63885" y="16073"/>
                    </a:cubicBezTo>
                    <a:cubicBezTo>
                      <a:pt x="63301" y="17574"/>
                      <a:pt x="63179" y="19179"/>
                      <a:pt x="63171" y="20850"/>
                    </a:cubicBezTo>
                    <a:cubicBezTo>
                      <a:pt x="63155" y="23566"/>
                      <a:pt x="63471" y="26275"/>
                      <a:pt x="64112" y="28918"/>
                    </a:cubicBezTo>
                    <a:cubicBezTo>
                      <a:pt x="64136" y="29008"/>
                      <a:pt x="64160" y="29105"/>
                      <a:pt x="64185" y="29194"/>
                    </a:cubicBezTo>
                    <a:cubicBezTo>
                      <a:pt x="64842" y="31765"/>
                      <a:pt x="65807" y="34425"/>
                      <a:pt x="65093" y="36971"/>
                    </a:cubicBezTo>
                    <a:cubicBezTo>
                      <a:pt x="64436" y="39355"/>
                      <a:pt x="62449" y="41082"/>
                      <a:pt x="60171" y="41796"/>
                    </a:cubicBezTo>
                    <a:cubicBezTo>
                      <a:pt x="59968" y="41861"/>
                      <a:pt x="59765" y="41909"/>
                      <a:pt x="59546" y="41966"/>
                    </a:cubicBezTo>
                    <a:cubicBezTo>
                      <a:pt x="56846" y="42582"/>
                      <a:pt x="53951" y="41885"/>
                      <a:pt x="51340" y="40766"/>
                    </a:cubicBezTo>
                    <a:cubicBezTo>
                      <a:pt x="45526" y="38268"/>
                      <a:pt x="40579" y="33824"/>
                      <a:pt x="35349" y="30175"/>
                    </a:cubicBezTo>
                    <a:cubicBezTo>
                      <a:pt x="33167" y="28659"/>
                      <a:pt x="30888" y="27256"/>
                      <a:pt x="28399" y="26421"/>
                    </a:cubicBezTo>
                    <a:cubicBezTo>
                      <a:pt x="28058" y="26307"/>
                      <a:pt x="27718" y="26202"/>
                      <a:pt x="27361" y="26113"/>
                    </a:cubicBezTo>
                    <a:cubicBezTo>
                      <a:pt x="24612" y="25399"/>
                      <a:pt x="21741" y="25521"/>
                      <a:pt x="19292" y="26940"/>
                    </a:cubicBezTo>
                    <a:cubicBezTo>
                      <a:pt x="16527" y="28537"/>
                      <a:pt x="14857" y="31651"/>
                      <a:pt x="14151" y="34660"/>
                    </a:cubicBezTo>
                    <a:cubicBezTo>
                      <a:pt x="13316" y="38228"/>
                      <a:pt x="13340" y="41836"/>
                      <a:pt x="13243" y="45234"/>
                    </a:cubicBezTo>
                    <a:cubicBezTo>
                      <a:pt x="13210" y="46272"/>
                      <a:pt x="13154" y="47302"/>
                      <a:pt x="13040" y="48307"/>
                    </a:cubicBezTo>
                    <a:cubicBezTo>
                      <a:pt x="12797" y="50602"/>
                      <a:pt x="12270" y="52743"/>
                      <a:pt x="11321" y="54746"/>
                    </a:cubicBezTo>
                    <a:cubicBezTo>
                      <a:pt x="9237" y="59166"/>
                      <a:pt x="4996" y="62758"/>
                      <a:pt x="1" y="6390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26" name="Google Shape;606;p19"/>
              <p:cNvSpPr/>
              <p:nvPr/>
            </p:nvSpPr>
            <p:spPr>
              <a:xfrm rot="5935200">
                <a:off x="-1962000" y="4908600"/>
                <a:ext cx="4389120" cy="3422520"/>
              </a:xfrm>
              <a:custGeom>
                <a:avLst/>
                <a:gdLst>
                  <a:gd name="textAreaLeft" fmla="*/ 0 w 4389120"/>
                  <a:gd name="textAreaRight" fmla="*/ 4389480 w 4389120"/>
                  <a:gd name="textAreaTop" fmla="*/ 0 h 3422520"/>
                  <a:gd name="textAreaBottom" fmla="*/ 3422880 h 3422520"/>
                </a:gdLst>
                <a:ahLst/>
                <a:rect l="textAreaLeft" t="textAreaTop" r="textAreaRight" b="textAreaBottom"/>
                <a:pathLst>
                  <a:path fill="none" w="83436" h="65062">
                    <a:moveTo>
                      <a:pt x="83436" y="1"/>
                    </a:moveTo>
                    <a:cubicBezTo>
                      <a:pt x="80500" y="2507"/>
                      <a:pt x="71620" y="7421"/>
                      <a:pt x="67290" y="9862"/>
                    </a:cubicBezTo>
                    <a:cubicBezTo>
                      <a:pt x="66933" y="10064"/>
                      <a:pt x="66633" y="10251"/>
                      <a:pt x="66390" y="10413"/>
                    </a:cubicBezTo>
                    <a:cubicBezTo>
                      <a:pt x="64419" y="11735"/>
                      <a:pt x="62725" y="13422"/>
                      <a:pt x="61776" y="15425"/>
                    </a:cubicBezTo>
                    <a:cubicBezTo>
                      <a:pt x="61630" y="15733"/>
                      <a:pt x="61508" y="16057"/>
                      <a:pt x="61403" y="16390"/>
                    </a:cubicBezTo>
                    <a:cubicBezTo>
                      <a:pt x="60900" y="17939"/>
                      <a:pt x="60884" y="19568"/>
                      <a:pt x="60957" y="21247"/>
                    </a:cubicBezTo>
                    <a:cubicBezTo>
                      <a:pt x="61062" y="23980"/>
                      <a:pt x="61435" y="26696"/>
                      <a:pt x="62068" y="29356"/>
                    </a:cubicBezTo>
                    <a:cubicBezTo>
                      <a:pt x="62092" y="29445"/>
                      <a:pt x="62108" y="29543"/>
                      <a:pt x="62133" y="29632"/>
                    </a:cubicBezTo>
                    <a:cubicBezTo>
                      <a:pt x="62781" y="32219"/>
                      <a:pt x="63657" y="34895"/>
                      <a:pt x="62984" y="37457"/>
                    </a:cubicBezTo>
                    <a:cubicBezTo>
                      <a:pt x="62352" y="39866"/>
                      <a:pt x="60446" y="41707"/>
                      <a:pt x="58175" y="42501"/>
                    </a:cubicBezTo>
                    <a:cubicBezTo>
                      <a:pt x="57973" y="42574"/>
                      <a:pt x="57762" y="42639"/>
                      <a:pt x="57551" y="42696"/>
                    </a:cubicBezTo>
                    <a:cubicBezTo>
                      <a:pt x="54851" y="43401"/>
                      <a:pt x="51907" y="42696"/>
                      <a:pt x="49288" y="41577"/>
                    </a:cubicBezTo>
                    <a:cubicBezTo>
                      <a:pt x="43425" y="39063"/>
                      <a:pt x="38470" y="34587"/>
                      <a:pt x="33199" y="30897"/>
                    </a:cubicBezTo>
                    <a:cubicBezTo>
                      <a:pt x="31010" y="29364"/>
                      <a:pt x="28715" y="27953"/>
                      <a:pt x="26225" y="27078"/>
                    </a:cubicBezTo>
                    <a:cubicBezTo>
                      <a:pt x="25885" y="26956"/>
                      <a:pt x="25544" y="26842"/>
                      <a:pt x="25187" y="26745"/>
                    </a:cubicBezTo>
                    <a:cubicBezTo>
                      <a:pt x="22438" y="25983"/>
                      <a:pt x="19519" y="26023"/>
                      <a:pt x="17054" y="27434"/>
                    </a:cubicBezTo>
                    <a:cubicBezTo>
                      <a:pt x="14256" y="29016"/>
                      <a:pt x="12618" y="32203"/>
                      <a:pt x="12010" y="35268"/>
                    </a:cubicBezTo>
                    <a:cubicBezTo>
                      <a:pt x="11312" y="38795"/>
                      <a:pt x="11515" y="42355"/>
                      <a:pt x="11621" y="45704"/>
                    </a:cubicBezTo>
                    <a:cubicBezTo>
                      <a:pt x="11653" y="46734"/>
                      <a:pt x="11669" y="47748"/>
                      <a:pt x="11637" y="48745"/>
                    </a:cubicBezTo>
                    <a:cubicBezTo>
                      <a:pt x="11556" y="51016"/>
                      <a:pt x="11223" y="53165"/>
                      <a:pt x="10461" y="55217"/>
                    </a:cubicBezTo>
                    <a:cubicBezTo>
                      <a:pt x="8774" y="59733"/>
                      <a:pt x="4849" y="63585"/>
                      <a:pt x="0" y="6506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27" name="Google Shape;607;p19"/>
              <p:cNvSpPr/>
              <p:nvPr/>
            </p:nvSpPr>
            <p:spPr>
              <a:xfrm rot="5935200">
                <a:off x="-1950840" y="4956120"/>
                <a:ext cx="4250520" cy="3482280"/>
              </a:xfrm>
              <a:custGeom>
                <a:avLst/>
                <a:gdLst>
                  <a:gd name="textAreaLeft" fmla="*/ 0 w 4250520"/>
                  <a:gd name="textAreaRight" fmla="*/ 4250880 w 4250520"/>
                  <a:gd name="textAreaTop" fmla="*/ 0 h 3482280"/>
                  <a:gd name="textAreaBottom" fmla="*/ 3482640 h 3482280"/>
                </a:gdLst>
                <a:ahLst/>
                <a:rect l="textAreaLeft" t="textAreaTop" r="textAreaRight" b="textAreaBottom"/>
                <a:pathLst>
                  <a:path fill="none" w="80801" h="66204">
                    <a:moveTo>
                      <a:pt x="80801" y="0"/>
                    </a:moveTo>
                    <a:cubicBezTo>
                      <a:pt x="77971" y="2295"/>
                      <a:pt x="68742" y="7379"/>
                      <a:pt x="64542" y="9861"/>
                    </a:cubicBezTo>
                    <a:cubicBezTo>
                      <a:pt x="64185" y="10072"/>
                      <a:pt x="63885" y="10266"/>
                      <a:pt x="63650" y="10437"/>
                    </a:cubicBezTo>
                    <a:cubicBezTo>
                      <a:pt x="61712" y="11839"/>
                      <a:pt x="60082" y="13623"/>
                      <a:pt x="59238" y="15708"/>
                    </a:cubicBezTo>
                    <a:cubicBezTo>
                      <a:pt x="59100" y="16040"/>
                      <a:pt x="58987" y="16372"/>
                      <a:pt x="58906" y="16713"/>
                    </a:cubicBezTo>
                    <a:cubicBezTo>
                      <a:pt x="58492" y="18311"/>
                      <a:pt x="58582" y="19965"/>
                      <a:pt x="58727" y="21660"/>
                    </a:cubicBezTo>
                    <a:cubicBezTo>
                      <a:pt x="58963" y="24392"/>
                      <a:pt x="59392" y="27117"/>
                      <a:pt x="60017" y="29793"/>
                    </a:cubicBezTo>
                    <a:lnTo>
                      <a:pt x="60082" y="30077"/>
                    </a:lnTo>
                    <a:cubicBezTo>
                      <a:pt x="60714" y="32680"/>
                      <a:pt x="61509" y="35364"/>
                      <a:pt x="60860" y="37951"/>
                    </a:cubicBezTo>
                    <a:cubicBezTo>
                      <a:pt x="60252" y="40384"/>
                      <a:pt x="58427" y="42338"/>
                      <a:pt x="56165" y="43214"/>
                    </a:cubicBezTo>
                    <a:cubicBezTo>
                      <a:pt x="55962" y="43295"/>
                      <a:pt x="55751" y="43360"/>
                      <a:pt x="55541" y="43425"/>
                    </a:cubicBezTo>
                    <a:cubicBezTo>
                      <a:pt x="52840" y="44211"/>
                      <a:pt x="49864" y="43514"/>
                      <a:pt x="47221" y="42387"/>
                    </a:cubicBezTo>
                    <a:cubicBezTo>
                      <a:pt x="41301" y="39849"/>
                      <a:pt x="36346" y="35332"/>
                      <a:pt x="31043" y="31610"/>
                    </a:cubicBezTo>
                    <a:cubicBezTo>
                      <a:pt x="28845" y="30061"/>
                      <a:pt x="26542" y="28642"/>
                      <a:pt x="24053" y="27717"/>
                    </a:cubicBezTo>
                    <a:cubicBezTo>
                      <a:pt x="23712" y="27596"/>
                      <a:pt x="23363" y="27474"/>
                      <a:pt x="23006" y="27369"/>
                    </a:cubicBezTo>
                    <a:cubicBezTo>
                      <a:pt x="20249" y="26558"/>
                      <a:pt x="17298" y="26517"/>
                      <a:pt x="14800" y="27912"/>
                    </a:cubicBezTo>
                    <a:cubicBezTo>
                      <a:pt x="11970" y="29493"/>
                      <a:pt x="10364" y="32745"/>
                      <a:pt x="9861" y="35859"/>
                    </a:cubicBezTo>
                    <a:cubicBezTo>
                      <a:pt x="9294" y="39362"/>
                      <a:pt x="9675" y="42865"/>
                      <a:pt x="9999" y="46174"/>
                    </a:cubicBezTo>
                    <a:cubicBezTo>
                      <a:pt x="10097" y="47187"/>
                      <a:pt x="10178" y="48185"/>
                      <a:pt x="10218" y="49174"/>
                    </a:cubicBezTo>
                    <a:cubicBezTo>
                      <a:pt x="10316" y="51429"/>
                      <a:pt x="10170" y="53586"/>
                      <a:pt x="9586" y="55686"/>
                    </a:cubicBezTo>
                    <a:cubicBezTo>
                      <a:pt x="8296" y="60308"/>
                      <a:pt x="4680" y="64411"/>
                      <a:pt x="1" y="66204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28" name="Google Shape;608;p19"/>
              <p:cNvSpPr/>
              <p:nvPr/>
            </p:nvSpPr>
            <p:spPr>
              <a:xfrm rot="5935200">
                <a:off x="-1940400" y="5002920"/>
                <a:ext cx="4111560" cy="3543120"/>
              </a:xfrm>
              <a:custGeom>
                <a:avLst/>
                <a:gdLst>
                  <a:gd name="textAreaLeft" fmla="*/ 0 w 4111560"/>
                  <a:gd name="textAreaRight" fmla="*/ 4111920 w 4111560"/>
                  <a:gd name="textAreaTop" fmla="*/ 0 h 3543120"/>
                  <a:gd name="textAreaBottom" fmla="*/ 3543480 h 3543120"/>
                </a:gdLst>
                <a:ahLst/>
                <a:rect l="textAreaLeft" t="textAreaTop" r="textAreaRight" b="textAreaBottom"/>
                <a:pathLst>
                  <a:path fill="none" w="78165" h="67356">
                    <a:moveTo>
                      <a:pt x="78165" y="0"/>
                    </a:moveTo>
                    <a:cubicBezTo>
                      <a:pt x="75440" y="2084"/>
                      <a:pt x="65855" y="7347"/>
                      <a:pt x="61800" y="9861"/>
                    </a:cubicBezTo>
                    <a:cubicBezTo>
                      <a:pt x="61492" y="10047"/>
                      <a:pt x="61200" y="10250"/>
                      <a:pt x="60917" y="10461"/>
                    </a:cubicBezTo>
                    <a:cubicBezTo>
                      <a:pt x="59003" y="11937"/>
                      <a:pt x="57430" y="13834"/>
                      <a:pt x="56692" y="15991"/>
                    </a:cubicBezTo>
                    <a:cubicBezTo>
                      <a:pt x="56578" y="16324"/>
                      <a:pt x="56481" y="16673"/>
                      <a:pt x="56416" y="17029"/>
                    </a:cubicBezTo>
                    <a:cubicBezTo>
                      <a:pt x="56092" y="18667"/>
                      <a:pt x="56278" y="20346"/>
                      <a:pt x="56513" y="22057"/>
                    </a:cubicBezTo>
                    <a:cubicBezTo>
                      <a:pt x="56870" y="24709"/>
                      <a:pt x="57340" y="27490"/>
                      <a:pt x="57973" y="30223"/>
                    </a:cubicBezTo>
                    <a:cubicBezTo>
                      <a:pt x="57989" y="30320"/>
                      <a:pt x="58013" y="30410"/>
                      <a:pt x="58038" y="30507"/>
                    </a:cubicBezTo>
                    <a:cubicBezTo>
                      <a:pt x="58654" y="33126"/>
                      <a:pt x="59368" y="35835"/>
                      <a:pt x="58743" y="38438"/>
                    </a:cubicBezTo>
                    <a:cubicBezTo>
                      <a:pt x="58168" y="40903"/>
                      <a:pt x="56424" y="42963"/>
                      <a:pt x="54162" y="43911"/>
                    </a:cubicBezTo>
                    <a:cubicBezTo>
                      <a:pt x="53959" y="44001"/>
                      <a:pt x="53756" y="44074"/>
                      <a:pt x="53545" y="44147"/>
                    </a:cubicBezTo>
                    <a:cubicBezTo>
                      <a:pt x="50845" y="45014"/>
                      <a:pt x="47828" y="44317"/>
                      <a:pt x="45169" y="43182"/>
                    </a:cubicBezTo>
                    <a:cubicBezTo>
                      <a:pt x="39192" y="40643"/>
                      <a:pt x="34229" y="36086"/>
                      <a:pt x="28893" y="32323"/>
                    </a:cubicBezTo>
                    <a:cubicBezTo>
                      <a:pt x="26680" y="30766"/>
                      <a:pt x="24368" y="29331"/>
                      <a:pt x="21863" y="28374"/>
                    </a:cubicBezTo>
                    <a:cubicBezTo>
                      <a:pt x="21522" y="28236"/>
                      <a:pt x="21173" y="28115"/>
                      <a:pt x="20825" y="28009"/>
                    </a:cubicBezTo>
                    <a:cubicBezTo>
                      <a:pt x="18051" y="27150"/>
                      <a:pt x="15067" y="27012"/>
                      <a:pt x="12545" y="28398"/>
                    </a:cubicBezTo>
                    <a:cubicBezTo>
                      <a:pt x="9683" y="29972"/>
                      <a:pt x="8101" y="33296"/>
                      <a:pt x="7704" y="36459"/>
                    </a:cubicBezTo>
                    <a:cubicBezTo>
                      <a:pt x="7266" y="39938"/>
                      <a:pt x="7834" y="43384"/>
                      <a:pt x="8369" y="46644"/>
                    </a:cubicBezTo>
                    <a:cubicBezTo>
                      <a:pt x="8531" y="47642"/>
                      <a:pt x="8685" y="48631"/>
                      <a:pt x="8807" y="49612"/>
                    </a:cubicBezTo>
                    <a:cubicBezTo>
                      <a:pt x="9066" y="51850"/>
                      <a:pt x="9115" y="54015"/>
                      <a:pt x="8710" y="56156"/>
                    </a:cubicBezTo>
                    <a:cubicBezTo>
                      <a:pt x="7818" y="60876"/>
                      <a:pt x="4525" y="65247"/>
                      <a:pt x="0" y="67355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29" name="Google Shape;609;p19"/>
              <p:cNvSpPr/>
              <p:nvPr/>
            </p:nvSpPr>
            <p:spPr>
              <a:xfrm rot="5935200">
                <a:off x="-1930680" y="5050080"/>
                <a:ext cx="3974040" cy="3603960"/>
              </a:xfrm>
              <a:custGeom>
                <a:avLst/>
                <a:gdLst>
                  <a:gd name="textAreaLeft" fmla="*/ 0 w 3974040"/>
                  <a:gd name="textAreaRight" fmla="*/ 3974400 w 3974040"/>
                  <a:gd name="textAreaTop" fmla="*/ 0 h 3603960"/>
                  <a:gd name="textAreaBottom" fmla="*/ 3604320 h 3603960"/>
                </a:gdLst>
                <a:ahLst/>
                <a:rect l="textAreaLeft" t="textAreaTop" r="textAreaRight" b="textAreaBottom"/>
                <a:pathLst>
                  <a:path fill="none" w="75547" h="68515">
                    <a:moveTo>
                      <a:pt x="75546" y="0"/>
                    </a:moveTo>
                    <a:cubicBezTo>
                      <a:pt x="72919" y="1873"/>
                      <a:pt x="62985" y="7306"/>
                      <a:pt x="59052" y="9861"/>
                    </a:cubicBezTo>
                    <a:cubicBezTo>
                      <a:pt x="58752" y="10056"/>
                      <a:pt x="58460" y="10266"/>
                      <a:pt x="58176" y="10493"/>
                    </a:cubicBezTo>
                    <a:cubicBezTo>
                      <a:pt x="56303" y="12042"/>
                      <a:pt x="54787" y="14037"/>
                      <a:pt x="54154" y="16267"/>
                    </a:cubicBezTo>
                    <a:cubicBezTo>
                      <a:pt x="54049" y="16616"/>
                      <a:pt x="53976" y="16981"/>
                      <a:pt x="53919" y="17338"/>
                    </a:cubicBezTo>
                    <a:cubicBezTo>
                      <a:pt x="53684" y="19032"/>
                      <a:pt x="53976" y="20735"/>
                      <a:pt x="54284" y="22454"/>
                    </a:cubicBezTo>
                    <a:cubicBezTo>
                      <a:pt x="54770" y="25122"/>
                      <a:pt x="55297" y="27904"/>
                      <a:pt x="55914" y="30653"/>
                    </a:cubicBezTo>
                    <a:lnTo>
                      <a:pt x="55979" y="30937"/>
                    </a:lnTo>
                    <a:cubicBezTo>
                      <a:pt x="56579" y="33572"/>
                      <a:pt x="57211" y="36297"/>
                      <a:pt x="56627" y="38924"/>
                    </a:cubicBezTo>
                    <a:cubicBezTo>
                      <a:pt x="56068" y="41406"/>
                      <a:pt x="54414" y="43579"/>
                      <a:pt x="52159" y="44617"/>
                    </a:cubicBezTo>
                    <a:cubicBezTo>
                      <a:pt x="51956" y="44714"/>
                      <a:pt x="51754" y="44795"/>
                      <a:pt x="51543" y="44868"/>
                    </a:cubicBezTo>
                    <a:cubicBezTo>
                      <a:pt x="48834" y="45825"/>
                      <a:pt x="45777" y="45128"/>
                      <a:pt x="43109" y="43993"/>
                    </a:cubicBezTo>
                    <a:cubicBezTo>
                      <a:pt x="37084" y="41438"/>
                      <a:pt x="32113" y="36832"/>
                      <a:pt x="26745" y="33037"/>
                    </a:cubicBezTo>
                    <a:cubicBezTo>
                      <a:pt x="24523" y="31472"/>
                      <a:pt x="22204" y="30028"/>
                      <a:pt x="19698" y="29023"/>
                    </a:cubicBezTo>
                    <a:cubicBezTo>
                      <a:pt x="19349" y="28885"/>
                      <a:pt x="19001" y="28755"/>
                      <a:pt x="18644" y="28642"/>
                    </a:cubicBezTo>
                    <a:cubicBezTo>
                      <a:pt x="15879" y="27725"/>
                      <a:pt x="12846" y="27507"/>
                      <a:pt x="10300" y="28885"/>
                    </a:cubicBezTo>
                    <a:cubicBezTo>
                      <a:pt x="7405" y="30450"/>
                      <a:pt x="5848" y="33840"/>
                      <a:pt x="5564" y="37059"/>
                    </a:cubicBezTo>
                    <a:cubicBezTo>
                      <a:pt x="5248" y="40506"/>
                      <a:pt x="6002" y="43903"/>
                      <a:pt x="6756" y="47115"/>
                    </a:cubicBezTo>
                    <a:cubicBezTo>
                      <a:pt x="6983" y="48096"/>
                      <a:pt x="7210" y="49077"/>
                      <a:pt x="7396" y="50050"/>
                    </a:cubicBezTo>
                    <a:cubicBezTo>
                      <a:pt x="7826" y="52264"/>
                      <a:pt x="8070" y="54437"/>
                      <a:pt x="7842" y="56627"/>
                    </a:cubicBezTo>
                    <a:cubicBezTo>
                      <a:pt x="7348" y="61452"/>
                      <a:pt x="4372" y="66074"/>
                      <a:pt x="1" y="68515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30" name="Google Shape;610;p19"/>
              <p:cNvSpPr/>
              <p:nvPr/>
            </p:nvSpPr>
            <p:spPr>
              <a:xfrm rot="5935200">
                <a:off x="-1920240" y="5096880"/>
                <a:ext cx="3835440" cy="3664800"/>
              </a:xfrm>
              <a:custGeom>
                <a:avLst/>
                <a:gdLst>
                  <a:gd name="textAreaLeft" fmla="*/ 0 w 3835440"/>
                  <a:gd name="textAreaRight" fmla="*/ 3835800 w 3835440"/>
                  <a:gd name="textAreaTop" fmla="*/ 0 h 3664800"/>
                  <a:gd name="textAreaBottom" fmla="*/ 3665160 h 3664800"/>
                </a:gdLst>
                <a:ahLst/>
                <a:rect l="textAreaLeft" t="textAreaTop" r="textAreaRight" b="textAreaBottom"/>
                <a:pathLst>
                  <a:path fill="none" w="72911" h="69667">
                    <a:moveTo>
                      <a:pt x="72910" y="0"/>
                    </a:moveTo>
                    <a:cubicBezTo>
                      <a:pt x="70388" y="1671"/>
                      <a:pt x="60106" y="7274"/>
                      <a:pt x="56303" y="9861"/>
                    </a:cubicBezTo>
                    <a:cubicBezTo>
                      <a:pt x="56003" y="10064"/>
                      <a:pt x="55711" y="10283"/>
                      <a:pt x="55435" y="10518"/>
                    </a:cubicBezTo>
                    <a:cubicBezTo>
                      <a:pt x="53594" y="12148"/>
                      <a:pt x="52134" y="14240"/>
                      <a:pt x="51607" y="16559"/>
                    </a:cubicBezTo>
                    <a:cubicBezTo>
                      <a:pt x="51518" y="16924"/>
                      <a:pt x="51461" y="17289"/>
                      <a:pt x="51429" y="17662"/>
                    </a:cubicBezTo>
                    <a:cubicBezTo>
                      <a:pt x="51275" y="19405"/>
                      <a:pt x="51672" y="21133"/>
                      <a:pt x="52062" y="22860"/>
                    </a:cubicBezTo>
                    <a:cubicBezTo>
                      <a:pt x="52670" y="25552"/>
                      <a:pt x="53262" y="28326"/>
                      <a:pt x="53862" y="31091"/>
                    </a:cubicBezTo>
                    <a:cubicBezTo>
                      <a:pt x="53886" y="31188"/>
                      <a:pt x="53902" y="31285"/>
                      <a:pt x="53927" y="31383"/>
                    </a:cubicBezTo>
                    <a:cubicBezTo>
                      <a:pt x="54510" y="34034"/>
                      <a:pt x="55062" y="36767"/>
                      <a:pt x="54502" y="39419"/>
                    </a:cubicBezTo>
                    <a:cubicBezTo>
                      <a:pt x="53975" y="41933"/>
                      <a:pt x="52402" y="44212"/>
                      <a:pt x="50156" y="45331"/>
                    </a:cubicBezTo>
                    <a:cubicBezTo>
                      <a:pt x="49953" y="45436"/>
                      <a:pt x="49750" y="45525"/>
                      <a:pt x="49531" y="45606"/>
                    </a:cubicBezTo>
                    <a:cubicBezTo>
                      <a:pt x="46831" y="46644"/>
                      <a:pt x="43733" y="45947"/>
                      <a:pt x="41041" y="44812"/>
                    </a:cubicBezTo>
                    <a:cubicBezTo>
                      <a:pt x="34967" y="42233"/>
                      <a:pt x="29988" y="37594"/>
                      <a:pt x="24596" y="33759"/>
                    </a:cubicBezTo>
                    <a:cubicBezTo>
                      <a:pt x="22366" y="32169"/>
                      <a:pt x="20038" y="30718"/>
                      <a:pt x="17516" y="29672"/>
                    </a:cubicBezTo>
                    <a:cubicBezTo>
                      <a:pt x="17168" y="29526"/>
                      <a:pt x="16819" y="29396"/>
                      <a:pt x="16462" y="29274"/>
                    </a:cubicBezTo>
                    <a:cubicBezTo>
                      <a:pt x="13689" y="28309"/>
                      <a:pt x="10624" y="28009"/>
                      <a:pt x="8053" y="29372"/>
                    </a:cubicBezTo>
                    <a:cubicBezTo>
                      <a:pt x="5109" y="30929"/>
                      <a:pt x="3593" y="34391"/>
                      <a:pt x="3406" y="37659"/>
                    </a:cubicBezTo>
                    <a:cubicBezTo>
                      <a:pt x="3220" y="41089"/>
                      <a:pt x="4161" y="44422"/>
                      <a:pt x="5134" y="47585"/>
                    </a:cubicBezTo>
                    <a:cubicBezTo>
                      <a:pt x="5426" y="48550"/>
                      <a:pt x="5726" y="49515"/>
                      <a:pt x="5985" y="50480"/>
                    </a:cubicBezTo>
                    <a:cubicBezTo>
                      <a:pt x="6585" y="52678"/>
                      <a:pt x="7023" y="54867"/>
                      <a:pt x="6974" y="57097"/>
                    </a:cubicBezTo>
                    <a:cubicBezTo>
                      <a:pt x="6877" y="62019"/>
                      <a:pt x="4209" y="66909"/>
                      <a:pt x="1" y="6966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31" name="Google Shape;611;p19"/>
              <p:cNvSpPr/>
              <p:nvPr/>
            </p:nvSpPr>
            <p:spPr>
              <a:xfrm rot="5935200">
                <a:off x="-1909440" y="5143680"/>
                <a:ext cx="3696480" cy="3725280"/>
              </a:xfrm>
              <a:custGeom>
                <a:avLst/>
                <a:gdLst>
                  <a:gd name="textAreaLeft" fmla="*/ 0 w 3696480"/>
                  <a:gd name="textAreaRight" fmla="*/ 3696840 w 3696480"/>
                  <a:gd name="textAreaTop" fmla="*/ 0 h 3725280"/>
                  <a:gd name="textAreaBottom" fmla="*/ 3725640 h 3725280"/>
                </a:gdLst>
                <a:ahLst/>
                <a:rect l="textAreaLeft" t="textAreaTop" r="textAreaRight" b="textAreaBottom"/>
                <a:pathLst>
                  <a:path fill="none" w="70275" h="70818">
                    <a:moveTo>
                      <a:pt x="70274" y="0"/>
                    </a:moveTo>
                    <a:cubicBezTo>
                      <a:pt x="67850" y="1460"/>
                      <a:pt x="57227" y="7242"/>
                      <a:pt x="53553" y="9861"/>
                    </a:cubicBezTo>
                    <a:cubicBezTo>
                      <a:pt x="53253" y="10072"/>
                      <a:pt x="52961" y="10299"/>
                      <a:pt x="52694" y="10542"/>
                    </a:cubicBezTo>
                    <a:cubicBezTo>
                      <a:pt x="50893" y="12245"/>
                      <a:pt x="49482" y="14451"/>
                      <a:pt x="49061" y="16835"/>
                    </a:cubicBezTo>
                    <a:cubicBezTo>
                      <a:pt x="48988" y="17216"/>
                      <a:pt x="48947" y="17597"/>
                      <a:pt x="48931" y="17978"/>
                    </a:cubicBezTo>
                    <a:cubicBezTo>
                      <a:pt x="48858" y="19770"/>
                      <a:pt x="49369" y="21522"/>
                      <a:pt x="49831" y="23265"/>
                    </a:cubicBezTo>
                    <a:cubicBezTo>
                      <a:pt x="50561" y="25974"/>
                      <a:pt x="51218" y="28747"/>
                      <a:pt x="51810" y="31529"/>
                    </a:cubicBezTo>
                    <a:lnTo>
                      <a:pt x="51875" y="31813"/>
                    </a:lnTo>
                    <a:cubicBezTo>
                      <a:pt x="52434" y="34489"/>
                      <a:pt x="52913" y="37238"/>
                      <a:pt x="52377" y="39914"/>
                    </a:cubicBezTo>
                    <a:cubicBezTo>
                      <a:pt x="51875" y="42444"/>
                      <a:pt x="50383" y="44836"/>
                      <a:pt x="48144" y="46036"/>
                    </a:cubicBezTo>
                    <a:cubicBezTo>
                      <a:pt x="47942" y="46150"/>
                      <a:pt x="47731" y="46247"/>
                      <a:pt x="47520" y="46336"/>
                    </a:cubicBezTo>
                    <a:cubicBezTo>
                      <a:pt x="44820" y="47455"/>
                      <a:pt x="41681" y="46758"/>
                      <a:pt x="38973" y="45614"/>
                    </a:cubicBezTo>
                    <a:cubicBezTo>
                      <a:pt x="32850" y="43028"/>
                      <a:pt x="27863" y="38349"/>
                      <a:pt x="22438" y="34472"/>
                    </a:cubicBezTo>
                    <a:cubicBezTo>
                      <a:pt x="20192" y="32875"/>
                      <a:pt x="17857" y="31407"/>
                      <a:pt x="15335" y="30320"/>
                    </a:cubicBezTo>
                    <a:cubicBezTo>
                      <a:pt x="14986" y="30175"/>
                      <a:pt x="14637" y="30029"/>
                      <a:pt x="14280" y="29899"/>
                    </a:cubicBezTo>
                    <a:cubicBezTo>
                      <a:pt x="11499" y="28885"/>
                      <a:pt x="8393" y="28504"/>
                      <a:pt x="5798" y="29858"/>
                    </a:cubicBezTo>
                    <a:cubicBezTo>
                      <a:pt x="2830" y="31407"/>
                      <a:pt x="1322" y="34943"/>
                      <a:pt x="1257" y="38268"/>
                    </a:cubicBezTo>
                    <a:cubicBezTo>
                      <a:pt x="1192" y="41665"/>
                      <a:pt x="2327" y="44933"/>
                      <a:pt x="3503" y="48055"/>
                    </a:cubicBezTo>
                    <a:cubicBezTo>
                      <a:pt x="3860" y="49004"/>
                      <a:pt x="4233" y="49961"/>
                      <a:pt x="4566" y="50918"/>
                    </a:cubicBezTo>
                    <a:cubicBezTo>
                      <a:pt x="5336" y="53091"/>
                      <a:pt x="5969" y="55289"/>
                      <a:pt x="6098" y="57567"/>
                    </a:cubicBezTo>
                    <a:cubicBezTo>
                      <a:pt x="6390" y="62587"/>
                      <a:pt x="4047" y="67736"/>
                      <a:pt x="0" y="70818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32" name="Google Shape;612;p19"/>
              <p:cNvSpPr/>
              <p:nvPr/>
            </p:nvSpPr>
            <p:spPr>
              <a:xfrm rot="5935200">
                <a:off x="-1919880" y="5166000"/>
                <a:ext cx="3607920" cy="3786120"/>
              </a:xfrm>
              <a:custGeom>
                <a:avLst/>
                <a:gdLst>
                  <a:gd name="textAreaLeft" fmla="*/ 0 w 3607920"/>
                  <a:gd name="textAreaRight" fmla="*/ 3608280 w 3607920"/>
                  <a:gd name="textAreaTop" fmla="*/ 0 h 3786120"/>
                  <a:gd name="textAreaBottom" fmla="*/ 3786480 h 3786120"/>
                </a:gdLst>
                <a:ahLst/>
                <a:rect l="textAreaLeft" t="textAreaTop" r="textAreaRight" b="textAreaBottom"/>
                <a:pathLst>
                  <a:path fill="none" w="68589" h="71978">
                    <a:moveTo>
                      <a:pt x="68589" y="0"/>
                    </a:moveTo>
                    <a:cubicBezTo>
                      <a:pt x="66034" y="1379"/>
                      <a:pt x="52946" y="8499"/>
                      <a:pt x="50902" y="10567"/>
                    </a:cubicBezTo>
                    <a:cubicBezTo>
                      <a:pt x="48867" y="12634"/>
                      <a:pt x="47367" y="15391"/>
                      <a:pt x="47391" y="18303"/>
                    </a:cubicBezTo>
                    <a:cubicBezTo>
                      <a:pt x="47399" y="20135"/>
                      <a:pt x="48016" y="21911"/>
                      <a:pt x="48559" y="23663"/>
                    </a:cubicBezTo>
                    <a:cubicBezTo>
                      <a:pt x="49410" y="26396"/>
                      <a:pt x="50124" y="29161"/>
                      <a:pt x="50708" y="31967"/>
                    </a:cubicBezTo>
                    <a:cubicBezTo>
                      <a:pt x="51284" y="34740"/>
                      <a:pt x="51721" y="37611"/>
                      <a:pt x="51211" y="40400"/>
                    </a:cubicBezTo>
                    <a:cubicBezTo>
                      <a:pt x="50700" y="43190"/>
                      <a:pt x="49062" y="45906"/>
                      <a:pt x="46467" y="47066"/>
                    </a:cubicBezTo>
                    <a:cubicBezTo>
                      <a:pt x="43766" y="48266"/>
                      <a:pt x="40588" y="47577"/>
                      <a:pt x="37863" y="46425"/>
                    </a:cubicBezTo>
                    <a:cubicBezTo>
                      <a:pt x="29129" y="42744"/>
                      <a:pt x="22764" y="34829"/>
                      <a:pt x="14103" y="30969"/>
                    </a:cubicBezTo>
                    <a:cubicBezTo>
                      <a:pt x="11070" y="29623"/>
                      <a:pt x="7453" y="28828"/>
                      <a:pt x="4502" y="30345"/>
                    </a:cubicBezTo>
                    <a:cubicBezTo>
                      <a:pt x="1493" y="31886"/>
                      <a:pt x="1" y="35494"/>
                      <a:pt x="58" y="38860"/>
                    </a:cubicBezTo>
                    <a:cubicBezTo>
                      <a:pt x="106" y="42233"/>
                      <a:pt x="1436" y="45452"/>
                      <a:pt x="2831" y="48526"/>
                    </a:cubicBezTo>
                    <a:cubicBezTo>
                      <a:pt x="4226" y="51599"/>
                      <a:pt x="5726" y="54705"/>
                      <a:pt x="6180" y="58046"/>
                    </a:cubicBezTo>
                    <a:cubicBezTo>
                      <a:pt x="6861" y="63163"/>
                      <a:pt x="4834" y="68572"/>
                      <a:pt x="942" y="71978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</p:grpSp>
        <p:sp>
          <p:nvSpPr>
            <p:cNvPr id="133" name="Google Shape;613;p19"/>
            <p:cNvSpPr/>
            <p:nvPr/>
          </p:nvSpPr>
          <p:spPr>
            <a:xfrm flipH="1">
              <a:off x="4578480" y="4602600"/>
              <a:ext cx="4640760" cy="2845440"/>
            </a:xfrm>
            <a:prstGeom prst="round1Rect">
              <a:avLst>
                <a:gd name="adj" fmla="val 24600"/>
              </a:avLst>
            </a:prstGeom>
            <a:noFill/>
            <a:ln w="9525">
              <a:solidFill>
                <a:srgbClr val="303a3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34" name="Google Shape;614;p19"/>
            <p:cNvSpPr/>
            <p:nvPr/>
          </p:nvSpPr>
          <p:spPr>
            <a:xfrm flipH="1" rot="10800000">
              <a:off x="-13680" y="-625680"/>
              <a:ext cx="9171360" cy="1163880"/>
            </a:xfrm>
            <a:prstGeom prst="round1Rect">
              <a:avLst>
                <a:gd name="adj" fmla="val 50000"/>
              </a:avLst>
            </a:prstGeom>
            <a:noFill/>
            <a:ln w="9525">
              <a:solidFill>
                <a:srgbClr val="303a3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716760" y="551520"/>
            <a:ext cx="7710120" cy="577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indent="0">
              <a:buNone/>
            </a:pPr>
            <a:r>
              <a:rPr b="0" lang="hu-HU" sz="3200" spc="-1" strike="noStrike">
                <a:solidFill>
                  <a:srgbClr val="000000"/>
                </a:solidFill>
                <a:latin typeface="Arial"/>
              </a:rPr>
              <a:t>Címszöveg formátumának szerkesztése</a:t>
            </a: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400" spc="-1" strike="noStrike">
                <a:solidFill>
                  <a:srgbClr val="000000"/>
                </a:solidFill>
                <a:latin typeface="Arial"/>
              </a:rPr>
              <a:t>Vázlatszöveg formátumának szerkesztése</a:t>
            </a: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1400" spc="-1" strike="noStrike">
                <a:solidFill>
                  <a:srgbClr val="000000"/>
                </a:solidFill>
                <a:latin typeface="Arial"/>
              </a:rPr>
              <a:t>Második vázlatszint</a:t>
            </a: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400" spc="-1" strike="noStrike">
                <a:solidFill>
                  <a:srgbClr val="000000"/>
                </a:solidFill>
                <a:latin typeface="Arial"/>
              </a:rPr>
              <a:t>Harmadik vázlatszint</a:t>
            </a: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1400" spc="-1" strike="noStrike">
                <a:solidFill>
                  <a:srgbClr val="000000"/>
                </a:solidFill>
                <a:latin typeface="Arial"/>
              </a:rPr>
              <a:t>Negyedik vázlatszint</a:t>
            </a: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Ötödik vázlatszint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Hatodik vázlatszint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Hetedik vázlatszint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45;p6"/>
          <p:cNvGrpSpPr/>
          <p:nvPr/>
        </p:nvGrpSpPr>
        <p:grpSpPr>
          <a:xfrm>
            <a:off x="-1460160" y="-626040"/>
            <a:ext cx="14929920" cy="9987480"/>
            <a:chOff x="-1460160" y="-626040"/>
            <a:chExt cx="14929920" cy="9987480"/>
          </a:xfrm>
        </p:grpSpPr>
        <p:sp>
          <p:nvSpPr>
            <p:cNvPr id="174" name="Google Shape;146;p6"/>
            <p:cNvSpPr/>
            <p:nvPr/>
          </p:nvSpPr>
          <p:spPr>
            <a:xfrm flipH="1" rot="10800000">
              <a:off x="-13680" y="-625680"/>
              <a:ext cx="9171360" cy="1163880"/>
            </a:xfrm>
            <a:prstGeom prst="round1Rect">
              <a:avLst>
                <a:gd name="adj" fmla="val 50000"/>
              </a:avLst>
            </a:prstGeom>
            <a:noFill/>
            <a:ln w="9525">
              <a:solidFill>
                <a:srgbClr val="303a3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grpSp>
          <p:nvGrpSpPr>
            <p:cNvPr id="175" name="Google Shape;147;p6"/>
            <p:cNvGrpSpPr/>
            <p:nvPr/>
          </p:nvGrpSpPr>
          <p:grpSpPr>
            <a:xfrm>
              <a:off x="-1460160" y="3327480"/>
              <a:ext cx="4039200" cy="6033960"/>
              <a:chOff x="-1460160" y="3327480"/>
              <a:chExt cx="4039200" cy="6033960"/>
            </a:xfrm>
          </p:grpSpPr>
          <p:sp>
            <p:nvSpPr>
              <p:cNvPr id="176" name="Google Shape;148;p6"/>
              <p:cNvSpPr/>
              <p:nvPr/>
            </p:nvSpPr>
            <p:spPr>
              <a:xfrm rot="16200000">
                <a:off x="-2871720" y="5000040"/>
                <a:ext cx="5773320" cy="2949480"/>
              </a:xfrm>
              <a:custGeom>
                <a:avLst/>
                <a:gdLst>
                  <a:gd name="textAreaLeft" fmla="*/ 0 w 5773320"/>
                  <a:gd name="textAreaRight" fmla="*/ 5773680 w 5773320"/>
                  <a:gd name="textAreaTop" fmla="*/ 0 h 2949480"/>
                  <a:gd name="textAreaBottom" fmla="*/ 2949840 h 2949480"/>
                </a:gdLst>
                <a:ahLst/>
                <a:rect l="textAreaLeft" t="textAreaTop" r="textAreaRight" b="textAreaBottom"/>
                <a:pathLst>
                  <a:path fill="none" w="109750" h="56068">
                    <a:moveTo>
                      <a:pt x="0" y="53521"/>
                    </a:moveTo>
                    <a:cubicBezTo>
                      <a:pt x="9358" y="56068"/>
                      <a:pt x="20095" y="52256"/>
                      <a:pt x="25747" y="44390"/>
                    </a:cubicBezTo>
                    <a:cubicBezTo>
                      <a:pt x="29063" y="39776"/>
                      <a:pt x="30637" y="34148"/>
                      <a:pt x="33499" y="29250"/>
                    </a:cubicBezTo>
                    <a:cubicBezTo>
                      <a:pt x="36362" y="24344"/>
                      <a:pt x="41333" y="19892"/>
                      <a:pt x="46985" y="20411"/>
                    </a:cubicBezTo>
                    <a:cubicBezTo>
                      <a:pt x="49799" y="20679"/>
                      <a:pt x="52353" y="22147"/>
                      <a:pt x="54705" y="23720"/>
                    </a:cubicBezTo>
                    <a:cubicBezTo>
                      <a:pt x="62100" y="28667"/>
                      <a:pt x="69309" y="35316"/>
                      <a:pt x="78205" y="35422"/>
                    </a:cubicBezTo>
                    <a:cubicBezTo>
                      <a:pt x="80549" y="35454"/>
                      <a:pt x="83265" y="34724"/>
                      <a:pt x="84165" y="32559"/>
                    </a:cubicBezTo>
                    <a:cubicBezTo>
                      <a:pt x="85147" y="30199"/>
                      <a:pt x="83452" y="27685"/>
                      <a:pt x="82641" y="25269"/>
                    </a:cubicBezTo>
                    <a:cubicBezTo>
                      <a:pt x="81092" y="20671"/>
                      <a:pt x="83087" y="15132"/>
                      <a:pt x="87214" y="12586"/>
                    </a:cubicBezTo>
                    <a:cubicBezTo>
                      <a:pt x="89493" y="11175"/>
                      <a:pt x="92202" y="10672"/>
                      <a:pt x="94756" y="9861"/>
                    </a:cubicBezTo>
                    <a:cubicBezTo>
                      <a:pt x="100570" y="8029"/>
                      <a:pt x="105760" y="4615"/>
                      <a:pt x="109750" y="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77" name="Google Shape;149;p6"/>
              <p:cNvSpPr/>
              <p:nvPr/>
            </p:nvSpPr>
            <p:spPr>
              <a:xfrm rot="16200000">
                <a:off x="-2786040" y="4913640"/>
                <a:ext cx="5634720" cy="2950920"/>
              </a:xfrm>
              <a:custGeom>
                <a:avLst/>
                <a:gdLst>
                  <a:gd name="textAreaLeft" fmla="*/ 0 w 5634720"/>
                  <a:gd name="textAreaRight" fmla="*/ 5635080 w 5634720"/>
                  <a:gd name="textAreaTop" fmla="*/ 0 h 2950920"/>
                  <a:gd name="textAreaBottom" fmla="*/ 2951280 h 2950920"/>
                </a:gdLst>
                <a:ahLst/>
                <a:rect l="textAreaLeft" t="textAreaTop" r="textAreaRight" b="textAreaBottom"/>
                <a:pathLst>
                  <a:path fill="none" w="107115" h="56101">
                    <a:moveTo>
                      <a:pt x="107115" y="1"/>
                    </a:moveTo>
                    <a:cubicBezTo>
                      <a:pt x="103263" y="4380"/>
                      <a:pt x="97643" y="7964"/>
                      <a:pt x="92008" y="9861"/>
                    </a:cubicBezTo>
                    <a:cubicBezTo>
                      <a:pt x="91683" y="9975"/>
                      <a:pt x="91359" y="10080"/>
                      <a:pt x="91034" y="10186"/>
                    </a:cubicBezTo>
                    <a:cubicBezTo>
                      <a:pt x="88804" y="10899"/>
                      <a:pt x="86558" y="11564"/>
                      <a:pt x="84669" y="12870"/>
                    </a:cubicBezTo>
                    <a:cubicBezTo>
                      <a:pt x="84377" y="13073"/>
                      <a:pt x="84093" y="13292"/>
                      <a:pt x="83825" y="13527"/>
                    </a:cubicBezTo>
                    <a:cubicBezTo>
                      <a:pt x="82568" y="14654"/>
                      <a:pt x="81587" y="16057"/>
                      <a:pt x="80963" y="17622"/>
                    </a:cubicBezTo>
                    <a:cubicBezTo>
                      <a:pt x="79965" y="20063"/>
                      <a:pt x="79746" y="22869"/>
                      <a:pt x="80509" y="25439"/>
                    </a:cubicBezTo>
                    <a:cubicBezTo>
                      <a:pt x="80533" y="25528"/>
                      <a:pt x="80565" y="25618"/>
                      <a:pt x="80590" y="25699"/>
                    </a:cubicBezTo>
                    <a:cubicBezTo>
                      <a:pt x="81393" y="28131"/>
                      <a:pt x="82998" y="30670"/>
                      <a:pt x="82049" y="33046"/>
                    </a:cubicBezTo>
                    <a:cubicBezTo>
                      <a:pt x="81174" y="35235"/>
                      <a:pt x="78538" y="36078"/>
                      <a:pt x="76203" y="36135"/>
                    </a:cubicBezTo>
                    <a:cubicBezTo>
                      <a:pt x="75992" y="36135"/>
                      <a:pt x="75789" y="36135"/>
                      <a:pt x="75586" y="36135"/>
                    </a:cubicBezTo>
                    <a:cubicBezTo>
                      <a:pt x="72886" y="36087"/>
                      <a:pt x="70299" y="35373"/>
                      <a:pt x="67834" y="34286"/>
                    </a:cubicBezTo>
                    <a:cubicBezTo>
                      <a:pt x="62425" y="31910"/>
                      <a:pt x="57543" y="27791"/>
                      <a:pt x="52556" y="24434"/>
                    </a:cubicBezTo>
                    <a:cubicBezTo>
                      <a:pt x="50480" y="23039"/>
                      <a:pt x="48250" y="21725"/>
                      <a:pt x="45826" y="21214"/>
                    </a:cubicBezTo>
                    <a:cubicBezTo>
                      <a:pt x="45485" y="21141"/>
                      <a:pt x="45153" y="21085"/>
                      <a:pt x="44812" y="21044"/>
                    </a:cubicBezTo>
                    <a:cubicBezTo>
                      <a:pt x="42112" y="20744"/>
                      <a:pt x="39541" y="21539"/>
                      <a:pt x="37295" y="23039"/>
                    </a:cubicBezTo>
                    <a:cubicBezTo>
                      <a:pt x="34805" y="24701"/>
                      <a:pt x="32778" y="27231"/>
                      <a:pt x="31359" y="29851"/>
                    </a:cubicBezTo>
                    <a:cubicBezTo>
                      <a:pt x="29332" y="33589"/>
                      <a:pt x="28042" y="37692"/>
                      <a:pt x="26226" y="41463"/>
                    </a:cubicBezTo>
                    <a:cubicBezTo>
                      <a:pt x="25666" y="42623"/>
                      <a:pt x="25042" y="43742"/>
                      <a:pt x="24344" y="44820"/>
                    </a:cubicBezTo>
                    <a:cubicBezTo>
                      <a:pt x="22739" y="47245"/>
                      <a:pt x="20687" y="49337"/>
                      <a:pt x="18287" y="50975"/>
                    </a:cubicBezTo>
                    <a:cubicBezTo>
                      <a:pt x="13040" y="54584"/>
                      <a:pt x="6269" y="56100"/>
                      <a:pt x="1" y="54673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78" name="Google Shape;150;p6"/>
              <p:cNvSpPr/>
              <p:nvPr/>
            </p:nvSpPr>
            <p:spPr>
              <a:xfrm rot="16200000">
                <a:off x="-2679120" y="4806360"/>
                <a:ext cx="5496120" cy="2994480"/>
              </a:xfrm>
              <a:custGeom>
                <a:avLst/>
                <a:gdLst>
                  <a:gd name="textAreaLeft" fmla="*/ 0 w 5496120"/>
                  <a:gd name="textAreaRight" fmla="*/ 5496480 w 5496120"/>
                  <a:gd name="textAreaTop" fmla="*/ 0 h 2994480"/>
                  <a:gd name="textAreaBottom" fmla="*/ 2994840 h 2994480"/>
                </a:gdLst>
                <a:ahLst/>
                <a:rect l="textAreaLeft" t="textAreaTop" r="textAreaRight" b="textAreaBottom"/>
                <a:pathLst>
                  <a:path fill="none" w="104480" h="56928">
                    <a:moveTo>
                      <a:pt x="104479" y="1"/>
                    </a:moveTo>
                    <a:cubicBezTo>
                      <a:pt x="100733" y="4169"/>
                      <a:pt x="94740" y="7883"/>
                      <a:pt x="89258" y="9861"/>
                    </a:cubicBezTo>
                    <a:cubicBezTo>
                      <a:pt x="88926" y="9983"/>
                      <a:pt x="88601" y="10097"/>
                      <a:pt x="88293" y="10210"/>
                    </a:cubicBezTo>
                    <a:cubicBezTo>
                      <a:pt x="86096" y="10989"/>
                      <a:pt x="83906" y="11767"/>
                      <a:pt x="82122" y="13146"/>
                    </a:cubicBezTo>
                    <a:cubicBezTo>
                      <a:pt x="81846" y="13365"/>
                      <a:pt x="81579" y="13600"/>
                      <a:pt x="81327" y="13843"/>
                    </a:cubicBezTo>
                    <a:cubicBezTo>
                      <a:pt x="80152" y="15003"/>
                      <a:pt x="79300" y="16438"/>
                      <a:pt x="78732" y="18019"/>
                    </a:cubicBezTo>
                    <a:cubicBezTo>
                      <a:pt x="77865" y="20476"/>
                      <a:pt x="77703" y="23290"/>
                      <a:pt x="78457" y="25869"/>
                    </a:cubicBezTo>
                    <a:cubicBezTo>
                      <a:pt x="78481" y="25958"/>
                      <a:pt x="78513" y="26047"/>
                      <a:pt x="78538" y="26137"/>
                    </a:cubicBezTo>
                    <a:cubicBezTo>
                      <a:pt x="79324" y="28586"/>
                      <a:pt x="80849" y="31140"/>
                      <a:pt x="79924" y="33540"/>
                    </a:cubicBezTo>
                    <a:cubicBezTo>
                      <a:pt x="79081" y="35746"/>
                      <a:pt x="76527" y="36703"/>
                      <a:pt x="74199" y="36841"/>
                    </a:cubicBezTo>
                    <a:cubicBezTo>
                      <a:pt x="73989" y="36849"/>
                      <a:pt x="73786" y="36857"/>
                      <a:pt x="73575" y="36865"/>
                    </a:cubicBezTo>
                    <a:cubicBezTo>
                      <a:pt x="70875" y="36906"/>
                      <a:pt x="68255" y="36184"/>
                      <a:pt x="65774" y="35097"/>
                    </a:cubicBezTo>
                    <a:cubicBezTo>
                      <a:pt x="60316" y="32705"/>
                      <a:pt x="55427" y="28545"/>
                      <a:pt x="50407" y="25147"/>
                    </a:cubicBezTo>
                    <a:cubicBezTo>
                      <a:pt x="48315" y="23736"/>
                      <a:pt x="46077" y="22414"/>
                      <a:pt x="43644" y="21855"/>
                    </a:cubicBezTo>
                    <a:cubicBezTo>
                      <a:pt x="43303" y="21782"/>
                      <a:pt x="42971" y="21717"/>
                      <a:pt x="42622" y="21677"/>
                    </a:cubicBezTo>
                    <a:cubicBezTo>
                      <a:pt x="39922" y="21320"/>
                      <a:pt x="37311" y="22033"/>
                      <a:pt x="35040" y="23525"/>
                    </a:cubicBezTo>
                    <a:cubicBezTo>
                      <a:pt x="32510" y="25180"/>
                      <a:pt x="30540" y="27783"/>
                      <a:pt x="29201" y="30443"/>
                    </a:cubicBezTo>
                    <a:cubicBezTo>
                      <a:pt x="27336" y="34165"/>
                      <a:pt x="26201" y="38203"/>
                      <a:pt x="24595" y="41925"/>
                    </a:cubicBezTo>
                    <a:cubicBezTo>
                      <a:pt x="24109" y="43069"/>
                      <a:pt x="23549" y="44180"/>
                      <a:pt x="22925" y="45250"/>
                    </a:cubicBezTo>
                    <a:cubicBezTo>
                      <a:pt x="21506" y="47650"/>
                      <a:pt x="19633" y="49751"/>
                      <a:pt x="17411" y="51437"/>
                    </a:cubicBezTo>
                    <a:cubicBezTo>
                      <a:pt x="12570" y="55151"/>
                      <a:pt x="6115" y="56927"/>
                      <a:pt x="0" y="5581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79" name="Google Shape;151;p6"/>
              <p:cNvSpPr/>
              <p:nvPr/>
            </p:nvSpPr>
            <p:spPr>
              <a:xfrm rot="16200000">
                <a:off x="-2572560" y="4698720"/>
                <a:ext cx="5358600" cy="3038400"/>
              </a:xfrm>
              <a:custGeom>
                <a:avLst/>
                <a:gdLst>
                  <a:gd name="textAreaLeft" fmla="*/ 0 w 5358600"/>
                  <a:gd name="textAreaRight" fmla="*/ 5358960 w 5358600"/>
                  <a:gd name="textAreaTop" fmla="*/ 0 h 3038400"/>
                  <a:gd name="textAreaBottom" fmla="*/ 3038760 h 3038400"/>
                </a:gdLst>
                <a:ahLst/>
                <a:rect l="textAreaLeft" t="textAreaTop" r="textAreaRight" b="textAreaBottom"/>
                <a:pathLst>
                  <a:path fill="none" w="101861" h="57763">
                    <a:moveTo>
                      <a:pt x="101860" y="1"/>
                    </a:moveTo>
                    <a:cubicBezTo>
                      <a:pt x="98211" y="3966"/>
                      <a:pt x="91854" y="7802"/>
                      <a:pt x="86526" y="9861"/>
                    </a:cubicBezTo>
                    <a:cubicBezTo>
                      <a:pt x="86185" y="9991"/>
                      <a:pt x="85869" y="10121"/>
                      <a:pt x="85561" y="10234"/>
                    </a:cubicBezTo>
                    <a:cubicBezTo>
                      <a:pt x="83388" y="11078"/>
                      <a:pt x="81271" y="11978"/>
                      <a:pt x="79593" y="13438"/>
                    </a:cubicBezTo>
                    <a:cubicBezTo>
                      <a:pt x="79325" y="13665"/>
                      <a:pt x="79082" y="13908"/>
                      <a:pt x="78846" y="14167"/>
                    </a:cubicBezTo>
                    <a:cubicBezTo>
                      <a:pt x="77752" y="15368"/>
                      <a:pt x="77006" y="16844"/>
                      <a:pt x="76519" y="18433"/>
                    </a:cubicBezTo>
                    <a:cubicBezTo>
                      <a:pt x="75765" y="20906"/>
                      <a:pt x="75668" y="23712"/>
                      <a:pt x="76414" y="26307"/>
                    </a:cubicBezTo>
                    <a:cubicBezTo>
                      <a:pt x="76438" y="26396"/>
                      <a:pt x="76471" y="26485"/>
                      <a:pt x="76495" y="26575"/>
                    </a:cubicBezTo>
                    <a:cubicBezTo>
                      <a:pt x="77257" y="29048"/>
                      <a:pt x="78701" y="31610"/>
                      <a:pt x="77809" y="34027"/>
                    </a:cubicBezTo>
                    <a:cubicBezTo>
                      <a:pt x="76989" y="36265"/>
                      <a:pt x="74516" y="37327"/>
                      <a:pt x="72197" y="37546"/>
                    </a:cubicBezTo>
                    <a:cubicBezTo>
                      <a:pt x="71994" y="37563"/>
                      <a:pt x="71783" y="37579"/>
                      <a:pt x="71581" y="37587"/>
                    </a:cubicBezTo>
                    <a:cubicBezTo>
                      <a:pt x="68872" y="37717"/>
                      <a:pt x="66212" y="37003"/>
                      <a:pt x="63715" y="35908"/>
                    </a:cubicBezTo>
                    <a:cubicBezTo>
                      <a:pt x="58209" y="33500"/>
                      <a:pt x="53311" y="29299"/>
                      <a:pt x="48259" y="25869"/>
                    </a:cubicBezTo>
                    <a:cubicBezTo>
                      <a:pt x="46150" y="24442"/>
                      <a:pt x="43912" y="23112"/>
                      <a:pt x="41463" y="22520"/>
                    </a:cubicBezTo>
                    <a:cubicBezTo>
                      <a:pt x="41131" y="22431"/>
                      <a:pt x="40790" y="22366"/>
                      <a:pt x="40441" y="22317"/>
                    </a:cubicBezTo>
                    <a:cubicBezTo>
                      <a:pt x="37733" y="21912"/>
                      <a:pt x="35089" y="22536"/>
                      <a:pt x="32786" y="24020"/>
                    </a:cubicBezTo>
                    <a:cubicBezTo>
                      <a:pt x="30232" y="25666"/>
                      <a:pt x="28302" y="28350"/>
                      <a:pt x="27053" y="31051"/>
                    </a:cubicBezTo>
                    <a:cubicBezTo>
                      <a:pt x="25342" y="34757"/>
                      <a:pt x="24369" y="38722"/>
                      <a:pt x="22974" y="42404"/>
                    </a:cubicBezTo>
                    <a:cubicBezTo>
                      <a:pt x="22552" y="43531"/>
                      <a:pt x="22066" y="44626"/>
                      <a:pt x="21515" y="45696"/>
                    </a:cubicBezTo>
                    <a:cubicBezTo>
                      <a:pt x="20266" y="48064"/>
                      <a:pt x="18579" y="50180"/>
                      <a:pt x="16544" y="51916"/>
                    </a:cubicBezTo>
                    <a:cubicBezTo>
                      <a:pt x="12092" y="55735"/>
                      <a:pt x="5953" y="57763"/>
                      <a:pt x="1" y="56984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80" name="Google Shape;152;p6"/>
              <p:cNvSpPr/>
              <p:nvPr/>
            </p:nvSpPr>
            <p:spPr>
              <a:xfrm rot="16200000">
                <a:off x="-2464920" y="4591800"/>
                <a:ext cx="5219280" cy="3082320"/>
              </a:xfrm>
              <a:custGeom>
                <a:avLst/>
                <a:gdLst>
                  <a:gd name="textAreaLeft" fmla="*/ 0 w 5219280"/>
                  <a:gd name="textAreaRight" fmla="*/ 5219640 w 5219280"/>
                  <a:gd name="textAreaTop" fmla="*/ 0 h 3082320"/>
                  <a:gd name="textAreaBottom" fmla="*/ 3082680 h 3082320"/>
                </a:gdLst>
                <a:ahLst/>
                <a:rect l="textAreaLeft" t="textAreaTop" r="textAreaRight" b="textAreaBottom"/>
                <a:pathLst>
                  <a:path fill="none" w="99217" h="58598">
                    <a:moveTo>
                      <a:pt x="99216" y="1"/>
                    </a:moveTo>
                    <a:cubicBezTo>
                      <a:pt x="95673" y="3747"/>
                      <a:pt x="88950" y="7745"/>
                      <a:pt x="83768" y="9862"/>
                    </a:cubicBezTo>
                    <a:cubicBezTo>
                      <a:pt x="83428" y="9999"/>
                      <a:pt x="83112" y="10137"/>
                      <a:pt x="82820" y="10259"/>
                    </a:cubicBezTo>
                    <a:cubicBezTo>
                      <a:pt x="80671" y="11175"/>
                      <a:pt x="78611" y="12181"/>
                      <a:pt x="77038" y="13721"/>
                    </a:cubicBezTo>
                    <a:cubicBezTo>
                      <a:pt x="76795" y="13957"/>
                      <a:pt x="76559" y="14216"/>
                      <a:pt x="76349" y="14484"/>
                    </a:cubicBezTo>
                    <a:cubicBezTo>
                      <a:pt x="75343" y="15733"/>
                      <a:pt x="74694" y="17225"/>
                      <a:pt x="74289" y="18830"/>
                    </a:cubicBezTo>
                    <a:cubicBezTo>
                      <a:pt x="73664" y="21328"/>
                      <a:pt x="73632" y="24134"/>
                      <a:pt x="74362" y="26745"/>
                    </a:cubicBezTo>
                    <a:cubicBezTo>
                      <a:pt x="74386" y="26834"/>
                      <a:pt x="74410" y="26923"/>
                      <a:pt x="74435" y="27012"/>
                    </a:cubicBezTo>
                    <a:cubicBezTo>
                      <a:pt x="75189" y="29494"/>
                      <a:pt x="76551" y="32081"/>
                      <a:pt x="75692" y="34514"/>
                    </a:cubicBezTo>
                    <a:cubicBezTo>
                      <a:pt x="74897" y="36776"/>
                      <a:pt x="72505" y="37952"/>
                      <a:pt x="70194" y="38252"/>
                    </a:cubicBezTo>
                    <a:cubicBezTo>
                      <a:pt x="69991" y="38276"/>
                      <a:pt x="69780" y="38301"/>
                      <a:pt x="69569" y="38317"/>
                    </a:cubicBezTo>
                    <a:cubicBezTo>
                      <a:pt x="66869" y="38519"/>
                      <a:pt x="64168" y="37814"/>
                      <a:pt x="61647" y="36711"/>
                    </a:cubicBezTo>
                    <a:cubicBezTo>
                      <a:pt x="56092" y="34295"/>
                      <a:pt x="51186" y="30053"/>
                      <a:pt x="46101" y="26583"/>
                    </a:cubicBezTo>
                    <a:cubicBezTo>
                      <a:pt x="43985" y="25147"/>
                      <a:pt x="41738" y="23801"/>
                      <a:pt x="39289" y="23161"/>
                    </a:cubicBezTo>
                    <a:cubicBezTo>
                      <a:pt x="38949" y="23080"/>
                      <a:pt x="38608" y="23007"/>
                      <a:pt x="38260" y="22942"/>
                    </a:cubicBezTo>
                    <a:cubicBezTo>
                      <a:pt x="35584" y="22479"/>
                      <a:pt x="32826" y="23039"/>
                      <a:pt x="30540" y="24507"/>
                    </a:cubicBezTo>
                    <a:cubicBezTo>
                      <a:pt x="27945" y="26145"/>
                      <a:pt x="26063" y="28902"/>
                      <a:pt x="24904" y="31651"/>
                    </a:cubicBezTo>
                    <a:cubicBezTo>
                      <a:pt x="23347" y="35341"/>
                      <a:pt x="22528" y="39241"/>
                      <a:pt x="21352" y="42874"/>
                    </a:cubicBezTo>
                    <a:cubicBezTo>
                      <a:pt x="20995" y="43985"/>
                      <a:pt x="20582" y="45072"/>
                      <a:pt x="20103" y="46126"/>
                    </a:cubicBezTo>
                    <a:cubicBezTo>
                      <a:pt x="19033" y="48478"/>
                      <a:pt x="17533" y="50602"/>
                      <a:pt x="15676" y="52386"/>
                    </a:cubicBezTo>
                    <a:cubicBezTo>
                      <a:pt x="11621" y="56303"/>
                      <a:pt x="5790" y="58598"/>
                      <a:pt x="0" y="5813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81" name="Google Shape;153;p6"/>
              <p:cNvSpPr/>
              <p:nvPr/>
            </p:nvSpPr>
            <p:spPr>
              <a:xfrm rot="16200000">
                <a:off x="-2358360" y="4483800"/>
                <a:ext cx="5081040" cy="3125880"/>
              </a:xfrm>
              <a:custGeom>
                <a:avLst/>
                <a:gdLst>
                  <a:gd name="textAreaLeft" fmla="*/ 0 w 5081040"/>
                  <a:gd name="textAreaRight" fmla="*/ 5081400 w 5081040"/>
                  <a:gd name="textAreaTop" fmla="*/ 0 h 3125880"/>
                  <a:gd name="textAreaBottom" fmla="*/ 3126240 h 3125880"/>
                </a:gdLst>
                <a:ahLst/>
                <a:rect l="textAreaLeft" t="textAreaTop" r="textAreaRight" b="textAreaBottom"/>
                <a:pathLst>
                  <a:path fill="none" w="96589" h="59426">
                    <a:moveTo>
                      <a:pt x="96589" y="1"/>
                    </a:moveTo>
                    <a:cubicBezTo>
                      <a:pt x="93142" y="3544"/>
                      <a:pt x="86055" y="7680"/>
                      <a:pt x="81019" y="9862"/>
                    </a:cubicBezTo>
                    <a:cubicBezTo>
                      <a:pt x="80678" y="10008"/>
                      <a:pt x="80362" y="10153"/>
                      <a:pt x="80078" y="10283"/>
                    </a:cubicBezTo>
                    <a:cubicBezTo>
                      <a:pt x="77962" y="11256"/>
                      <a:pt x="75967" y="12384"/>
                      <a:pt x="74491" y="14005"/>
                    </a:cubicBezTo>
                    <a:cubicBezTo>
                      <a:pt x="74264" y="14257"/>
                      <a:pt x="74053" y="14524"/>
                      <a:pt x="73851" y="14800"/>
                    </a:cubicBezTo>
                    <a:cubicBezTo>
                      <a:pt x="72934" y="16106"/>
                      <a:pt x="72391" y="17614"/>
                      <a:pt x="72066" y="19236"/>
                    </a:cubicBezTo>
                    <a:cubicBezTo>
                      <a:pt x="71564" y="21750"/>
                      <a:pt x="71588" y="24547"/>
                      <a:pt x="72310" y="27175"/>
                    </a:cubicBezTo>
                    <a:cubicBezTo>
                      <a:pt x="72334" y="27272"/>
                      <a:pt x="72358" y="27361"/>
                      <a:pt x="72383" y="27450"/>
                    </a:cubicBezTo>
                    <a:cubicBezTo>
                      <a:pt x="73121" y="29948"/>
                      <a:pt x="74402" y="32543"/>
                      <a:pt x="73567" y="35008"/>
                    </a:cubicBezTo>
                    <a:cubicBezTo>
                      <a:pt x="72804" y="37295"/>
                      <a:pt x="70493" y="38576"/>
                      <a:pt x="68182" y="38957"/>
                    </a:cubicBezTo>
                    <a:cubicBezTo>
                      <a:pt x="67979" y="38998"/>
                      <a:pt x="67777" y="39022"/>
                      <a:pt x="67566" y="39047"/>
                    </a:cubicBezTo>
                    <a:cubicBezTo>
                      <a:pt x="64866" y="39339"/>
                      <a:pt x="62125" y="38625"/>
                      <a:pt x="59586" y="37522"/>
                    </a:cubicBezTo>
                    <a:cubicBezTo>
                      <a:pt x="53975" y="35097"/>
                      <a:pt x="49061" y="30808"/>
                      <a:pt x="43952" y="27304"/>
                    </a:cubicBezTo>
                    <a:cubicBezTo>
                      <a:pt x="41819" y="25845"/>
                      <a:pt x="39565" y="24491"/>
                      <a:pt x="37108" y="23818"/>
                    </a:cubicBezTo>
                    <a:cubicBezTo>
                      <a:pt x="36775" y="23720"/>
                      <a:pt x="36427" y="23639"/>
                      <a:pt x="36086" y="23574"/>
                    </a:cubicBezTo>
                    <a:cubicBezTo>
                      <a:pt x="33361" y="23071"/>
                      <a:pt x="30637" y="23526"/>
                      <a:pt x="28293" y="24993"/>
                    </a:cubicBezTo>
                    <a:cubicBezTo>
                      <a:pt x="25666" y="26623"/>
                      <a:pt x="23833" y="29453"/>
                      <a:pt x="22754" y="32251"/>
                    </a:cubicBezTo>
                    <a:cubicBezTo>
                      <a:pt x="21343" y="35916"/>
                      <a:pt x="20695" y="39760"/>
                      <a:pt x="19730" y="43344"/>
                    </a:cubicBezTo>
                    <a:cubicBezTo>
                      <a:pt x="19438" y="44439"/>
                      <a:pt x="19089" y="45510"/>
                      <a:pt x="18692" y="46564"/>
                    </a:cubicBezTo>
                    <a:cubicBezTo>
                      <a:pt x="17792" y="48883"/>
                      <a:pt x="16478" y="51016"/>
                      <a:pt x="14807" y="52857"/>
                    </a:cubicBezTo>
                    <a:cubicBezTo>
                      <a:pt x="11142" y="56871"/>
                      <a:pt x="5636" y="59425"/>
                      <a:pt x="0" y="59287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82" name="Google Shape;154;p6"/>
              <p:cNvSpPr/>
              <p:nvPr/>
            </p:nvSpPr>
            <p:spPr>
              <a:xfrm rot="16200000">
                <a:off x="-2247120" y="4372200"/>
                <a:ext cx="4942800" cy="3179160"/>
              </a:xfrm>
              <a:custGeom>
                <a:avLst/>
                <a:gdLst>
                  <a:gd name="textAreaLeft" fmla="*/ 0 w 4942800"/>
                  <a:gd name="textAreaRight" fmla="*/ 4943160 w 4942800"/>
                  <a:gd name="textAreaTop" fmla="*/ 0 h 3179160"/>
                  <a:gd name="textAreaBottom" fmla="*/ 3179520 h 3179160"/>
                </a:gdLst>
                <a:ahLst/>
                <a:rect l="textAreaLeft" t="textAreaTop" r="textAreaRight" b="textAreaBottom"/>
                <a:pathLst>
                  <a:path fill="none" w="93962" h="60439">
                    <a:moveTo>
                      <a:pt x="93962" y="1"/>
                    </a:moveTo>
                    <a:cubicBezTo>
                      <a:pt x="90621" y="3334"/>
                      <a:pt x="83177" y="7615"/>
                      <a:pt x="78279" y="9862"/>
                    </a:cubicBezTo>
                    <a:cubicBezTo>
                      <a:pt x="77938" y="10024"/>
                      <a:pt x="77622" y="10178"/>
                      <a:pt x="77346" y="10308"/>
                    </a:cubicBezTo>
                    <a:cubicBezTo>
                      <a:pt x="75254" y="11354"/>
                      <a:pt x="73324" y="12594"/>
                      <a:pt x="71953" y="14289"/>
                    </a:cubicBezTo>
                    <a:cubicBezTo>
                      <a:pt x="71743" y="14549"/>
                      <a:pt x="71548" y="14833"/>
                      <a:pt x="71370" y="15116"/>
                    </a:cubicBezTo>
                    <a:cubicBezTo>
                      <a:pt x="70534" y="16471"/>
                      <a:pt x="70096" y="18003"/>
                      <a:pt x="69845" y="19633"/>
                    </a:cubicBezTo>
                    <a:cubicBezTo>
                      <a:pt x="69448" y="22293"/>
                      <a:pt x="69586" y="25010"/>
                      <a:pt x="70259" y="27613"/>
                    </a:cubicBezTo>
                    <a:cubicBezTo>
                      <a:pt x="70283" y="27702"/>
                      <a:pt x="70307" y="27791"/>
                      <a:pt x="70340" y="27888"/>
                    </a:cubicBezTo>
                    <a:cubicBezTo>
                      <a:pt x="71053" y="30402"/>
                      <a:pt x="72254" y="33013"/>
                      <a:pt x="71451" y="35495"/>
                    </a:cubicBezTo>
                    <a:cubicBezTo>
                      <a:pt x="70713" y="37806"/>
                      <a:pt x="68483" y="39209"/>
                      <a:pt x="66180" y="39671"/>
                    </a:cubicBezTo>
                    <a:cubicBezTo>
                      <a:pt x="65977" y="39712"/>
                      <a:pt x="65774" y="39744"/>
                      <a:pt x="65563" y="39776"/>
                    </a:cubicBezTo>
                    <a:cubicBezTo>
                      <a:pt x="62863" y="40149"/>
                      <a:pt x="60082" y="39444"/>
                      <a:pt x="57527" y="38333"/>
                    </a:cubicBezTo>
                    <a:cubicBezTo>
                      <a:pt x="51867" y="35884"/>
                      <a:pt x="46953" y="31562"/>
                      <a:pt x="41804" y="28018"/>
                    </a:cubicBezTo>
                    <a:cubicBezTo>
                      <a:pt x="39671" y="26550"/>
                      <a:pt x="37400" y="25180"/>
                      <a:pt x="34935" y="24466"/>
                    </a:cubicBezTo>
                    <a:cubicBezTo>
                      <a:pt x="34603" y="24361"/>
                      <a:pt x="34254" y="24280"/>
                      <a:pt x="33913" y="24207"/>
                    </a:cubicBezTo>
                    <a:cubicBezTo>
                      <a:pt x="31180" y="23655"/>
                      <a:pt x="28423" y="24028"/>
                      <a:pt x="26047" y="25480"/>
                    </a:cubicBezTo>
                    <a:cubicBezTo>
                      <a:pt x="23388" y="27102"/>
                      <a:pt x="21595" y="30005"/>
                      <a:pt x="20606" y="32851"/>
                    </a:cubicBezTo>
                    <a:cubicBezTo>
                      <a:pt x="19349" y="36492"/>
                      <a:pt x="18863" y="40279"/>
                      <a:pt x="18108" y="43815"/>
                    </a:cubicBezTo>
                    <a:cubicBezTo>
                      <a:pt x="17890" y="44893"/>
                      <a:pt x="17614" y="45956"/>
                      <a:pt x="17281" y="47002"/>
                    </a:cubicBezTo>
                    <a:cubicBezTo>
                      <a:pt x="16560" y="49297"/>
                      <a:pt x="15424" y="51437"/>
                      <a:pt x="13940" y="53327"/>
                    </a:cubicBezTo>
                    <a:cubicBezTo>
                      <a:pt x="10672" y="57446"/>
                      <a:pt x="5482" y="60260"/>
                      <a:pt x="1" y="60439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83" name="Google Shape;155;p6"/>
              <p:cNvSpPr/>
              <p:nvPr/>
            </p:nvSpPr>
            <p:spPr>
              <a:xfrm rot="16200000">
                <a:off x="-2131560" y="4255920"/>
                <a:ext cx="4804200" cy="3240000"/>
              </a:xfrm>
              <a:custGeom>
                <a:avLst/>
                <a:gdLst>
                  <a:gd name="textAreaLeft" fmla="*/ 0 w 4804200"/>
                  <a:gd name="textAreaRight" fmla="*/ 4804560 w 4804200"/>
                  <a:gd name="textAreaTop" fmla="*/ 0 h 3240000"/>
                  <a:gd name="textAreaBottom" fmla="*/ 3240360 h 3240000"/>
                </a:gdLst>
                <a:ahLst/>
                <a:rect l="textAreaLeft" t="textAreaTop" r="textAreaRight" b="textAreaBottom"/>
                <a:pathLst>
                  <a:path fill="none" w="91326" h="61591">
                    <a:moveTo>
                      <a:pt x="91326" y="1"/>
                    </a:moveTo>
                    <a:cubicBezTo>
                      <a:pt x="88082" y="3131"/>
                      <a:pt x="80281" y="7567"/>
                      <a:pt x="75529" y="9862"/>
                    </a:cubicBezTo>
                    <a:cubicBezTo>
                      <a:pt x="75181" y="10032"/>
                      <a:pt x="74872" y="10194"/>
                      <a:pt x="74605" y="10340"/>
                    </a:cubicBezTo>
                    <a:cubicBezTo>
                      <a:pt x="72545" y="11443"/>
                      <a:pt x="70672" y="12805"/>
                      <a:pt x="69415" y="14573"/>
                    </a:cubicBezTo>
                    <a:cubicBezTo>
                      <a:pt x="69212" y="14849"/>
                      <a:pt x="69034" y="15141"/>
                      <a:pt x="68872" y="15441"/>
                    </a:cubicBezTo>
                    <a:cubicBezTo>
                      <a:pt x="68126" y="16836"/>
                      <a:pt x="67793" y="18393"/>
                      <a:pt x="67623" y="20039"/>
                    </a:cubicBezTo>
                    <a:cubicBezTo>
                      <a:pt x="67347" y="22723"/>
                      <a:pt x="67550" y="25431"/>
                      <a:pt x="68215" y="28051"/>
                    </a:cubicBezTo>
                    <a:cubicBezTo>
                      <a:pt x="68239" y="28140"/>
                      <a:pt x="68263" y="28229"/>
                      <a:pt x="68288" y="28326"/>
                    </a:cubicBezTo>
                    <a:cubicBezTo>
                      <a:pt x="68985" y="30856"/>
                      <a:pt x="70104" y="33484"/>
                      <a:pt x="69334" y="35990"/>
                    </a:cubicBezTo>
                    <a:cubicBezTo>
                      <a:pt x="68628" y="38325"/>
                      <a:pt x="66479" y="39833"/>
                      <a:pt x="64185" y="40377"/>
                    </a:cubicBezTo>
                    <a:cubicBezTo>
                      <a:pt x="63982" y="40425"/>
                      <a:pt x="63771" y="40474"/>
                      <a:pt x="63560" y="40506"/>
                    </a:cubicBezTo>
                    <a:cubicBezTo>
                      <a:pt x="60860" y="40960"/>
                      <a:pt x="58038" y="40255"/>
                      <a:pt x="55467" y="39144"/>
                    </a:cubicBezTo>
                    <a:cubicBezTo>
                      <a:pt x="49758" y="36679"/>
                      <a:pt x="44828" y="32316"/>
                      <a:pt x="39654" y="28740"/>
                    </a:cubicBezTo>
                    <a:cubicBezTo>
                      <a:pt x="37505" y="27256"/>
                      <a:pt x="35227" y="25877"/>
                      <a:pt x="32761" y="25115"/>
                    </a:cubicBezTo>
                    <a:cubicBezTo>
                      <a:pt x="32421" y="25010"/>
                      <a:pt x="32080" y="24920"/>
                      <a:pt x="31732" y="24847"/>
                    </a:cubicBezTo>
                    <a:cubicBezTo>
                      <a:pt x="28991" y="24239"/>
                      <a:pt x="26193" y="24523"/>
                      <a:pt x="23793" y="25967"/>
                    </a:cubicBezTo>
                    <a:cubicBezTo>
                      <a:pt x="21100" y="27580"/>
                      <a:pt x="19357" y="30556"/>
                      <a:pt x="18457" y="33459"/>
                    </a:cubicBezTo>
                    <a:cubicBezTo>
                      <a:pt x="17346" y="37076"/>
                      <a:pt x="17021" y="40798"/>
                      <a:pt x="16486" y="44285"/>
                    </a:cubicBezTo>
                    <a:cubicBezTo>
                      <a:pt x="16324" y="45356"/>
                      <a:pt x="16129" y="46410"/>
                      <a:pt x="15870" y="47432"/>
                    </a:cubicBezTo>
                    <a:cubicBezTo>
                      <a:pt x="15286" y="49759"/>
                      <a:pt x="14370" y="51884"/>
                      <a:pt x="13064" y="53797"/>
                    </a:cubicBezTo>
                    <a:cubicBezTo>
                      <a:pt x="10194" y="58014"/>
                      <a:pt x="5320" y="61087"/>
                      <a:pt x="0" y="61590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84" name="Google Shape;156;p6"/>
              <p:cNvSpPr/>
              <p:nvPr/>
            </p:nvSpPr>
            <p:spPr>
              <a:xfrm rot="16200000">
                <a:off x="-2016000" y="4140360"/>
                <a:ext cx="4665600" cy="3300480"/>
              </a:xfrm>
              <a:custGeom>
                <a:avLst/>
                <a:gdLst>
                  <a:gd name="textAreaLeft" fmla="*/ 0 w 4665600"/>
                  <a:gd name="textAreaRight" fmla="*/ 4665960 w 4665600"/>
                  <a:gd name="textAreaTop" fmla="*/ 0 h 3300480"/>
                  <a:gd name="textAreaBottom" fmla="*/ 3300840 h 3300480"/>
                </a:gdLst>
                <a:ahLst/>
                <a:rect l="textAreaLeft" t="textAreaTop" r="textAreaRight" b="textAreaBottom"/>
                <a:pathLst>
                  <a:path fill="none" w="88692" h="62742">
                    <a:moveTo>
                      <a:pt x="88691" y="1"/>
                    </a:moveTo>
                    <a:cubicBezTo>
                      <a:pt x="85561" y="2920"/>
                      <a:pt x="77387" y="7510"/>
                      <a:pt x="72781" y="9862"/>
                    </a:cubicBezTo>
                    <a:cubicBezTo>
                      <a:pt x="72432" y="10040"/>
                      <a:pt x="72124" y="10210"/>
                      <a:pt x="71865" y="10364"/>
                    </a:cubicBezTo>
                    <a:cubicBezTo>
                      <a:pt x="69837" y="11540"/>
                      <a:pt x="68021" y="13008"/>
                      <a:pt x="66869" y="14857"/>
                    </a:cubicBezTo>
                    <a:cubicBezTo>
                      <a:pt x="66683" y="15141"/>
                      <a:pt x="66521" y="15449"/>
                      <a:pt x="66383" y="15757"/>
                    </a:cubicBezTo>
                    <a:cubicBezTo>
                      <a:pt x="65718" y="17201"/>
                      <a:pt x="65491" y="18790"/>
                      <a:pt x="65402" y="20444"/>
                    </a:cubicBezTo>
                    <a:cubicBezTo>
                      <a:pt x="65256" y="23145"/>
                      <a:pt x="65515" y="25853"/>
                      <a:pt x="66164" y="28480"/>
                    </a:cubicBezTo>
                    <a:cubicBezTo>
                      <a:pt x="66188" y="28578"/>
                      <a:pt x="66212" y="28667"/>
                      <a:pt x="66237" y="28764"/>
                    </a:cubicBezTo>
                    <a:cubicBezTo>
                      <a:pt x="66918" y="31311"/>
                      <a:pt x="67964" y="33954"/>
                      <a:pt x="67218" y="36476"/>
                    </a:cubicBezTo>
                    <a:cubicBezTo>
                      <a:pt x="66529" y="38844"/>
                      <a:pt x="64469" y="40458"/>
                      <a:pt x="62182" y="41090"/>
                    </a:cubicBezTo>
                    <a:cubicBezTo>
                      <a:pt x="61979" y="41139"/>
                      <a:pt x="61769" y="41196"/>
                      <a:pt x="61558" y="41236"/>
                    </a:cubicBezTo>
                    <a:cubicBezTo>
                      <a:pt x="58857" y="41771"/>
                      <a:pt x="55995" y="41066"/>
                      <a:pt x="53408" y="39955"/>
                    </a:cubicBezTo>
                    <a:cubicBezTo>
                      <a:pt x="47642" y="37474"/>
                      <a:pt x="42704" y="33070"/>
                      <a:pt x="37498" y="29454"/>
                    </a:cubicBezTo>
                    <a:cubicBezTo>
                      <a:pt x="35333" y="27953"/>
                      <a:pt x="33054" y="26567"/>
                      <a:pt x="30581" y="25764"/>
                    </a:cubicBezTo>
                    <a:cubicBezTo>
                      <a:pt x="30240" y="25658"/>
                      <a:pt x="29891" y="25561"/>
                      <a:pt x="29543" y="25472"/>
                    </a:cubicBezTo>
                    <a:cubicBezTo>
                      <a:pt x="26810" y="24815"/>
                      <a:pt x="23972" y="25018"/>
                      <a:pt x="21547" y="26453"/>
                    </a:cubicBezTo>
                    <a:cubicBezTo>
                      <a:pt x="18814" y="28059"/>
                      <a:pt x="17103" y="31100"/>
                      <a:pt x="16308" y="34051"/>
                    </a:cubicBezTo>
                    <a:cubicBezTo>
                      <a:pt x="15335" y="37644"/>
                      <a:pt x="15181" y="41309"/>
                      <a:pt x="14865" y="44756"/>
                    </a:cubicBezTo>
                    <a:cubicBezTo>
                      <a:pt x="14760" y="45810"/>
                      <a:pt x="14638" y="46856"/>
                      <a:pt x="14460" y="47870"/>
                    </a:cubicBezTo>
                    <a:cubicBezTo>
                      <a:pt x="14046" y="50181"/>
                      <a:pt x="13324" y="52313"/>
                      <a:pt x="12197" y="54268"/>
                    </a:cubicBezTo>
                    <a:cubicBezTo>
                      <a:pt x="9724" y="58590"/>
                      <a:pt x="5158" y="61923"/>
                      <a:pt x="1" y="62742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85" name="Google Shape;157;p6"/>
              <p:cNvSpPr/>
              <p:nvPr/>
            </p:nvSpPr>
            <p:spPr>
              <a:xfrm rot="16200000">
                <a:off x="-1900800" y="4024080"/>
                <a:ext cx="4527360" cy="3361320"/>
              </a:xfrm>
              <a:custGeom>
                <a:avLst/>
                <a:gdLst>
                  <a:gd name="textAreaLeft" fmla="*/ 0 w 4527360"/>
                  <a:gd name="textAreaRight" fmla="*/ 4527720 w 4527360"/>
                  <a:gd name="textAreaTop" fmla="*/ 0 h 3361320"/>
                  <a:gd name="textAreaBottom" fmla="*/ 3361680 h 3361320"/>
                </a:gdLst>
                <a:ahLst/>
                <a:rect l="textAreaLeft" t="textAreaTop" r="textAreaRight" b="textAreaBottom"/>
                <a:pathLst>
                  <a:path fill="none" w="86064" h="63902">
                    <a:moveTo>
                      <a:pt x="86063" y="1"/>
                    </a:moveTo>
                    <a:cubicBezTo>
                      <a:pt x="83022" y="2709"/>
                      <a:pt x="74508" y="7470"/>
                      <a:pt x="70032" y="9862"/>
                    </a:cubicBezTo>
                    <a:cubicBezTo>
                      <a:pt x="69675" y="10048"/>
                      <a:pt x="69375" y="10235"/>
                      <a:pt x="69123" y="10389"/>
                    </a:cubicBezTo>
                    <a:cubicBezTo>
                      <a:pt x="67120" y="11638"/>
                      <a:pt x="65377" y="13211"/>
                      <a:pt x="64323" y="15141"/>
                    </a:cubicBezTo>
                    <a:cubicBezTo>
                      <a:pt x="64152" y="15441"/>
                      <a:pt x="64006" y="15749"/>
                      <a:pt x="63885" y="16073"/>
                    </a:cubicBezTo>
                    <a:cubicBezTo>
                      <a:pt x="63301" y="17574"/>
                      <a:pt x="63179" y="19179"/>
                      <a:pt x="63171" y="20850"/>
                    </a:cubicBezTo>
                    <a:cubicBezTo>
                      <a:pt x="63155" y="23566"/>
                      <a:pt x="63471" y="26275"/>
                      <a:pt x="64112" y="28918"/>
                    </a:cubicBezTo>
                    <a:cubicBezTo>
                      <a:pt x="64136" y="29008"/>
                      <a:pt x="64160" y="29105"/>
                      <a:pt x="64185" y="29194"/>
                    </a:cubicBezTo>
                    <a:cubicBezTo>
                      <a:pt x="64842" y="31765"/>
                      <a:pt x="65807" y="34425"/>
                      <a:pt x="65093" y="36971"/>
                    </a:cubicBezTo>
                    <a:cubicBezTo>
                      <a:pt x="64436" y="39355"/>
                      <a:pt x="62449" y="41082"/>
                      <a:pt x="60171" y="41796"/>
                    </a:cubicBezTo>
                    <a:cubicBezTo>
                      <a:pt x="59968" y="41861"/>
                      <a:pt x="59765" y="41909"/>
                      <a:pt x="59546" y="41966"/>
                    </a:cubicBezTo>
                    <a:cubicBezTo>
                      <a:pt x="56846" y="42582"/>
                      <a:pt x="53951" y="41885"/>
                      <a:pt x="51340" y="40766"/>
                    </a:cubicBezTo>
                    <a:cubicBezTo>
                      <a:pt x="45526" y="38268"/>
                      <a:pt x="40579" y="33824"/>
                      <a:pt x="35349" y="30175"/>
                    </a:cubicBezTo>
                    <a:cubicBezTo>
                      <a:pt x="33167" y="28659"/>
                      <a:pt x="30888" y="27256"/>
                      <a:pt x="28399" y="26421"/>
                    </a:cubicBezTo>
                    <a:cubicBezTo>
                      <a:pt x="28058" y="26307"/>
                      <a:pt x="27718" y="26202"/>
                      <a:pt x="27361" y="26113"/>
                    </a:cubicBezTo>
                    <a:cubicBezTo>
                      <a:pt x="24612" y="25399"/>
                      <a:pt x="21741" y="25521"/>
                      <a:pt x="19292" y="26940"/>
                    </a:cubicBezTo>
                    <a:cubicBezTo>
                      <a:pt x="16527" y="28537"/>
                      <a:pt x="14857" y="31651"/>
                      <a:pt x="14151" y="34660"/>
                    </a:cubicBezTo>
                    <a:cubicBezTo>
                      <a:pt x="13316" y="38228"/>
                      <a:pt x="13340" y="41836"/>
                      <a:pt x="13243" y="45234"/>
                    </a:cubicBezTo>
                    <a:cubicBezTo>
                      <a:pt x="13210" y="46272"/>
                      <a:pt x="13154" y="47302"/>
                      <a:pt x="13040" y="48307"/>
                    </a:cubicBezTo>
                    <a:cubicBezTo>
                      <a:pt x="12797" y="50602"/>
                      <a:pt x="12270" y="52743"/>
                      <a:pt x="11321" y="54746"/>
                    </a:cubicBezTo>
                    <a:cubicBezTo>
                      <a:pt x="9237" y="59166"/>
                      <a:pt x="4996" y="62758"/>
                      <a:pt x="1" y="6390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86" name="Google Shape;158;p6"/>
              <p:cNvSpPr/>
              <p:nvPr/>
            </p:nvSpPr>
            <p:spPr>
              <a:xfrm rot="16200000">
                <a:off x="-1785240" y="3908160"/>
                <a:ext cx="4389120" cy="3422520"/>
              </a:xfrm>
              <a:custGeom>
                <a:avLst/>
                <a:gdLst>
                  <a:gd name="textAreaLeft" fmla="*/ 0 w 4389120"/>
                  <a:gd name="textAreaRight" fmla="*/ 4389480 w 4389120"/>
                  <a:gd name="textAreaTop" fmla="*/ 0 h 3422520"/>
                  <a:gd name="textAreaBottom" fmla="*/ 3422880 h 3422520"/>
                </a:gdLst>
                <a:ahLst/>
                <a:rect l="textAreaLeft" t="textAreaTop" r="textAreaRight" b="textAreaBottom"/>
                <a:pathLst>
                  <a:path fill="none" w="83436" h="65062">
                    <a:moveTo>
                      <a:pt x="83436" y="1"/>
                    </a:moveTo>
                    <a:cubicBezTo>
                      <a:pt x="80500" y="2507"/>
                      <a:pt x="71620" y="7421"/>
                      <a:pt x="67290" y="9862"/>
                    </a:cubicBezTo>
                    <a:cubicBezTo>
                      <a:pt x="66933" y="10064"/>
                      <a:pt x="66633" y="10251"/>
                      <a:pt x="66390" y="10413"/>
                    </a:cubicBezTo>
                    <a:cubicBezTo>
                      <a:pt x="64419" y="11735"/>
                      <a:pt x="62725" y="13422"/>
                      <a:pt x="61776" y="15425"/>
                    </a:cubicBezTo>
                    <a:cubicBezTo>
                      <a:pt x="61630" y="15733"/>
                      <a:pt x="61508" y="16057"/>
                      <a:pt x="61403" y="16390"/>
                    </a:cubicBezTo>
                    <a:cubicBezTo>
                      <a:pt x="60900" y="17939"/>
                      <a:pt x="60884" y="19568"/>
                      <a:pt x="60957" y="21247"/>
                    </a:cubicBezTo>
                    <a:cubicBezTo>
                      <a:pt x="61062" y="23980"/>
                      <a:pt x="61435" y="26696"/>
                      <a:pt x="62068" y="29356"/>
                    </a:cubicBezTo>
                    <a:cubicBezTo>
                      <a:pt x="62092" y="29445"/>
                      <a:pt x="62108" y="29543"/>
                      <a:pt x="62133" y="29632"/>
                    </a:cubicBezTo>
                    <a:cubicBezTo>
                      <a:pt x="62781" y="32219"/>
                      <a:pt x="63657" y="34895"/>
                      <a:pt x="62984" y="37457"/>
                    </a:cubicBezTo>
                    <a:cubicBezTo>
                      <a:pt x="62352" y="39866"/>
                      <a:pt x="60446" y="41707"/>
                      <a:pt x="58175" y="42501"/>
                    </a:cubicBezTo>
                    <a:cubicBezTo>
                      <a:pt x="57973" y="42574"/>
                      <a:pt x="57762" y="42639"/>
                      <a:pt x="57551" y="42696"/>
                    </a:cubicBezTo>
                    <a:cubicBezTo>
                      <a:pt x="54851" y="43401"/>
                      <a:pt x="51907" y="42696"/>
                      <a:pt x="49288" y="41577"/>
                    </a:cubicBezTo>
                    <a:cubicBezTo>
                      <a:pt x="43425" y="39063"/>
                      <a:pt x="38470" y="34587"/>
                      <a:pt x="33199" y="30897"/>
                    </a:cubicBezTo>
                    <a:cubicBezTo>
                      <a:pt x="31010" y="29364"/>
                      <a:pt x="28715" y="27953"/>
                      <a:pt x="26225" y="27078"/>
                    </a:cubicBezTo>
                    <a:cubicBezTo>
                      <a:pt x="25885" y="26956"/>
                      <a:pt x="25544" y="26842"/>
                      <a:pt x="25187" y="26745"/>
                    </a:cubicBezTo>
                    <a:cubicBezTo>
                      <a:pt x="22438" y="25983"/>
                      <a:pt x="19519" y="26023"/>
                      <a:pt x="17054" y="27434"/>
                    </a:cubicBezTo>
                    <a:cubicBezTo>
                      <a:pt x="14256" y="29016"/>
                      <a:pt x="12618" y="32203"/>
                      <a:pt x="12010" y="35268"/>
                    </a:cubicBezTo>
                    <a:cubicBezTo>
                      <a:pt x="11312" y="38795"/>
                      <a:pt x="11515" y="42355"/>
                      <a:pt x="11621" y="45704"/>
                    </a:cubicBezTo>
                    <a:cubicBezTo>
                      <a:pt x="11653" y="46734"/>
                      <a:pt x="11669" y="47748"/>
                      <a:pt x="11637" y="48745"/>
                    </a:cubicBezTo>
                    <a:cubicBezTo>
                      <a:pt x="11556" y="51016"/>
                      <a:pt x="11223" y="53165"/>
                      <a:pt x="10461" y="55217"/>
                    </a:cubicBezTo>
                    <a:cubicBezTo>
                      <a:pt x="8774" y="59733"/>
                      <a:pt x="4849" y="63585"/>
                      <a:pt x="0" y="6506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87" name="Google Shape;159;p6"/>
              <p:cNvSpPr/>
              <p:nvPr/>
            </p:nvSpPr>
            <p:spPr>
              <a:xfrm rot="16200000">
                <a:off x="-1670040" y="3792600"/>
                <a:ext cx="4250520" cy="3482640"/>
              </a:xfrm>
              <a:custGeom>
                <a:avLst/>
                <a:gdLst>
                  <a:gd name="textAreaLeft" fmla="*/ 0 w 4250520"/>
                  <a:gd name="textAreaRight" fmla="*/ 4250880 w 4250520"/>
                  <a:gd name="textAreaTop" fmla="*/ 0 h 3482640"/>
                  <a:gd name="textAreaBottom" fmla="*/ 3483000 h 3482640"/>
                </a:gdLst>
                <a:ahLst/>
                <a:rect l="textAreaLeft" t="textAreaTop" r="textAreaRight" b="textAreaBottom"/>
                <a:pathLst>
                  <a:path fill="none" w="80801" h="66204">
                    <a:moveTo>
                      <a:pt x="80801" y="0"/>
                    </a:moveTo>
                    <a:cubicBezTo>
                      <a:pt x="77971" y="2295"/>
                      <a:pt x="68742" y="7379"/>
                      <a:pt x="64542" y="9861"/>
                    </a:cubicBezTo>
                    <a:cubicBezTo>
                      <a:pt x="64185" y="10072"/>
                      <a:pt x="63885" y="10266"/>
                      <a:pt x="63650" y="10437"/>
                    </a:cubicBezTo>
                    <a:cubicBezTo>
                      <a:pt x="61712" y="11839"/>
                      <a:pt x="60082" y="13623"/>
                      <a:pt x="59238" y="15708"/>
                    </a:cubicBezTo>
                    <a:cubicBezTo>
                      <a:pt x="59100" y="16040"/>
                      <a:pt x="58987" y="16372"/>
                      <a:pt x="58906" y="16713"/>
                    </a:cubicBezTo>
                    <a:cubicBezTo>
                      <a:pt x="58492" y="18311"/>
                      <a:pt x="58582" y="19965"/>
                      <a:pt x="58727" y="21660"/>
                    </a:cubicBezTo>
                    <a:cubicBezTo>
                      <a:pt x="58963" y="24392"/>
                      <a:pt x="59392" y="27117"/>
                      <a:pt x="60017" y="29793"/>
                    </a:cubicBezTo>
                    <a:lnTo>
                      <a:pt x="60082" y="30077"/>
                    </a:lnTo>
                    <a:cubicBezTo>
                      <a:pt x="60714" y="32680"/>
                      <a:pt x="61509" y="35364"/>
                      <a:pt x="60860" y="37951"/>
                    </a:cubicBezTo>
                    <a:cubicBezTo>
                      <a:pt x="60252" y="40384"/>
                      <a:pt x="58427" y="42338"/>
                      <a:pt x="56165" y="43214"/>
                    </a:cubicBezTo>
                    <a:cubicBezTo>
                      <a:pt x="55962" y="43295"/>
                      <a:pt x="55751" y="43360"/>
                      <a:pt x="55541" y="43425"/>
                    </a:cubicBezTo>
                    <a:cubicBezTo>
                      <a:pt x="52840" y="44211"/>
                      <a:pt x="49864" y="43514"/>
                      <a:pt x="47221" y="42387"/>
                    </a:cubicBezTo>
                    <a:cubicBezTo>
                      <a:pt x="41301" y="39849"/>
                      <a:pt x="36346" y="35332"/>
                      <a:pt x="31043" y="31610"/>
                    </a:cubicBezTo>
                    <a:cubicBezTo>
                      <a:pt x="28845" y="30061"/>
                      <a:pt x="26542" y="28642"/>
                      <a:pt x="24053" y="27717"/>
                    </a:cubicBezTo>
                    <a:cubicBezTo>
                      <a:pt x="23712" y="27596"/>
                      <a:pt x="23363" y="27474"/>
                      <a:pt x="23006" y="27369"/>
                    </a:cubicBezTo>
                    <a:cubicBezTo>
                      <a:pt x="20249" y="26558"/>
                      <a:pt x="17298" y="26517"/>
                      <a:pt x="14800" y="27912"/>
                    </a:cubicBezTo>
                    <a:cubicBezTo>
                      <a:pt x="11970" y="29493"/>
                      <a:pt x="10364" y="32745"/>
                      <a:pt x="9861" y="35859"/>
                    </a:cubicBezTo>
                    <a:cubicBezTo>
                      <a:pt x="9294" y="39362"/>
                      <a:pt x="9675" y="42865"/>
                      <a:pt x="9999" y="46174"/>
                    </a:cubicBezTo>
                    <a:cubicBezTo>
                      <a:pt x="10097" y="47187"/>
                      <a:pt x="10178" y="48185"/>
                      <a:pt x="10218" y="49174"/>
                    </a:cubicBezTo>
                    <a:cubicBezTo>
                      <a:pt x="10316" y="51429"/>
                      <a:pt x="10170" y="53586"/>
                      <a:pt x="9586" y="55686"/>
                    </a:cubicBezTo>
                    <a:cubicBezTo>
                      <a:pt x="8296" y="60308"/>
                      <a:pt x="4680" y="64411"/>
                      <a:pt x="1" y="66204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88" name="Google Shape;160;p6"/>
              <p:cNvSpPr/>
              <p:nvPr/>
            </p:nvSpPr>
            <p:spPr>
              <a:xfrm rot="16200000">
                <a:off x="-1554480" y="3677040"/>
                <a:ext cx="4111920" cy="3543120"/>
              </a:xfrm>
              <a:custGeom>
                <a:avLst/>
                <a:gdLst>
                  <a:gd name="textAreaLeft" fmla="*/ 0 w 4111920"/>
                  <a:gd name="textAreaRight" fmla="*/ 4112280 w 4111920"/>
                  <a:gd name="textAreaTop" fmla="*/ 0 h 3543120"/>
                  <a:gd name="textAreaBottom" fmla="*/ 3543480 h 3543120"/>
                </a:gdLst>
                <a:ahLst/>
                <a:rect l="textAreaLeft" t="textAreaTop" r="textAreaRight" b="textAreaBottom"/>
                <a:pathLst>
                  <a:path fill="none" w="78165" h="67356">
                    <a:moveTo>
                      <a:pt x="78165" y="0"/>
                    </a:moveTo>
                    <a:cubicBezTo>
                      <a:pt x="75440" y="2084"/>
                      <a:pt x="65855" y="7347"/>
                      <a:pt x="61800" y="9861"/>
                    </a:cubicBezTo>
                    <a:cubicBezTo>
                      <a:pt x="61492" y="10047"/>
                      <a:pt x="61200" y="10250"/>
                      <a:pt x="60917" y="10461"/>
                    </a:cubicBezTo>
                    <a:cubicBezTo>
                      <a:pt x="59003" y="11937"/>
                      <a:pt x="57430" y="13834"/>
                      <a:pt x="56692" y="15991"/>
                    </a:cubicBezTo>
                    <a:cubicBezTo>
                      <a:pt x="56578" y="16324"/>
                      <a:pt x="56481" y="16673"/>
                      <a:pt x="56416" y="17029"/>
                    </a:cubicBezTo>
                    <a:cubicBezTo>
                      <a:pt x="56092" y="18667"/>
                      <a:pt x="56278" y="20346"/>
                      <a:pt x="56513" y="22057"/>
                    </a:cubicBezTo>
                    <a:cubicBezTo>
                      <a:pt x="56870" y="24709"/>
                      <a:pt x="57340" y="27490"/>
                      <a:pt x="57973" y="30223"/>
                    </a:cubicBezTo>
                    <a:cubicBezTo>
                      <a:pt x="57989" y="30320"/>
                      <a:pt x="58013" y="30410"/>
                      <a:pt x="58038" y="30507"/>
                    </a:cubicBezTo>
                    <a:cubicBezTo>
                      <a:pt x="58654" y="33126"/>
                      <a:pt x="59368" y="35835"/>
                      <a:pt x="58743" y="38438"/>
                    </a:cubicBezTo>
                    <a:cubicBezTo>
                      <a:pt x="58168" y="40903"/>
                      <a:pt x="56424" y="42963"/>
                      <a:pt x="54162" y="43911"/>
                    </a:cubicBezTo>
                    <a:cubicBezTo>
                      <a:pt x="53959" y="44001"/>
                      <a:pt x="53756" y="44074"/>
                      <a:pt x="53545" y="44147"/>
                    </a:cubicBezTo>
                    <a:cubicBezTo>
                      <a:pt x="50845" y="45014"/>
                      <a:pt x="47828" y="44317"/>
                      <a:pt x="45169" y="43182"/>
                    </a:cubicBezTo>
                    <a:cubicBezTo>
                      <a:pt x="39192" y="40643"/>
                      <a:pt x="34229" y="36086"/>
                      <a:pt x="28893" y="32323"/>
                    </a:cubicBezTo>
                    <a:cubicBezTo>
                      <a:pt x="26680" y="30766"/>
                      <a:pt x="24368" y="29331"/>
                      <a:pt x="21863" y="28374"/>
                    </a:cubicBezTo>
                    <a:cubicBezTo>
                      <a:pt x="21522" y="28236"/>
                      <a:pt x="21173" y="28115"/>
                      <a:pt x="20825" y="28009"/>
                    </a:cubicBezTo>
                    <a:cubicBezTo>
                      <a:pt x="18051" y="27150"/>
                      <a:pt x="15067" y="27012"/>
                      <a:pt x="12545" y="28398"/>
                    </a:cubicBezTo>
                    <a:cubicBezTo>
                      <a:pt x="9683" y="29972"/>
                      <a:pt x="8101" y="33296"/>
                      <a:pt x="7704" y="36459"/>
                    </a:cubicBezTo>
                    <a:cubicBezTo>
                      <a:pt x="7266" y="39938"/>
                      <a:pt x="7834" y="43384"/>
                      <a:pt x="8369" y="46644"/>
                    </a:cubicBezTo>
                    <a:cubicBezTo>
                      <a:pt x="8531" y="47642"/>
                      <a:pt x="8685" y="48631"/>
                      <a:pt x="8807" y="49612"/>
                    </a:cubicBezTo>
                    <a:cubicBezTo>
                      <a:pt x="9066" y="51850"/>
                      <a:pt x="9115" y="54015"/>
                      <a:pt x="8710" y="56156"/>
                    </a:cubicBezTo>
                    <a:cubicBezTo>
                      <a:pt x="7818" y="60876"/>
                      <a:pt x="4525" y="65247"/>
                      <a:pt x="0" y="67355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89" name="Google Shape;161;p6"/>
              <p:cNvSpPr/>
              <p:nvPr/>
            </p:nvSpPr>
            <p:spPr>
              <a:xfrm rot="16200000">
                <a:off x="-1439640" y="3561120"/>
                <a:ext cx="3974040" cy="3603960"/>
              </a:xfrm>
              <a:custGeom>
                <a:avLst/>
                <a:gdLst>
                  <a:gd name="textAreaLeft" fmla="*/ 0 w 3974040"/>
                  <a:gd name="textAreaRight" fmla="*/ 3974400 w 3974040"/>
                  <a:gd name="textAreaTop" fmla="*/ 0 h 3603960"/>
                  <a:gd name="textAreaBottom" fmla="*/ 3604320 h 3603960"/>
                </a:gdLst>
                <a:ahLst/>
                <a:rect l="textAreaLeft" t="textAreaTop" r="textAreaRight" b="textAreaBottom"/>
                <a:pathLst>
                  <a:path fill="none" w="75547" h="68515">
                    <a:moveTo>
                      <a:pt x="75546" y="0"/>
                    </a:moveTo>
                    <a:cubicBezTo>
                      <a:pt x="72919" y="1873"/>
                      <a:pt x="62985" y="7306"/>
                      <a:pt x="59052" y="9861"/>
                    </a:cubicBezTo>
                    <a:cubicBezTo>
                      <a:pt x="58752" y="10056"/>
                      <a:pt x="58460" y="10266"/>
                      <a:pt x="58176" y="10493"/>
                    </a:cubicBezTo>
                    <a:cubicBezTo>
                      <a:pt x="56303" y="12042"/>
                      <a:pt x="54787" y="14037"/>
                      <a:pt x="54154" y="16267"/>
                    </a:cubicBezTo>
                    <a:cubicBezTo>
                      <a:pt x="54049" y="16616"/>
                      <a:pt x="53976" y="16981"/>
                      <a:pt x="53919" y="17338"/>
                    </a:cubicBezTo>
                    <a:cubicBezTo>
                      <a:pt x="53684" y="19032"/>
                      <a:pt x="53976" y="20735"/>
                      <a:pt x="54284" y="22454"/>
                    </a:cubicBezTo>
                    <a:cubicBezTo>
                      <a:pt x="54770" y="25122"/>
                      <a:pt x="55297" y="27904"/>
                      <a:pt x="55914" y="30653"/>
                    </a:cubicBezTo>
                    <a:lnTo>
                      <a:pt x="55979" y="30937"/>
                    </a:lnTo>
                    <a:cubicBezTo>
                      <a:pt x="56579" y="33572"/>
                      <a:pt x="57211" y="36297"/>
                      <a:pt x="56627" y="38924"/>
                    </a:cubicBezTo>
                    <a:cubicBezTo>
                      <a:pt x="56068" y="41406"/>
                      <a:pt x="54414" y="43579"/>
                      <a:pt x="52159" y="44617"/>
                    </a:cubicBezTo>
                    <a:cubicBezTo>
                      <a:pt x="51956" y="44714"/>
                      <a:pt x="51754" y="44795"/>
                      <a:pt x="51543" y="44868"/>
                    </a:cubicBezTo>
                    <a:cubicBezTo>
                      <a:pt x="48834" y="45825"/>
                      <a:pt x="45777" y="45128"/>
                      <a:pt x="43109" y="43993"/>
                    </a:cubicBezTo>
                    <a:cubicBezTo>
                      <a:pt x="37084" y="41438"/>
                      <a:pt x="32113" y="36832"/>
                      <a:pt x="26745" y="33037"/>
                    </a:cubicBezTo>
                    <a:cubicBezTo>
                      <a:pt x="24523" y="31472"/>
                      <a:pt x="22204" y="30028"/>
                      <a:pt x="19698" y="29023"/>
                    </a:cubicBezTo>
                    <a:cubicBezTo>
                      <a:pt x="19349" y="28885"/>
                      <a:pt x="19001" y="28755"/>
                      <a:pt x="18644" y="28642"/>
                    </a:cubicBezTo>
                    <a:cubicBezTo>
                      <a:pt x="15879" y="27725"/>
                      <a:pt x="12846" y="27507"/>
                      <a:pt x="10300" y="28885"/>
                    </a:cubicBezTo>
                    <a:cubicBezTo>
                      <a:pt x="7405" y="30450"/>
                      <a:pt x="5848" y="33840"/>
                      <a:pt x="5564" y="37059"/>
                    </a:cubicBezTo>
                    <a:cubicBezTo>
                      <a:pt x="5248" y="40506"/>
                      <a:pt x="6002" y="43903"/>
                      <a:pt x="6756" y="47115"/>
                    </a:cubicBezTo>
                    <a:cubicBezTo>
                      <a:pt x="6983" y="48096"/>
                      <a:pt x="7210" y="49077"/>
                      <a:pt x="7396" y="50050"/>
                    </a:cubicBezTo>
                    <a:cubicBezTo>
                      <a:pt x="7826" y="52264"/>
                      <a:pt x="8070" y="54437"/>
                      <a:pt x="7842" y="56627"/>
                    </a:cubicBezTo>
                    <a:cubicBezTo>
                      <a:pt x="7348" y="61452"/>
                      <a:pt x="4372" y="66074"/>
                      <a:pt x="1" y="68515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90" name="Google Shape;162;p6"/>
              <p:cNvSpPr/>
              <p:nvPr/>
            </p:nvSpPr>
            <p:spPr>
              <a:xfrm rot="16200000">
                <a:off x="-1324080" y="3444840"/>
                <a:ext cx="3835440" cy="3664800"/>
              </a:xfrm>
              <a:custGeom>
                <a:avLst/>
                <a:gdLst>
                  <a:gd name="textAreaLeft" fmla="*/ 0 w 3835440"/>
                  <a:gd name="textAreaRight" fmla="*/ 3835800 w 3835440"/>
                  <a:gd name="textAreaTop" fmla="*/ 0 h 3664800"/>
                  <a:gd name="textAreaBottom" fmla="*/ 3665160 h 3664800"/>
                </a:gdLst>
                <a:ahLst/>
                <a:rect l="textAreaLeft" t="textAreaTop" r="textAreaRight" b="textAreaBottom"/>
                <a:pathLst>
                  <a:path fill="none" w="72911" h="69667">
                    <a:moveTo>
                      <a:pt x="72910" y="0"/>
                    </a:moveTo>
                    <a:cubicBezTo>
                      <a:pt x="70388" y="1671"/>
                      <a:pt x="60106" y="7274"/>
                      <a:pt x="56303" y="9861"/>
                    </a:cubicBezTo>
                    <a:cubicBezTo>
                      <a:pt x="56003" y="10064"/>
                      <a:pt x="55711" y="10283"/>
                      <a:pt x="55435" y="10518"/>
                    </a:cubicBezTo>
                    <a:cubicBezTo>
                      <a:pt x="53594" y="12148"/>
                      <a:pt x="52134" y="14240"/>
                      <a:pt x="51607" y="16559"/>
                    </a:cubicBezTo>
                    <a:cubicBezTo>
                      <a:pt x="51518" y="16924"/>
                      <a:pt x="51461" y="17289"/>
                      <a:pt x="51429" y="17662"/>
                    </a:cubicBezTo>
                    <a:cubicBezTo>
                      <a:pt x="51275" y="19405"/>
                      <a:pt x="51672" y="21133"/>
                      <a:pt x="52062" y="22860"/>
                    </a:cubicBezTo>
                    <a:cubicBezTo>
                      <a:pt x="52670" y="25552"/>
                      <a:pt x="53262" y="28326"/>
                      <a:pt x="53862" y="31091"/>
                    </a:cubicBezTo>
                    <a:cubicBezTo>
                      <a:pt x="53886" y="31188"/>
                      <a:pt x="53902" y="31285"/>
                      <a:pt x="53927" y="31383"/>
                    </a:cubicBezTo>
                    <a:cubicBezTo>
                      <a:pt x="54510" y="34034"/>
                      <a:pt x="55062" y="36767"/>
                      <a:pt x="54502" y="39419"/>
                    </a:cubicBezTo>
                    <a:cubicBezTo>
                      <a:pt x="53975" y="41933"/>
                      <a:pt x="52402" y="44212"/>
                      <a:pt x="50156" y="45331"/>
                    </a:cubicBezTo>
                    <a:cubicBezTo>
                      <a:pt x="49953" y="45436"/>
                      <a:pt x="49750" y="45525"/>
                      <a:pt x="49531" y="45606"/>
                    </a:cubicBezTo>
                    <a:cubicBezTo>
                      <a:pt x="46831" y="46644"/>
                      <a:pt x="43733" y="45947"/>
                      <a:pt x="41041" y="44812"/>
                    </a:cubicBezTo>
                    <a:cubicBezTo>
                      <a:pt x="34967" y="42233"/>
                      <a:pt x="29988" y="37594"/>
                      <a:pt x="24596" y="33759"/>
                    </a:cubicBezTo>
                    <a:cubicBezTo>
                      <a:pt x="22366" y="32169"/>
                      <a:pt x="20038" y="30718"/>
                      <a:pt x="17516" y="29672"/>
                    </a:cubicBezTo>
                    <a:cubicBezTo>
                      <a:pt x="17168" y="29526"/>
                      <a:pt x="16819" y="29396"/>
                      <a:pt x="16462" y="29274"/>
                    </a:cubicBezTo>
                    <a:cubicBezTo>
                      <a:pt x="13689" y="28309"/>
                      <a:pt x="10624" y="28009"/>
                      <a:pt x="8053" y="29372"/>
                    </a:cubicBezTo>
                    <a:cubicBezTo>
                      <a:pt x="5109" y="30929"/>
                      <a:pt x="3593" y="34391"/>
                      <a:pt x="3406" y="37659"/>
                    </a:cubicBezTo>
                    <a:cubicBezTo>
                      <a:pt x="3220" y="41089"/>
                      <a:pt x="4161" y="44422"/>
                      <a:pt x="5134" y="47585"/>
                    </a:cubicBezTo>
                    <a:cubicBezTo>
                      <a:pt x="5426" y="48550"/>
                      <a:pt x="5726" y="49515"/>
                      <a:pt x="5985" y="50480"/>
                    </a:cubicBezTo>
                    <a:cubicBezTo>
                      <a:pt x="6585" y="52678"/>
                      <a:pt x="7023" y="54867"/>
                      <a:pt x="6974" y="57097"/>
                    </a:cubicBezTo>
                    <a:cubicBezTo>
                      <a:pt x="6877" y="62019"/>
                      <a:pt x="4209" y="66909"/>
                      <a:pt x="1" y="6966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91" name="Google Shape;163;p6"/>
              <p:cNvSpPr/>
              <p:nvPr/>
            </p:nvSpPr>
            <p:spPr>
              <a:xfrm rot="16200000">
                <a:off x="-1208880" y="3328920"/>
                <a:ext cx="3696840" cy="3725280"/>
              </a:xfrm>
              <a:custGeom>
                <a:avLst/>
                <a:gdLst>
                  <a:gd name="textAreaLeft" fmla="*/ 0 w 3696840"/>
                  <a:gd name="textAreaRight" fmla="*/ 3697200 w 3696840"/>
                  <a:gd name="textAreaTop" fmla="*/ 0 h 3725280"/>
                  <a:gd name="textAreaBottom" fmla="*/ 3725640 h 3725280"/>
                </a:gdLst>
                <a:ahLst/>
                <a:rect l="textAreaLeft" t="textAreaTop" r="textAreaRight" b="textAreaBottom"/>
                <a:pathLst>
                  <a:path fill="none" w="70275" h="70818">
                    <a:moveTo>
                      <a:pt x="70274" y="0"/>
                    </a:moveTo>
                    <a:cubicBezTo>
                      <a:pt x="67850" y="1460"/>
                      <a:pt x="57227" y="7242"/>
                      <a:pt x="53553" y="9861"/>
                    </a:cubicBezTo>
                    <a:cubicBezTo>
                      <a:pt x="53253" y="10072"/>
                      <a:pt x="52961" y="10299"/>
                      <a:pt x="52694" y="10542"/>
                    </a:cubicBezTo>
                    <a:cubicBezTo>
                      <a:pt x="50893" y="12245"/>
                      <a:pt x="49482" y="14451"/>
                      <a:pt x="49061" y="16835"/>
                    </a:cubicBezTo>
                    <a:cubicBezTo>
                      <a:pt x="48988" y="17216"/>
                      <a:pt x="48947" y="17597"/>
                      <a:pt x="48931" y="17978"/>
                    </a:cubicBezTo>
                    <a:cubicBezTo>
                      <a:pt x="48858" y="19770"/>
                      <a:pt x="49369" y="21522"/>
                      <a:pt x="49831" y="23265"/>
                    </a:cubicBezTo>
                    <a:cubicBezTo>
                      <a:pt x="50561" y="25974"/>
                      <a:pt x="51218" y="28747"/>
                      <a:pt x="51810" y="31529"/>
                    </a:cubicBezTo>
                    <a:lnTo>
                      <a:pt x="51875" y="31813"/>
                    </a:lnTo>
                    <a:cubicBezTo>
                      <a:pt x="52434" y="34489"/>
                      <a:pt x="52913" y="37238"/>
                      <a:pt x="52377" y="39914"/>
                    </a:cubicBezTo>
                    <a:cubicBezTo>
                      <a:pt x="51875" y="42444"/>
                      <a:pt x="50383" y="44836"/>
                      <a:pt x="48144" y="46036"/>
                    </a:cubicBezTo>
                    <a:cubicBezTo>
                      <a:pt x="47942" y="46150"/>
                      <a:pt x="47731" y="46247"/>
                      <a:pt x="47520" y="46336"/>
                    </a:cubicBezTo>
                    <a:cubicBezTo>
                      <a:pt x="44820" y="47455"/>
                      <a:pt x="41681" y="46758"/>
                      <a:pt x="38973" y="45614"/>
                    </a:cubicBezTo>
                    <a:cubicBezTo>
                      <a:pt x="32850" y="43028"/>
                      <a:pt x="27863" y="38349"/>
                      <a:pt x="22438" y="34472"/>
                    </a:cubicBezTo>
                    <a:cubicBezTo>
                      <a:pt x="20192" y="32875"/>
                      <a:pt x="17857" y="31407"/>
                      <a:pt x="15335" y="30320"/>
                    </a:cubicBezTo>
                    <a:cubicBezTo>
                      <a:pt x="14986" y="30175"/>
                      <a:pt x="14637" y="30029"/>
                      <a:pt x="14280" y="29899"/>
                    </a:cubicBezTo>
                    <a:cubicBezTo>
                      <a:pt x="11499" y="28885"/>
                      <a:pt x="8393" y="28504"/>
                      <a:pt x="5798" y="29858"/>
                    </a:cubicBezTo>
                    <a:cubicBezTo>
                      <a:pt x="2830" y="31407"/>
                      <a:pt x="1322" y="34943"/>
                      <a:pt x="1257" y="38268"/>
                    </a:cubicBezTo>
                    <a:cubicBezTo>
                      <a:pt x="1192" y="41665"/>
                      <a:pt x="2327" y="44933"/>
                      <a:pt x="3503" y="48055"/>
                    </a:cubicBezTo>
                    <a:cubicBezTo>
                      <a:pt x="3860" y="49004"/>
                      <a:pt x="4233" y="49961"/>
                      <a:pt x="4566" y="50918"/>
                    </a:cubicBezTo>
                    <a:cubicBezTo>
                      <a:pt x="5336" y="53091"/>
                      <a:pt x="5969" y="55289"/>
                      <a:pt x="6098" y="57567"/>
                    </a:cubicBezTo>
                    <a:cubicBezTo>
                      <a:pt x="6390" y="62587"/>
                      <a:pt x="4047" y="67736"/>
                      <a:pt x="0" y="70818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92" name="Google Shape;164;p6"/>
              <p:cNvSpPr/>
              <p:nvPr/>
            </p:nvSpPr>
            <p:spPr>
              <a:xfrm rot="16200000">
                <a:off x="-1117800" y="3238200"/>
                <a:ext cx="3607920" cy="3786480"/>
              </a:xfrm>
              <a:custGeom>
                <a:avLst/>
                <a:gdLst>
                  <a:gd name="textAreaLeft" fmla="*/ 0 w 3607920"/>
                  <a:gd name="textAreaRight" fmla="*/ 3608280 w 3607920"/>
                  <a:gd name="textAreaTop" fmla="*/ 0 h 3786480"/>
                  <a:gd name="textAreaBottom" fmla="*/ 3786840 h 3786480"/>
                </a:gdLst>
                <a:ahLst/>
                <a:rect l="textAreaLeft" t="textAreaTop" r="textAreaRight" b="textAreaBottom"/>
                <a:pathLst>
                  <a:path fill="none" w="68589" h="71978">
                    <a:moveTo>
                      <a:pt x="68589" y="0"/>
                    </a:moveTo>
                    <a:cubicBezTo>
                      <a:pt x="66034" y="1379"/>
                      <a:pt x="52946" y="8499"/>
                      <a:pt x="50902" y="10567"/>
                    </a:cubicBezTo>
                    <a:cubicBezTo>
                      <a:pt x="48867" y="12634"/>
                      <a:pt x="47367" y="15391"/>
                      <a:pt x="47391" y="18303"/>
                    </a:cubicBezTo>
                    <a:cubicBezTo>
                      <a:pt x="47399" y="20135"/>
                      <a:pt x="48016" y="21911"/>
                      <a:pt x="48559" y="23663"/>
                    </a:cubicBezTo>
                    <a:cubicBezTo>
                      <a:pt x="49410" y="26396"/>
                      <a:pt x="50124" y="29161"/>
                      <a:pt x="50708" y="31967"/>
                    </a:cubicBezTo>
                    <a:cubicBezTo>
                      <a:pt x="51284" y="34740"/>
                      <a:pt x="51721" y="37611"/>
                      <a:pt x="51211" y="40400"/>
                    </a:cubicBezTo>
                    <a:cubicBezTo>
                      <a:pt x="50700" y="43190"/>
                      <a:pt x="49062" y="45906"/>
                      <a:pt x="46467" y="47066"/>
                    </a:cubicBezTo>
                    <a:cubicBezTo>
                      <a:pt x="43766" y="48266"/>
                      <a:pt x="40588" y="47577"/>
                      <a:pt x="37863" y="46425"/>
                    </a:cubicBezTo>
                    <a:cubicBezTo>
                      <a:pt x="29129" y="42744"/>
                      <a:pt x="22764" y="34829"/>
                      <a:pt x="14103" y="30969"/>
                    </a:cubicBezTo>
                    <a:cubicBezTo>
                      <a:pt x="11070" y="29623"/>
                      <a:pt x="7453" y="28828"/>
                      <a:pt x="4502" y="30345"/>
                    </a:cubicBezTo>
                    <a:cubicBezTo>
                      <a:pt x="1493" y="31886"/>
                      <a:pt x="1" y="35494"/>
                      <a:pt x="58" y="38860"/>
                    </a:cubicBezTo>
                    <a:cubicBezTo>
                      <a:pt x="106" y="42233"/>
                      <a:pt x="1436" y="45452"/>
                      <a:pt x="2831" y="48526"/>
                    </a:cubicBezTo>
                    <a:cubicBezTo>
                      <a:pt x="4226" y="51599"/>
                      <a:pt x="5726" y="54705"/>
                      <a:pt x="6180" y="58046"/>
                    </a:cubicBezTo>
                    <a:cubicBezTo>
                      <a:pt x="6861" y="63163"/>
                      <a:pt x="4834" y="68572"/>
                      <a:pt x="942" y="71978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</p:grpSp>
        <p:grpSp>
          <p:nvGrpSpPr>
            <p:cNvPr id="193" name="Google Shape;165;p6"/>
            <p:cNvGrpSpPr/>
            <p:nvPr/>
          </p:nvGrpSpPr>
          <p:grpSpPr>
            <a:xfrm>
              <a:off x="6559560" y="1017720"/>
              <a:ext cx="6910200" cy="4802040"/>
              <a:chOff x="6559560" y="1017720"/>
              <a:chExt cx="6910200" cy="4802040"/>
            </a:xfrm>
          </p:grpSpPr>
          <p:sp>
            <p:nvSpPr>
              <p:cNvPr id="194" name="Google Shape;166;p6"/>
              <p:cNvSpPr/>
              <p:nvPr/>
            </p:nvSpPr>
            <p:spPr>
              <a:xfrm rot="20646000">
                <a:off x="6852960" y="1752120"/>
                <a:ext cx="5773680" cy="2949480"/>
              </a:xfrm>
              <a:custGeom>
                <a:avLst/>
                <a:gdLst>
                  <a:gd name="textAreaLeft" fmla="*/ 0 w 5773680"/>
                  <a:gd name="textAreaRight" fmla="*/ 5774040 w 5773680"/>
                  <a:gd name="textAreaTop" fmla="*/ 0 h 2949480"/>
                  <a:gd name="textAreaBottom" fmla="*/ 2949840 h 2949480"/>
                </a:gdLst>
                <a:ahLst/>
                <a:rect l="textAreaLeft" t="textAreaTop" r="textAreaRight" b="textAreaBottom"/>
                <a:pathLst>
                  <a:path fill="none" w="109750" h="56068">
                    <a:moveTo>
                      <a:pt x="0" y="53521"/>
                    </a:moveTo>
                    <a:cubicBezTo>
                      <a:pt x="9358" y="56068"/>
                      <a:pt x="20095" y="52256"/>
                      <a:pt x="25747" y="44390"/>
                    </a:cubicBezTo>
                    <a:cubicBezTo>
                      <a:pt x="29063" y="39776"/>
                      <a:pt x="30637" y="34148"/>
                      <a:pt x="33499" y="29250"/>
                    </a:cubicBezTo>
                    <a:cubicBezTo>
                      <a:pt x="36362" y="24344"/>
                      <a:pt x="41333" y="19892"/>
                      <a:pt x="46985" y="20411"/>
                    </a:cubicBezTo>
                    <a:cubicBezTo>
                      <a:pt x="49799" y="20679"/>
                      <a:pt x="52353" y="22147"/>
                      <a:pt x="54705" y="23720"/>
                    </a:cubicBezTo>
                    <a:cubicBezTo>
                      <a:pt x="62100" y="28667"/>
                      <a:pt x="69309" y="35316"/>
                      <a:pt x="78205" y="35422"/>
                    </a:cubicBezTo>
                    <a:cubicBezTo>
                      <a:pt x="80549" y="35454"/>
                      <a:pt x="83265" y="34724"/>
                      <a:pt x="84165" y="32559"/>
                    </a:cubicBezTo>
                    <a:cubicBezTo>
                      <a:pt x="85147" y="30199"/>
                      <a:pt x="83452" y="27685"/>
                      <a:pt x="82641" y="25269"/>
                    </a:cubicBezTo>
                    <a:cubicBezTo>
                      <a:pt x="81092" y="20671"/>
                      <a:pt x="83087" y="15132"/>
                      <a:pt x="87214" y="12586"/>
                    </a:cubicBezTo>
                    <a:cubicBezTo>
                      <a:pt x="89493" y="11175"/>
                      <a:pt x="92202" y="10672"/>
                      <a:pt x="94756" y="9861"/>
                    </a:cubicBezTo>
                    <a:cubicBezTo>
                      <a:pt x="100570" y="8029"/>
                      <a:pt x="105760" y="4615"/>
                      <a:pt x="109750" y="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95" name="Google Shape;167;p6"/>
              <p:cNvSpPr/>
              <p:nvPr/>
            </p:nvSpPr>
            <p:spPr>
              <a:xfrm rot="20646000">
                <a:off x="7009200" y="1743840"/>
                <a:ext cx="5635080" cy="2951280"/>
              </a:xfrm>
              <a:custGeom>
                <a:avLst/>
                <a:gdLst>
                  <a:gd name="textAreaLeft" fmla="*/ 0 w 5635080"/>
                  <a:gd name="textAreaRight" fmla="*/ 5635440 w 5635080"/>
                  <a:gd name="textAreaTop" fmla="*/ 0 h 2951280"/>
                  <a:gd name="textAreaBottom" fmla="*/ 2951640 h 2951280"/>
                </a:gdLst>
                <a:ahLst/>
                <a:rect l="textAreaLeft" t="textAreaTop" r="textAreaRight" b="textAreaBottom"/>
                <a:pathLst>
                  <a:path fill="none" w="107115" h="56101">
                    <a:moveTo>
                      <a:pt x="107115" y="1"/>
                    </a:moveTo>
                    <a:cubicBezTo>
                      <a:pt x="103263" y="4380"/>
                      <a:pt x="97643" y="7964"/>
                      <a:pt x="92008" y="9861"/>
                    </a:cubicBezTo>
                    <a:cubicBezTo>
                      <a:pt x="91683" y="9975"/>
                      <a:pt x="91359" y="10080"/>
                      <a:pt x="91034" y="10186"/>
                    </a:cubicBezTo>
                    <a:cubicBezTo>
                      <a:pt x="88804" y="10899"/>
                      <a:pt x="86558" y="11564"/>
                      <a:pt x="84669" y="12870"/>
                    </a:cubicBezTo>
                    <a:cubicBezTo>
                      <a:pt x="84377" y="13073"/>
                      <a:pt x="84093" y="13292"/>
                      <a:pt x="83825" y="13527"/>
                    </a:cubicBezTo>
                    <a:cubicBezTo>
                      <a:pt x="82568" y="14654"/>
                      <a:pt x="81587" y="16057"/>
                      <a:pt x="80963" y="17622"/>
                    </a:cubicBezTo>
                    <a:cubicBezTo>
                      <a:pt x="79965" y="20063"/>
                      <a:pt x="79746" y="22869"/>
                      <a:pt x="80509" y="25439"/>
                    </a:cubicBezTo>
                    <a:cubicBezTo>
                      <a:pt x="80533" y="25528"/>
                      <a:pt x="80565" y="25618"/>
                      <a:pt x="80590" y="25699"/>
                    </a:cubicBezTo>
                    <a:cubicBezTo>
                      <a:pt x="81393" y="28131"/>
                      <a:pt x="82998" y="30670"/>
                      <a:pt x="82049" y="33046"/>
                    </a:cubicBezTo>
                    <a:cubicBezTo>
                      <a:pt x="81174" y="35235"/>
                      <a:pt x="78538" y="36078"/>
                      <a:pt x="76203" y="36135"/>
                    </a:cubicBezTo>
                    <a:cubicBezTo>
                      <a:pt x="75992" y="36135"/>
                      <a:pt x="75789" y="36135"/>
                      <a:pt x="75586" y="36135"/>
                    </a:cubicBezTo>
                    <a:cubicBezTo>
                      <a:pt x="72886" y="36087"/>
                      <a:pt x="70299" y="35373"/>
                      <a:pt x="67834" y="34286"/>
                    </a:cubicBezTo>
                    <a:cubicBezTo>
                      <a:pt x="62425" y="31910"/>
                      <a:pt x="57543" y="27791"/>
                      <a:pt x="52556" y="24434"/>
                    </a:cubicBezTo>
                    <a:cubicBezTo>
                      <a:pt x="50480" y="23039"/>
                      <a:pt x="48250" y="21725"/>
                      <a:pt x="45826" y="21214"/>
                    </a:cubicBezTo>
                    <a:cubicBezTo>
                      <a:pt x="45485" y="21141"/>
                      <a:pt x="45153" y="21085"/>
                      <a:pt x="44812" y="21044"/>
                    </a:cubicBezTo>
                    <a:cubicBezTo>
                      <a:pt x="42112" y="20744"/>
                      <a:pt x="39541" y="21539"/>
                      <a:pt x="37295" y="23039"/>
                    </a:cubicBezTo>
                    <a:cubicBezTo>
                      <a:pt x="34805" y="24701"/>
                      <a:pt x="32778" y="27231"/>
                      <a:pt x="31359" y="29851"/>
                    </a:cubicBezTo>
                    <a:cubicBezTo>
                      <a:pt x="29332" y="33589"/>
                      <a:pt x="28042" y="37692"/>
                      <a:pt x="26226" y="41463"/>
                    </a:cubicBezTo>
                    <a:cubicBezTo>
                      <a:pt x="25666" y="42623"/>
                      <a:pt x="25042" y="43742"/>
                      <a:pt x="24344" y="44820"/>
                    </a:cubicBezTo>
                    <a:cubicBezTo>
                      <a:pt x="22739" y="47245"/>
                      <a:pt x="20687" y="49337"/>
                      <a:pt x="18287" y="50975"/>
                    </a:cubicBezTo>
                    <a:cubicBezTo>
                      <a:pt x="13040" y="54584"/>
                      <a:pt x="6269" y="56100"/>
                      <a:pt x="1" y="54673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96" name="Google Shape;168;p6"/>
              <p:cNvSpPr/>
              <p:nvPr/>
            </p:nvSpPr>
            <p:spPr>
              <a:xfrm rot="20646000">
                <a:off x="7171200" y="1734840"/>
                <a:ext cx="5496480" cy="2994840"/>
              </a:xfrm>
              <a:custGeom>
                <a:avLst/>
                <a:gdLst>
                  <a:gd name="textAreaLeft" fmla="*/ 0 w 5496480"/>
                  <a:gd name="textAreaRight" fmla="*/ 5496840 w 5496480"/>
                  <a:gd name="textAreaTop" fmla="*/ 0 h 2994840"/>
                  <a:gd name="textAreaBottom" fmla="*/ 2995200 h 2994840"/>
                </a:gdLst>
                <a:ahLst/>
                <a:rect l="textAreaLeft" t="textAreaTop" r="textAreaRight" b="textAreaBottom"/>
                <a:pathLst>
                  <a:path fill="none" w="104480" h="56928">
                    <a:moveTo>
                      <a:pt x="104479" y="1"/>
                    </a:moveTo>
                    <a:cubicBezTo>
                      <a:pt x="100733" y="4169"/>
                      <a:pt x="94740" y="7883"/>
                      <a:pt x="89258" y="9861"/>
                    </a:cubicBezTo>
                    <a:cubicBezTo>
                      <a:pt x="88926" y="9983"/>
                      <a:pt x="88601" y="10097"/>
                      <a:pt x="88293" y="10210"/>
                    </a:cubicBezTo>
                    <a:cubicBezTo>
                      <a:pt x="86096" y="10989"/>
                      <a:pt x="83906" y="11767"/>
                      <a:pt x="82122" y="13146"/>
                    </a:cubicBezTo>
                    <a:cubicBezTo>
                      <a:pt x="81846" y="13365"/>
                      <a:pt x="81579" y="13600"/>
                      <a:pt x="81327" y="13843"/>
                    </a:cubicBezTo>
                    <a:cubicBezTo>
                      <a:pt x="80152" y="15003"/>
                      <a:pt x="79300" y="16438"/>
                      <a:pt x="78732" y="18019"/>
                    </a:cubicBezTo>
                    <a:cubicBezTo>
                      <a:pt x="77865" y="20476"/>
                      <a:pt x="77703" y="23290"/>
                      <a:pt x="78457" y="25869"/>
                    </a:cubicBezTo>
                    <a:cubicBezTo>
                      <a:pt x="78481" y="25958"/>
                      <a:pt x="78513" y="26047"/>
                      <a:pt x="78538" y="26137"/>
                    </a:cubicBezTo>
                    <a:cubicBezTo>
                      <a:pt x="79324" y="28586"/>
                      <a:pt x="80849" y="31140"/>
                      <a:pt x="79924" y="33540"/>
                    </a:cubicBezTo>
                    <a:cubicBezTo>
                      <a:pt x="79081" y="35746"/>
                      <a:pt x="76527" y="36703"/>
                      <a:pt x="74199" y="36841"/>
                    </a:cubicBezTo>
                    <a:cubicBezTo>
                      <a:pt x="73989" y="36849"/>
                      <a:pt x="73786" y="36857"/>
                      <a:pt x="73575" y="36865"/>
                    </a:cubicBezTo>
                    <a:cubicBezTo>
                      <a:pt x="70875" y="36906"/>
                      <a:pt x="68255" y="36184"/>
                      <a:pt x="65774" y="35097"/>
                    </a:cubicBezTo>
                    <a:cubicBezTo>
                      <a:pt x="60316" y="32705"/>
                      <a:pt x="55427" y="28545"/>
                      <a:pt x="50407" y="25147"/>
                    </a:cubicBezTo>
                    <a:cubicBezTo>
                      <a:pt x="48315" y="23736"/>
                      <a:pt x="46077" y="22414"/>
                      <a:pt x="43644" y="21855"/>
                    </a:cubicBezTo>
                    <a:cubicBezTo>
                      <a:pt x="43303" y="21782"/>
                      <a:pt x="42971" y="21717"/>
                      <a:pt x="42622" y="21677"/>
                    </a:cubicBezTo>
                    <a:cubicBezTo>
                      <a:pt x="39922" y="21320"/>
                      <a:pt x="37311" y="22033"/>
                      <a:pt x="35040" y="23525"/>
                    </a:cubicBezTo>
                    <a:cubicBezTo>
                      <a:pt x="32510" y="25180"/>
                      <a:pt x="30540" y="27783"/>
                      <a:pt x="29201" y="30443"/>
                    </a:cubicBezTo>
                    <a:cubicBezTo>
                      <a:pt x="27336" y="34165"/>
                      <a:pt x="26201" y="38203"/>
                      <a:pt x="24595" y="41925"/>
                    </a:cubicBezTo>
                    <a:cubicBezTo>
                      <a:pt x="24109" y="43069"/>
                      <a:pt x="23549" y="44180"/>
                      <a:pt x="22925" y="45250"/>
                    </a:cubicBezTo>
                    <a:cubicBezTo>
                      <a:pt x="21506" y="47650"/>
                      <a:pt x="19633" y="49751"/>
                      <a:pt x="17411" y="51437"/>
                    </a:cubicBezTo>
                    <a:cubicBezTo>
                      <a:pt x="12570" y="55151"/>
                      <a:pt x="6115" y="56927"/>
                      <a:pt x="0" y="5581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97" name="Google Shape;169;p6"/>
              <p:cNvSpPr/>
              <p:nvPr/>
            </p:nvSpPr>
            <p:spPr>
              <a:xfrm rot="20646000">
                <a:off x="7332480" y="1725480"/>
                <a:ext cx="5358600" cy="3038760"/>
              </a:xfrm>
              <a:custGeom>
                <a:avLst/>
                <a:gdLst>
                  <a:gd name="textAreaLeft" fmla="*/ 0 w 5358600"/>
                  <a:gd name="textAreaRight" fmla="*/ 5358960 w 5358600"/>
                  <a:gd name="textAreaTop" fmla="*/ 0 h 3038760"/>
                  <a:gd name="textAreaBottom" fmla="*/ 3039120 h 3038760"/>
                </a:gdLst>
                <a:ahLst/>
                <a:rect l="textAreaLeft" t="textAreaTop" r="textAreaRight" b="textAreaBottom"/>
                <a:pathLst>
                  <a:path fill="none" w="101861" h="57763">
                    <a:moveTo>
                      <a:pt x="101860" y="1"/>
                    </a:moveTo>
                    <a:cubicBezTo>
                      <a:pt x="98211" y="3966"/>
                      <a:pt x="91854" y="7802"/>
                      <a:pt x="86526" y="9861"/>
                    </a:cubicBezTo>
                    <a:cubicBezTo>
                      <a:pt x="86185" y="9991"/>
                      <a:pt x="85869" y="10121"/>
                      <a:pt x="85561" y="10234"/>
                    </a:cubicBezTo>
                    <a:cubicBezTo>
                      <a:pt x="83388" y="11078"/>
                      <a:pt x="81271" y="11978"/>
                      <a:pt x="79593" y="13438"/>
                    </a:cubicBezTo>
                    <a:cubicBezTo>
                      <a:pt x="79325" y="13665"/>
                      <a:pt x="79082" y="13908"/>
                      <a:pt x="78846" y="14167"/>
                    </a:cubicBezTo>
                    <a:cubicBezTo>
                      <a:pt x="77752" y="15368"/>
                      <a:pt x="77006" y="16844"/>
                      <a:pt x="76519" y="18433"/>
                    </a:cubicBezTo>
                    <a:cubicBezTo>
                      <a:pt x="75765" y="20906"/>
                      <a:pt x="75668" y="23712"/>
                      <a:pt x="76414" y="26307"/>
                    </a:cubicBezTo>
                    <a:cubicBezTo>
                      <a:pt x="76438" y="26396"/>
                      <a:pt x="76471" y="26485"/>
                      <a:pt x="76495" y="26575"/>
                    </a:cubicBezTo>
                    <a:cubicBezTo>
                      <a:pt x="77257" y="29048"/>
                      <a:pt x="78701" y="31610"/>
                      <a:pt x="77809" y="34027"/>
                    </a:cubicBezTo>
                    <a:cubicBezTo>
                      <a:pt x="76989" y="36265"/>
                      <a:pt x="74516" y="37327"/>
                      <a:pt x="72197" y="37546"/>
                    </a:cubicBezTo>
                    <a:cubicBezTo>
                      <a:pt x="71994" y="37563"/>
                      <a:pt x="71783" y="37579"/>
                      <a:pt x="71581" y="37587"/>
                    </a:cubicBezTo>
                    <a:cubicBezTo>
                      <a:pt x="68872" y="37717"/>
                      <a:pt x="66212" y="37003"/>
                      <a:pt x="63715" y="35908"/>
                    </a:cubicBezTo>
                    <a:cubicBezTo>
                      <a:pt x="58209" y="33500"/>
                      <a:pt x="53311" y="29299"/>
                      <a:pt x="48259" y="25869"/>
                    </a:cubicBezTo>
                    <a:cubicBezTo>
                      <a:pt x="46150" y="24442"/>
                      <a:pt x="43912" y="23112"/>
                      <a:pt x="41463" y="22520"/>
                    </a:cubicBezTo>
                    <a:cubicBezTo>
                      <a:pt x="41131" y="22431"/>
                      <a:pt x="40790" y="22366"/>
                      <a:pt x="40441" y="22317"/>
                    </a:cubicBezTo>
                    <a:cubicBezTo>
                      <a:pt x="37733" y="21912"/>
                      <a:pt x="35089" y="22536"/>
                      <a:pt x="32786" y="24020"/>
                    </a:cubicBezTo>
                    <a:cubicBezTo>
                      <a:pt x="30232" y="25666"/>
                      <a:pt x="28302" y="28350"/>
                      <a:pt x="27053" y="31051"/>
                    </a:cubicBezTo>
                    <a:cubicBezTo>
                      <a:pt x="25342" y="34757"/>
                      <a:pt x="24369" y="38722"/>
                      <a:pt x="22974" y="42404"/>
                    </a:cubicBezTo>
                    <a:cubicBezTo>
                      <a:pt x="22552" y="43531"/>
                      <a:pt x="22066" y="44626"/>
                      <a:pt x="21515" y="45696"/>
                    </a:cubicBezTo>
                    <a:cubicBezTo>
                      <a:pt x="20266" y="48064"/>
                      <a:pt x="18579" y="50180"/>
                      <a:pt x="16544" y="51916"/>
                    </a:cubicBezTo>
                    <a:cubicBezTo>
                      <a:pt x="12092" y="55735"/>
                      <a:pt x="5953" y="57763"/>
                      <a:pt x="1" y="56984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98" name="Google Shape;170;p6"/>
              <p:cNvSpPr/>
              <p:nvPr/>
            </p:nvSpPr>
            <p:spPr>
              <a:xfrm rot="20646000">
                <a:off x="7494480" y="1716840"/>
                <a:ext cx="5219640" cy="3082680"/>
              </a:xfrm>
              <a:custGeom>
                <a:avLst/>
                <a:gdLst>
                  <a:gd name="textAreaLeft" fmla="*/ 0 w 5219640"/>
                  <a:gd name="textAreaRight" fmla="*/ 5220000 w 5219640"/>
                  <a:gd name="textAreaTop" fmla="*/ 0 h 3082680"/>
                  <a:gd name="textAreaBottom" fmla="*/ 3083040 h 3082680"/>
                </a:gdLst>
                <a:ahLst/>
                <a:rect l="textAreaLeft" t="textAreaTop" r="textAreaRight" b="textAreaBottom"/>
                <a:pathLst>
                  <a:path fill="none" w="99217" h="58598">
                    <a:moveTo>
                      <a:pt x="99216" y="1"/>
                    </a:moveTo>
                    <a:cubicBezTo>
                      <a:pt x="95673" y="3747"/>
                      <a:pt x="88950" y="7745"/>
                      <a:pt x="83768" y="9862"/>
                    </a:cubicBezTo>
                    <a:cubicBezTo>
                      <a:pt x="83428" y="9999"/>
                      <a:pt x="83112" y="10137"/>
                      <a:pt x="82820" y="10259"/>
                    </a:cubicBezTo>
                    <a:cubicBezTo>
                      <a:pt x="80671" y="11175"/>
                      <a:pt x="78611" y="12181"/>
                      <a:pt x="77038" y="13721"/>
                    </a:cubicBezTo>
                    <a:cubicBezTo>
                      <a:pt x="76795" y="13957"/>
                      <a:pt x="76559" y="14216"/>
                      <a:pt x="76349" y="14484"/>
                    </a:cubicBezTo>
                    <a:cubicBezTo>
                      <a:pt x="75343" y="15733"/>
                      <a:pt x="74694" y="17225"/>
                      <a:pt x="74289" y="18830"/>
                    </a:cubicBezTo>
                    <a:cubicBezTo>
                      <a:pt x="73664" y="21328"/>
                      <a:pt x="73632" y="24134"/>
                      <a:pt x="74362" y="26745"/>
                    </a:cubicBezTo>
                    <a:cubicBezTo>
                      <a:pt x="74386" y="26834"/>
                      <a:pt x="74410" y="26923"/>
                      <a:pt x="74435" y="27012"/>
                    </a:cubicBezTo>
                    <a:cubicBezTo>
                      <a:pt x="75189" y="29494"/>
                      <a:pt x="76551" y="32081"/>
                      <a:pt x="75692" y="34514"/>
                    </a:cubicBezTo>
                    <a:cubicBezTo>
                      <a:pt x="74897" y="36776"/>
                      <a:pt x="72505" y="37952"/>
                      <a:pt x="70194" y="38252"/>
                    </a:cubicBezTo>
                    <a:cubicBezTo>
                      <a:pt x="69991" y="38276"/>
                      <a:pt x="69780" y="38301"/>
                      <a:pt x="69569" y="38317"/>
                    </a:cubicBezTo>
                    <a:cubicBezTo>
                      <a:pt x="66869" y="38519"/>
                      <a:pt x="64168" y="37814"/>
                      <a:pt x="61647" y="36711"/>
                    </a:cubicBezTo>
                    <a:cubicBezTo>
                      <a:pt x="56092" y="34295"/>
                      <a:pt x="51186" y="30053"/>
                      <a:pt x="46101" y="26583"/>
                    </a:cubicBezTo>
                    <a:cubicBezTo>
                      <a:pt x="43985" y="25147"/>
                      <a:pt x="41738" y="23801"/>
                      <a:pt x="39289" y="23161"/>
                    </a:cubicBezTo>
                    <a:cubicBezTo>
                      <a:pt x="38949" y="23080"/>
                      <a:pt x="38608" y="23007"/>
                      <a:pt x="38260" y="22942"/>
                    </a:cubicBezTo>
                    <a:cubicBezTo>
                      <a:pt x="35584" y="22479"/>
                      <a:pt x="32826" y="23039"/>
                      <a:pt x="30540" y="24507"/>
                    </a:cubicBezTo>
                    <a:cubicBezTo>
                      <a:pt x="27945" y="26145"/>
                      <a:pt x="26063" y="28902"/>
                      <a:pt x="24904" y="31651"/>
                    </a:cubicBezTo>
                    <a:cubicBezTo>
                      <a:pt x="23347" y="35341"/>
                      <a:pt x="22528" y="39241"/>
                      <a:pt x="21352" y="42874"/>
                    </a:cubicBezTo>
                    <a:cubicBezTo>
                      <a:pt x="20995" y="43985"/>
                      <a:pt x="20582" y="45072"/>
                      <a:pt x="20103" y="46126"/>
                    </a:cubicBezTo>
                    <a:cubicBezTo>
                      <a:pt x="19033" y="48478"/>
                      <a:pt x="17533" y="50602"/>
                      <a:pt x="15676" y="52386"/>
                    </a:cubicBezTo>
                    <a:cubicBezTo>
                      <a:pt x="11621" y="56303"/>
                      <a:pt x="5790" y="58598"/>
                      <a:pt x="0" y="5813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99" name="Google Shape;171;p6"/>
              <p:cNvSpPr/>
              <p:nvPr/>
            </p:nvSpPr>
            <p:spPr>
              <a:xfrm rot="20646000">
                <a:off x="7656480" y="1707480"/>
                <a:ext cx="5081400" cy="3126240"/>
              </a:xfrm>
              <a:custGeom>
                <a:avLst/>
                <a:gdLst>
                  <a:gd name="textAreaLeft" fmla="*/ 0 w 5081400"/>
                  <a:gd name="textAreaRight" fmla="*/ 5081760 w 5081400"/>
                  <a:gd name="textAreaTop" fmla="*/ 0 h 3126240"/>
                  <a:gd name="textAreaBottom" fmla="*/ 3126600 h 3126240"/>
                </a:gdLst>
                <a:ahLst/>
                <a:rect l="textAreaLeft" t="textAreaTop" r="textAreaRight" b="textAreaBottom"/>
                <a:pathLst>
                  <a:path fill="none" w="96589" h="59426">
                    <a:moveTo>
                      <a:pt x="96589" y="1"/>
                    </a:moveTo>
                    <a:cubicBezTo>
                      <a:pt x="93142" y="3544"/>
                      <a:pt x="86055" y="7680"/>
                      <a:pt x="81019" y="9862"/>
                    </a:cubicBezTo>
                    <a:cubicBezTo>
                      <a:pt x="80678" y="10008"/>
                      <a:pt x="80362" y="10153"/>
                      <a:pt x="80078" y="10283"/>
                    </a:cubicBezTo>
                    <a:cubicBezTo>
                      <a:pt x="77962" y="11256"/>
                      <a:pt x="75967" y="12384"/>
                      <a:pt x="74491" y="14005"/>
                    </a:cubicBezTo>
                    <a:cubicBezTo>
                      <a:pt x="74264" y="14257"/>
                      <a:pt x="74053" y="14524"/>
                      <a:pt x="73851" y="14800"/>
                    </a:cubicBezTo>
                    <a:cubicBezTo>
                      <a:pt x="72934" y="16106"/>
                      <a:pt x="72391" y="17614"/>
                      <a:pt x="72066" y="19236"/>
                    </a:cubicBezTo>
                    <a:cubicBezTo>
                      <a:pt x="71564" y="21750"/>
                      <a:pt x="71588" y="24547"/>
                      <a:pt x="72310" y="27175"/>
                    </a:cubicBezTo>
                    <a:cubicBezTo>
                      <a:pt x="72334" y="27272"/>
                      <a:pt x="72358" y="27361"/>
                      <a:pt x="72383" y="27450"/>
                    </a:cubicBezTo>
                    <a:cubicBezTo>
                      <a:pt x="73121" y="29948"/>
                      <a:pt x="74402" y="32543"/>
                      <a:pt x="73567" y="35008"/>
                    </a:cubicBezTo>
                    <a:cubicBezTo>
                      <a:pt x="72804" y="37295"/>
                      <a:pt x="70493" y="38576"/>
                      <a:pt x="68182" y="38957"/>
                    </a:cubicBezTo>
                    <a:cubicBezTo>
                      <a:pt x="67979" y="38998"/>
                      <a:pt x="67777" y="39022"/>
                      <a:pt x="67566" y="39047"/>
                    </a:cubicBezTo>
                    <a:cubicBezTo>
                      <a:pt x="64866" y="39339"/>
                      <a:pt x="62125" y="38625"/>
                      <a:pt x="59586" y="37522"/>
                    </a:cubicBezTo>
                    <a:cubicBezTo>
                      <a:pt x="53975" y="35097"/>
                      <a:pt x="49061" y="30808"/>
                      <a:pt x="43952" y="27304"/>
                    </a:cubicBezTo>
                    <a:cubicBezTo>
                      <a:pt x="41819" y="25845"/>
                      <a:pt x="39565" y="24491"/>
                      <a:pt x="37108" y="23818"/>
                    </a:cubicBezTo>
                    <a:cubicBezTo>
                      <a:pt x="36775" y="23720"/>
                      <a:pt x="36427" y="23639"/>
                      <a:pt x="36086" y="23574"/>
                    </a:cubicBezTo>
                    <a:cubicBezTo>
                      <a:pt x="33361" y="23071"/>
                      <a:pt x="30637" y="23526"/>
                      <a:pt x="28293" y="24993"/>
                    </a:cubicBezTo>
                    <a:cubicBezTo>
                      <a:pt x="25666" y="26623"/>
                      <a:pt x="23833" y="29453"/>
                      <a:pt x="22754" y="32251"/>
                    </a:cubicBezTo>
                    <a:cubicBezTo>
                      <a:pt x="21343" y="35916"/>
                      <a:pt x="20695" y="39760"/>
                      <a:pt x="19730" y="43344"/>
                    </a:cubicBezTo>
                    <a:cubicBezTo>
                      <a:pt x="19438" y="44439"/>
                      <a:pt x="19089" y="45510"/>
                      <a:pt x="18692" y="46564"/>
                    </a:cubicBezTo>
                    <a:cubicBezTo>
                      <a:pt x="17792" y="48883"/>
                      <a:pt x="16478" y="51016"/>
                      <a:pt x="14807" y="52857"/>
                    </a:cubicBezTo>
                    <a:cubicBezTo>
                      <a:pt x="11142" y="56871"/>
                      <a:pt x="5636" y="59425"/>
                      <a:pt x="0" y="59287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200" name="Google Shape;172;p6"/>
              <p:cNvSpPr/>
              <p:nvPr/>
            </p:nvSpPr>
            <p:spPr>
              <a:xfrm rot="20646000">
                <a:off x="7819560" y="1698480"/>
                <a:ext cx="4943160" cy="3179520"/>
              </a:xfrm>
              <a:custGeom>
                <a:avLst/>
                <a:gdLst>
                  <a:gd name="textAreaLeft" fmla="*/ 0 w 4943160"/>
                  <a:gd name="textAreaRight" fmla="*/ 4943520 w 4943160"/>
                  <a:gd name="textAreaTop" fmla="*/ 0 h 3179520"/>
                  <a:gd name="textAreaBottom" fmla="*/ 3179880 h 3179520"/>
                </a:gdLst>
                <a:ahLst/>
                <a:rect l="textAreaLeft" t="textAreaTop" r="textAreaRight" b="textAreaBottom"/>
                <a:pathLst>
                  <a:path fill="none" w="93962" h="60439">
                    <a:moveTo>
                      <a:pt x="93962" y="1"/>
                    </a:moveTo>
                    <a:cubicBezTo>
                      <a:pt x="90621" y="3334"/>
                      <a:pt x="83177" y="7615"/>
                      <a:pt x="78279" y="9862"/>
                    </a:cubicBezTo>
                    <a:cubicBezTo>
                      <a:pt x="77938" y="10024"/>
                      <a:pt x="77622" y="10178"/>
                      <a:pt x="77346" y="10308"/>
                    </a:cubicBezTo>
                    <a:cubicBezTo>
                      <a:pt x="75254" y="11354"/>
                      <a:pt x="73324" y="12594"/>
                      <a:pt x="71953" y="14289"/>
                    </a:cubicBezTo>
                    <a:cubicBezTo>
                      <a:pt x="71743" y="14549"/>
                      <a:pt x="71548" y="14833"/>
                      <a:pt x="71370" y="15116"/>
                    </a:cubicBezTo>
                    <a:cubicBezTo>
                      <a:pt x="70534" y="16471"/>
                      <a:pt x="70096" y="18003"/>
                      <a:pt x="69845" y="19633"/>
                    </a:cubicBezTo>
                    <a:cubicBezTo>
                      <a:pt x="69448" y="22293"/>
                      <a:pt x="69586" y="25010"/>
                      <a:pt x="70259" y="27613"/>
                    </a:cubicBezTo>
                    <a:cubicBezTo>
                      <a:pt x="70283" y="27702"/>
                      <a:pt x="70307" y="27791"/>
                      <a:pt x="70340" y="27888"/>
                    </a:cubicBezTo>
                    <a:cubicBezTo>
                      <a:pt x="71053" y="30402"/>
                      <a:pt x="72254" y="33013"/>
                      <a:pt x="71451" y="35495"/>
                    </a:cubicBezTo>
                    <a:cubicBezTo>
                      <a:pt x="70713" y="37806"/>
                      <a:pt x="68483" y="39209"/>
                      <a:pt x="66180" y="39671"/>
                    </a:cubicBezTo>
                    <a:cubicBezTo>
                      <a:pt x="65977" y="39712"/>
                      <a:pt x="65774" y="39744"/>
                      <a:pt x="65563" y="39776"/>
                    </a:cubicBezTo>
                    <a:cubicBezTo>
                      <a:pt x="62863" y="40149"/>
                      <a:pt x="60082" y="39444"/>
                      <a:pt x="57527" y="38333"/>
                    </a:cubicBezTo>
                    <a:cubicBezTo>
                      <a:pt x="51867" y="35884"/>
                      <a:pt x="46953" y="31562"/>
                      <a:pt x="41804" y="28018"/>
                    </a:cubicBezTo>
                    <a:cubicBezTo>
                      <a:pt x="39671" y="26550"/>
                      <a:pt x="37400" y="25180"/>
                      <a:pt x="34935" y="24466"/>
                    </a:cubicBezTo>
                    <a:cubicBezTo>
                      <a:pt x="34603" y="24361"/>
                      <a:pt x="34254" y="24280"/>
                      <a:pt x="33913" y="24207"/>
                    </a:cubicBezTo>
                    <a:cubicBezTo>
                      <a:pt x="31180" y="23655"/>
                      <a:pt x="28423" y="24028"/>
                      <a:pt x="26047" y="25480"/>
                    </a:cubicBezTo>
                    <a:cubicBezTo>
                      <a:pt x="23388" y="27102"/>
                      <a:pt x="21595" y="30005"/>
                      <a:pt x="20606" y="32851"/>
                    </a:cubicBezTo>
                    <a:cubicBezTo>
                      <a:pt x="19349" y="36492"/>
                      <a:pt x="18863" y="40279"/>
                      <a:pt x="18108" y="43815"/>
                    </a:cubicBezTo>
                    <a:cubicBezTo>
                      <a:pt x="17890" y="44893"/>
                      <a:pt x="17614" y="45956"/>
                      <a:pt x="17281" y="47002"/>
                    </a:cubicBezTo>
                    <a:cubicBezTo>
                      <a:pt x="16560" y="49297"/>
                      <a:pt x="15424" y="51437"/>
                      <a:pt x="13940" y="53327"/>
                    </a:cubicBezTo>
                    <a:cubicBezTo>
                      <a:pt x="10672" y="57446"/>
                      <a:pt x="5482" y="60260"/>
                      <a:pt x="1" y="60439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201" name="Google Shape;173;p6"/>
              <p:cNvSpPr/>
              <p:nvPr/>
            </p:nvSpPr>
            <p:spPr>
              <a:xfrm rot="20646000">
                <a:off x="7983360" y="1688760"/>
                <a:ext cx="4804560" cy="3240000"/>
              </a:xfrm>
              <a:custGeom>
                <a:avLst/>
                <a:gdLst>
                  <a:gd name="textAreaLeft" fmla="*/ 0 w 4804560"/>
                  <a:gd name="textAreaRight" fmla="*/ 4804920 w 4804560"/>
                  <a:gd name="textAreaTop" fmla="*/ 0 h 3240000"/>
                  <a:gd name="textAreaBottom" fmla="*/ 3240360 h 3240000"/>
                </a:gdLst>
                <a:ahLst/>
                <a:rect l="textAreaLeft" t="textAreaTop" r="textAreaRight" b="textAreaBottom"/>
                <a:pathLst>
                  <a:path fill="none" w="91326" h="61591">
                    <a:moveTo>
                      <a:pt x="91326" y="1"/>
                    </a:moveTo>
                    <a:cubicBezTo>
                      <a:pt x="88082" y="3131"/>
                      <a:pt x="80281" y="7567"/>
                      <a:pt x="75529" y="9862"/>
                    </a:cubicBezTo>
                    <a:cubicBezTo>
                      <a:pt x="75181" y="10032"/>
                      <a:pt x="74872" y="10194"/>
                      <a:pt x="74605" y="10340"/>
                    </a:cubicBezTo>
                    <a:cubicBezTo>
                      <a:pt x="72545" y="11443"/>
                      <a:pt x="70672" y="12805"/>
                      <a:pt x="69415" y="14573"/>
                    </a:cubicBezTo>
                    <a:cubicBezTo>
                      <a:pt x="69212" y="14849"/>
                      <a:pt x="69034" y="15141"/>
                      <a:pt x="68872" y="15441"/>
                    </a:cubicBezTo>
                    <a:cubicBezTo>
                      <a:pt x="68126" y="16836"/>
                      <a:pt x="67793" y="18393"/>
                      <a:pt x="67623" y="20039"/>
                    </a:cubicBezTo>
                    <a:cubicBezTo>
                      <a:pt x="67347" y="22723"/>
                      <a:pt x="67550" y="25431"/>
                      <a:pt x="68215" y="28051"/>
                    </a:cubicBezTo>
                    <a:cubicBezTo>
                      <a:pt x="68239" y="28140"/>
                      <a:pt x="68263" y="28229"/>
                      <a:pt x="68288" y="28326"/>
                    </a:cubicBezTo>
                    <a:cubicBezTo>
                      <a:pt x="68985" y="30856"/>
                      <a:pt x="70104" y="33484"/>
                      <a:pt x="69334" y="35990"/>
                    </a:cubicBezTo>
                    <a:cubicBezTo>
                      <a:pt x="68628" y="38325"/>
                      <a:pt x="66479" y="39833"/>
                      <a:pt x="64185" y="40377"/>
                    </a:cubicBezTo>
                    <a:cubicBezTo>
                      <a:pt x="63982" y="40425"/>
                      <a:pt x="63771" y="40474"/>
                      <a:pt x="63560" y="40506"/>
                    </a:cubicBezTo>
                    <a:cubicBezTo>
                      <a:pt x="60860" y="40960"/>
                      <a:pt x="58038" y="40255"/>
                      <a:pt x="55467" y="39144"/>
                    </a:cubicBezTo>
                    <a:cubicBezTo>
                      <a:pt x="49758" y="36679"/>
                      <a:pt x="44828" y="32316"/>
                      <a:pt x="39654" y="28740"/>
                    </a:cubicBezTo>
                    <a:cubicBezTo>
                      <a:pt x="37505" y="27256"/>
                      <a:pt x="35227" y="25877"/>
                      <a:pt x="32761" y="25115"/>
                    </a:cubicBezTo>
                    <a:cubicBezTo>
                      <a:pt x="32421" y="25010"/>
                      <a:pt x="32080" y="24920"/>
                      <a:pt x="31732" y="24847"/>
                    </a:cubicBezTo>
                    <a:cubicBezTo>
                      <a:pt x="28991" y="24239"/>
                      <a:pt x="26193" y="24523"/>
                      <a:pt x="23793" y="25967"/>
                    </a:cubicBezTo>
                    <a:cubicBezTo>
                      <a:pt x="21100" y="27580"/>
                      <a:pt x="19357" y="30556"/>
                      <a:pt x="18457" y="33459"/>
                    </a:cubicBezTo>
                    <a:cubicBezTo>
                      <a:pt x="17346" y="37076"/>
                      <a:pt x="17021" y="40798"/>
                      <a:pt x="16486" y="44285"/>
                    </a:cubicBezTo>
                    <a:cubicBezTo>
                      <a:pt x="16324" y="45356"/>
                      <a:pt x="16129" y="46410"/>
                      <a:pt x="15870" y="47432"/>
                    </a:cubicBezTo>
                    <a:cubicBezTo>
                      <a:pt x="15286" y="49759"/>
                      <a:pt x="14370" y="51884"/>
                      <a:pt x="13064" y="53797"/>
                    </a:cubicBezTo>
                    <a:cubicBezTo>
                      <a:pt x="10194" y="58014"/>
                      <a:pt x="5320" y="61087"/>
                      <a:pt x="0" y="61590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202" name="Google Shape;174;p6"/>
              <p:cNvSpPr/>
              <p:nvPr/>
            </p:nvSpPr>
            <p:spPr>
              <a:xfrm rot="20646000">
                <a:off x="8147520" y="1679400"/>
                <a:ext cx="4665960" cy="3300480"/>
              </a:xfrm>
              <a:custGeom>
                <a:avLst/>
                <a:gdLst>
                  <a:gd name="textAreaLeft" fmla="*/ 0 w 4665960"/>
                  <a:gd name="textAreaRight" fmla="*/ 4666320 w 4665960"/>
                  <a:gd name="textAreaTop" fmla="*/ 0 h 3300480"/>
                  <a:gd name="textAreaBottom" fmla="*/ 3300840 h 3300480"/>
                </a:gdLst>
                <a:ahLst/>
                <a:rect l="textAreaLeft" t="textAreaTop" r="textAreaRight" b="textAreaBottom"/>
                <a:pathLst>
                  <a:path fill="none" w="88692" h="62742">
                    <a:moveTo>
                      <a:pt x="88691" y="1"/>
                    </a:moveTo>
                    <a:cubicBezTo>
                      <a:pt x="85561" y="2920"/>
                      <a:pt x="77387" y="7510"/>
                      <a:pt x="72781" y="9862"/>
                    </a:cubicBezTo>
                    <a:cubicBezTo>
                      <a:pt x="72432" y="10040"/>
                      <a:pt x="72124" y="10210"/>
                      <a:pt x="71865" y="10364"/>
                    </a:cubicBezTo>
                    <a:cubicBezTo>
                      <a:pt x="69837" y="11540"/>
                      <a:pt x="68021" y="13008"/>
                      <a:pt x="66869" y="14857"/>
                    </a:cubicBezTo>
                    <a:cubicBezTo>
                      <a:pt x="66683" y="15141"/>
                      <a:pt x="66521" y="15449"/>
                      <a:pt x="66383" y="15757"/>
                    </a:cubicBezTo>
                    <a:cubicBezTo>
                      <a:pt x="65718" y="17201"/>
                      <a:pt x="65491" y="18790"/>
                      <a:pt x="65402" y="20444"/>
                    </a:cubicBezTo>
                    <a:cubicBezTo>
                      <a:pt x="65256" y="23145"/>
                      <a:pt x="65515" y="25853"/>
                      <a:pt x="66164" y="28480"/>
                    </a:cubicBezTo>
                    <a:cubicBezTo>
                      <a:pt x="66188" y="28578"/>
                      <a:pt x="66212" y="28667"/>
                      <a:pt x="66237" y="28764"/>
                    </a:cubicBezTo>
                    <a:cubicBezTo>
                      <a:pt x="66918" y="31311"/>
                      <a:pt x="67964" y="33954"/>
                      <a:pt x="67218" y="36476"/>
                    </a:cubicBezTo>
                    <a:cubicBezTo>
                      <a:pt x="66529" y="38844"/>
                      <a:pt x="64469" y="40458"/>
                      <a:pt x="62182" y="41090"/>
                    </a:cubicBezTo>
                    <a:cubicBezTo>
                      <a:pt x="61979" y="41139"/>
                      <a:pt x="61769" y="41196"/>
                      <a:pt x="61558" y="41236"/>
                    </a:cubicBezTo>
                    <a:cubicBezTo>
                      <a:pt x="58857" y="41771"/>
                      <a:pt x="55995" y="41066"/>
                      <a:pt x="53408" y="39955"/>
                    </a:cubicBezTo>
                    <a:cubicBezTo>
                      <a:pt x="47642" y="37474"/>
                      <a:pt x="42704" y="33070"/>
                      <a:pt x="37498" y="29454"/>
                    </a:cubicBezTo>
                    <a:cubicBezTo>
                      <a:pt x="35333" y="27953"/>
                      <a:pt x="33054" y="26567"/>
                      <a:pt x="30581" y="25764"/>
                    </a:cubicBezTo>
                    <a:cubicBezTo>
                      <a:pt x="30240" y="25658"/>
                      <a:pt x="29891" y="25561"/>
                      <a:pt x="29543" y="25472"/>
                    </a:cubicBezTo>
                    <a:cubicBezTo>
                      <a:pt x="26810" y="24815"/>
                      <a:pt x="23972" y="25018"/>
                      <a:pt x="21547" y="26453"/>
                    </a:cubicBezTo>
                    <a:cubicBezTo>
                      <a:pt x="18814" y="28059"/>
                      <a:pt x="17103" y="31100"/>
                      <a:pt x="16308" y="34051"/>
                    </a:cubicBezTo>
                    <a:cubicBezTo>
                      <a:pt x="15335" y="37644"/>
                      <a:pt x="15181" y="41309"/>
                      <a:pt x="14865" y="44756"/>
                    </a:cubicBezTo>
                    <a:cubicBezTo>
                      <a:pt x="14760" y="45810"/>
                      <a:pt x="14638" y="46856"/>
                      <a:pt x="14460" y="47870"/>
                    </a:cubicBezTo>
                    <a:cubicBezTo>
                      <a:pt x="14046" y="50181"/>
                      <a:pt x="13324" y="52313"/>
                      <a:pt x="12197" y="54268"/>
                    </a:cubicBezTo>
                    <a:cubicBezTo>
                      <a:pt x="9724" y="58590"/>
                      <a:pt x="5158" y="61923"/>
                      <a:pt x="1" y="62742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203" name="Google Shape;175;p6"/>
              <p:cNvSpPr/>
              <p:nvPr/>
            </p:nvSpPr>
            <p:spPr>
              <a:xfrm rot="20646000">
                <a:off x="8312040" y="1670040"/>
                <a:ext cx="4527720" cy="3361680"/>
              </a:xfrm>
              <a:custGeom>
                <a:avLst/>
                <a:gdLst>
                  <a:gd name="textAreaLeft" fmla="*/ 0 w 4527720"/>
                  <a:gd name="textAreaRight" fmla="*/ 4528080 w 4527720"/>
                  <a:gd name="textAreaTop" fmla="*/ 0 h 3361680"/>
                  <a:gd name="textAreaBottom" fmla="*/ 3362040 h 3361680"/>
                </a:gdLst>
                <a:ahLst/>
                <a:rect l="textAreaLeft" t="textAreaTop" r="textAreaRight" b="textAreaBottom"/>
                <a:pathLst>
                  <a:path fill="none" w="86064" h="63902">
                    <a:moveTo>
                      <a:pt x="86063" y="1"/>
                    </a:moveTo>
                    <a:cubicBezTo>
                      <a:pt x="83022" y="2709"/>
                      <a:pt x="74508" y="7470"/>
                      <a:pt x="70032" y="9862"/>
                    </a:cubicBezTo>
                    <a:cubicBezTo>
                      <a:pt x="69675" y="10048"/>
                      <a:pt x="69375" y="10235"/>
                      <a:pt x="69123" y="10389"/>
                    </a:cubicBezTo>
                    <a:cubicBezTo>
                      <a:pt x="67120" y="11638"/>
                      <a:pt x="65377" y="13211"/>
                      <a:pt x="64323" y="15141"/>
                    </a:cubicBezTo>
                    <a:cubicBezTo>
                      <a:pt x="64152" y="15441"/>
                      <a:pt x="64006" y="15749"/>
                      <a:pt x="63885" y="16073"/>
                    </a:cubicBezTo>
                    <a:cubicBezTo>
                      <a:pt x="63301" y="17574"/>
                      <a:pt x="63179" y="19179"/>
                      <a:pt x="63171" y="20850"/>
                    </a:cubicBezTo>
                    <a:cubicBezTo>
                      <a:pt x="63155" y="23566"/>
                      <a:pt x="63471" y="26275"/>
                      <a:pt x="64112" y="28918"/>
                    </a:cubicBezTo>
                    <a:cubicBezTo>
                      <a:pt x="64136" y="29008"/>
                      <a:pt x="64160" y="29105"/>
                      <a:pt x="64185" y="29194"/>
                    </a:cubicBezTo>
                    <a:cubicBezTo>
                      <a:pt x="64842" y="31765"/>
                      <a:pt x="65807" y="34425"/>
                      <a:pt x="65093" y="36971"/>
                    </a:cubicBezTo>
                    <a:cubicBezTo>
                      <a:pt x="64436" y="39355"/>
                      <a:pt x="62449" y="41082"/>
                      <a:pt x="60171" y="41796"/>
                    </a:cubicBezTo>
                    <a:cubicBezTo>
                      <a:pt x="59968" y="41861"/>
                      <a:pt x="59765" y="41909"/>
                      <a:pt x="59546" y="41966"/>
                    </a:cubicBezTo>
                    <a:cubicBezTo>
                      <a:pt x="56846" y="42582"/>
                      <a:pt x="53951" y="41885"/>
                      <a:pt x="51340" y="40766"/>
                    </a:cubicBezTo>
                    <a:cubicBezTo>
                      <a:pt x="45526" y="38268"/>
                      <a:pt x="40579" y="33824"/>
                      <a:pt x="35349" y="30175"/>
                    </a:cubicBezTo>
                    <a:cubicBezTo>
                      <a:pt x="33167" y="28659"/>
                      <a:pt x="30888" y="27256"/>
                      <a:pt x="28399" y="26421"/>
                    </a:cubicBezTo>
                    <a:cubicBezTo>
                      <a:pt x="28058" y="26307"/>
                      <a:pt x="27718" y="26202"/>
                      <a:pt x="27361" y="26113"/>
                    </a:cubicBezTo>
                    <a:cubicBezTo>
                      <a:pt x="24612" y="25399"/>
                      <a:pt x="21741" y="25521"/>
                      <a:pt x="19292" y="26940"/>
                    </a:cubicBezTo>
                    <a:cubicBezTo>
                      <a:pt x="16527" y="28537"/>
                      <a:pt x="14857" y="31651"/>
                      <a:pt x="14151" y="34660"/>
                    </a:cubicBezTo>
                    <a:cubicBezTo>
                      <a:pt x="13316" y="38228"/>
                      <a:pt x="13340" y="41836"/>
                      <a:pt x="13243" y="45234"/>
                    </a:cubicBezTo>
                    <a:cubicBezTo>
                      <a:pt x="13210" y="46272"/>
                      <a:pt x="13154" y="47302"/>
                      <a:pt x="13040" y="48307"/>
                    </a:cubicBezTo>
                    <a:cubicBezTo>
                      <a:pt x="12797" y="50602"/>
                      <a:pt x="12270" y="52743"/>
                      <a:pt x="11321" y="54746"/>
                    </a:cubicBezTo>
                    <a:cubicBezTo>
                      <a:pt x="9237" y="59166"/>
                      <a:pt x="4996" y="62758"/>
                      <a:pt x="1" y="6390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204" name="Google Shape;176;p6"/>
              <p:cNvSpPr/>
              <p:nvPr/>
            </p:nvSpPr>
            <p:spPr>
              <a:xfrm rot="20646000">
                <a:off x="8476200" y="1660680"/>
                <a:ext cx="4389120" cy="3422520"/>
              </a:xfrm>
              <a:custGeom>
                <a:avLst/>
                <a:gdLst>
                  <a:gd name="textAreaLeft" fmla="*/ 0 w 4389120"/>
                  <a:gd name="textAreaRight" fmla="*/ 4389480 w 4389120"/>
                  <a:gd name="textAreaTop" fmla="*/ 0 h 3422520"/>
                  <a:gd name="textAreaBottom" fmla="*/ 3422880 h 3422520"/>
                </a:gdLst>
                <a:ahLst/>
                <a:rect l="textAreaLeft" t="textAreaTop" r="textAreaRight" b="textAreaBottom"/>
                <a:pathLst>
                  <a:path fill="none" w="83436" h="65062">
                    <a:moveTo>
                      <a:pt x="83436" y="1"/>
                    </a:moveTo>
                    <a:cubicBezTo>
                      <a:pt x="80500" y="2507"/>
                      <a:pt x="71620" y="7421"/>
                      <a:pt x="67290" y="9862"/>
                    </a:cubicBezTo>
                    <a:cubicBezTo>
                      <a:pt x="66933" y="10064"/>
                      <a:pt x="66633" y="10251"/>
                      <a:pt x="66390" y="10413"/>
                    </a:cubicBezTo>
                    <a:cubicBezTo>
                      <a:pt x="64419" y="11735"/>
                      <a:pt x="62725" y="13422"/>
                      <a:pt x="61776" y="15425"/>
                    </a:cubicBezTo>
                    <a:cubicBezTo>
                      <a:pt x="61630" y="15733"/>
                      <a:pt x="61508" y="16057"/>
                      <a:pt x="61403" y="16390"/>
                    </a:cubicBezTo>
                    <a:cubicBezTo>
                      <a:pt x="60900" y="17939"/>
                      <a:pt x="60884" y="19568"/>
                      <a:pt x="60957" y="21247"/>
                    </a:cubicBezTo>
                    <a:cubicBezTo>
                      <a:pt x="61062" y="23980"/>
                      <a:pt x="61435" y="26696"/>
                      <a:pt x="62068" y="29356"/>
                    </a:cubicBezTo>
                    <a:cubicBezTo>
                      <a:pt x="62092" y="29445"/>
                      <a:pt x="62108" y="29543"/>
                      <a:pt x="62133" y="29632"/>
                    </a:cubicBezTo>
                    <a:cubicBezTo>
                      <a:pt x="62781" y="32219"/>
                      <a:pt x="63657" y="34895"/>
                      <a:pt x="62984" y="37457"/>
                    </a:cubicBezTo>
                    <a:cubicBezTo>
                      <a:pt x="62352" y="39866"/>
                      <a:pt x="60446" y="41707"/>
                      <a:pt x="58175" y="42501"/>
                    </a:cubicBezTo>
                    <a:cubicBezTo>
                      <a:pt x="57973" y="42574"/>
                      <a:pt x="57762" y="42639"/>
                      <a:pt x="57551" y="42696"/>
                    </a:cubicBezTo>
                    <a:cubicBezTo>
                      <a:pt x="54851" y="43401"/>
                      <a:pt x="51907" y="42696"/>
                      <a:pt x="49288" y="41577"/>
                    </a:cubicBezTo>
                    <a:cubicBezTo>
                      <a:pt x="43425" y="39063"/>
                      <a:pt x="38470" y="34587"/>
                      <a:pt x="33199" y="30897"/>
                    </a:cubicBezTo>
                    <a:cubicBezTo>
                      <a:pt x="31010" y="29364"/>
                      <a:pt x="28715" y="27953"/>
                      <a:pt x="26225" y="27078"/>
                    </a:cubicBezTo>
                    <a:cubicBezTo>
                      <a:pt x="25885" y="26956"/>
                      <a:pt x="25544" y="26842"/>
                      <a:pt x="25187" y="26745"/>
                    </a:cubicBezTo>
                    <a:cubicBezTo>
                      <a:pt x="22438" y="25983"/>
                      <a:pt x="19519" y="26023"/>
                      <a:pt x="17054" y="27434"/>
                    </a:cubicBezTo>
                    <a:cubicBezTo>
                      <a:pt x="14256" y="29016"/>
                      <a:pt x="12618" y="32203"/>
                      <a:pt x="12010" y="35268"/>
                    </a:cubicBezTo>
                    <a:cubicBezTo>
                      <a:pt x="11312" y="38795"/>
                      <a:pt x="11515" y="42355"/>
                      <a:pt x="11621" y="45704"/>
                    </a:cubicBezTo>
                    <a:cubicBezTo>
                      <a:pt x="11653" y="46734"/>
                      <a:pt x="11669" y="47748"/>
                      <a:pt x="11637" y="48745"/>
                    </a:cubicBezTo>
                    <a:cubicBezTo>
                      <a:pt x="11556" y="51016"/>
                      <a:pt x="11223" y="53165"/>
                      <a:pt x="10461" y="55217"/>
                    </a:cubicBezTo>
                    <a:cubicBezTo>
                      <a:pt x="8774" y="59733"/>
                      <a:pt x="4849" y="63585"/>
                      <a:pt x="0" y="6506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205" name="Google Shape;177;p6"/>
              <p:cNvSpPr/>
              <p:nvPr/>
            </p:nvSpPr>
            <p:spPr>
              <a:xfrm rot="20646000">
                <a:off x="8640000" y="1651320"/>
                <a:ext cx="4250520" cy="3482640"/>
              </a:xfrm>
              <a:custGeom>
                <a:avLst/>
                <a:gdLst>
                  <a:gd name="textAreaLeft" fmla="*/ 0 w 4250520"/>
                  <a:gd name="textAreaRight" fmla="*/ 4250880 w 4250520"/>
                  <a:gd name="textAreaTop" fmla="*/ 0 h 3482640"/>
                  <a:gd name="textAreaBottom" fmla="*/ 3483000 h 3482640"/>
                </a:gdLst>
                <a:ahLst/>
                <a:rect l="textAreaLeft" t="textAreaTop" r="textAreaRight" b="textAreaBottom"/>
                <a:pathLst>
                  <a:path fill="none" w="80801" h="66204">
                    <a:moveTo>
                      <a:pt x="80801" y="0"/>
                    </a:moveTo>
                    <a:cubicBezTo>
                      <a:pt x="77971" y="2295"/>
                      <a:pt x="68742" y="7379"/>
                      <a:pt x="64542" y="9861"/>
                    </a:cubicBezTo>
                    <a:cubicBezTo>
                      <a:pt x="64185" y="10072"/>
                      <a:pt x="63885" y="10266"/>
                      <a:pt x="63650" y="10437"/>
                    </a:cubicBezTo>
                    <a:cubicBezTo>
                      <a:pt x="61712" y="11839"/>
                      <a:pt x="60082" y="13623"/>
                      <a:pt x="59238" y="15708"/>
                    </a:cubicBezTo>
                    <a:cubicBezTo>
                      <a:pt x="59100" y="16040"/>
                      <a:pt x="58987" y="16372"/>
                      <a:pt x="58906" y="16713"/>
                    </a:cubicBezTo>
                    <a:cubicBezTo>
                      <a:pt x="58492" y="18311"/>
                      <a:pt x="58582" y="19965"/>
                      <a:pt x="58727" y="21660"/>
                    </a:cubicBezTo>
                    <a:cubicBezTo>
                      <a:pt x="58963" y="24392"/>
                      <a:pt x="59392" y="27117"/>
                      <a:pt x="60017" y="29793"/>
                    </a:cubicBezTo>
                    <a:lnTo>
                      <a:pt x="60082" y="30077"/>
                    </a:lnTo>
                    <a:cubicBezTo>
                      <a:pt x="60714" y="32680"/>
                      <a:pt x="61509" y="35364"/>
                      <a:pt x="60860" y="37951"/>
                    </a:cubicBezTo>
                    <a:cubicBezTo>
                      <a:pt x="60252" y="40384"/>
                      <a:pt x="58427" y="42338"/>
                      <a:pt x="56165" y="43214"/>
                    </a:cubicBezTo>
                    <a:cubicBezTo>
                      <a:pt x="55962" y="43295"/>
                      <a:pt x="55751" y="43360"/>
                      <a:pt x="55541" y="43425"/>
                    </a:cubicBezTo>
                    <a:cubicBezTo>
                      <a:pt x="52840" y="44211"/>
                      <a:pt x="49864" y="43514"/>
                      <a:pt x="47221" y="42387"/>
                    </a:cubicBezTo>
                    <a:cubicBezTo>
                      <a:pt x="41301" y="39849"/>
                      <a:pt x="36346" y="35332"/>
                      <a:pt x="31043" y="31610"/>
                    </a:cubicBezTo>
                    <a:cubicBezTo>
                      <a:pt x="28845" y="30061"/>
                      <a:pt x="26542" y="28642"/>
                      <a:pt x="24053" y="27717"/>
                    </a:cubicBezTo>
                    <a:cubicBezTo>
                      <a:pt x="23712" y="27596"/>
                      <a:pt x="23363" y="27474"/>
                      <a:pt x="23006" y="27369"/>
                    </a:cubicBezTo>
                    <a:cubicBezTo>
                      <a:pt x="20249" y="26558"/>
                      <a:pt x="17298" y="26517"/>
                      <a:pt x="14800" y="27912"/>
                    </a:cubicBezTo>
                    <a:cubicBezTo>
                      <a:pt x="11970" y="29493"/>
                      <a:pt x="10364" y="32745"/>
                      <a:pt x="9861" y="35859"/>
                    </a:cubicBezTo>
                    <a:cubicBezTo>
                      <a:pt x="9294" y="39362"/>
                      <a:pt x="9675" y="42865"/>
                      <a:pt x="9999" y="46174"/>
                    </a:cubicBezTo>
                    <a:cubicBezTo>
                      <a:pt x="10097" y="47187"/>
                      <a:pt x="10178" y="48185"/>
                      <a:pt x="10218" y="49174"/>
                    </a:cubicBezTo>
                    <a:cubicBezTo>
                      <a:pt x="10316" y="51429"/>
                      <a:pt x="10170" y="53586"/>
                      <a:pt x="9586" y="55686"/>
                    </a:cubicBezTo>
                    <a:cubicBezTo>
                      <a:pt x="8296" y="60308"/>
                      <a:pt x="4680" y="64411"/>
                      <a:pt x="1" y="66204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206" name="Google Shape;178;p6"/>
              <p:cNvSpPr/>
              <p:nvPr/>
            </p:nvSpPr>
            <p:spPr>
              <a:xfrm rot="20646000">
                <a:off x="8804160" y="1641960"/>
                <a:ext cx="4111920" cy="3543120"/>
              </a:xfrm>
              <a:custGeom>
                <a:avLst/>
                <a:gdLst>
                  <a:gd name="textAreaLeft" fmla="*/ 0 w 4111920"/>
                  <a:gd name="textAreaRight" fmla="*/ 4112280 w 4111920"/>
                  <a:gd name="textAreaTop" fmla="*/ 0 h 3543120"/>
                  <a:gd name="textAreaBottom" fmla="*/ 3543480 h 3543120"/>
                </a:gdLst>
                <a:ahLst/>
                <a:rect l="textAreaLeft" t="textAreaTop" r="textAreaRight" b="textAreaBottom"/>
                <a:pathLst>
                  <a:path fill="none" w="78165" h="67356">
                    <a:moveTo>
                      <a:pt x="78165" y="0"/>
                    </a:moveTo>
                    <a:cubicBezTo>
                      <a:pt x="75440" y="2084"/>
                      <a:pt x="65855" y="7347"/>
                      <a:pt x="61800" y="9861"/>
                    </a:cubicBezTo>
                    <a:cubicBezTo>
                      <a:pt x="61492" y="10047"/>
                      <a:pt x="61200" y="10250"/>
                      <a:pt x="60917" y="10461"/>
                    </a:cubicBezTo>
                    <a:cubicBezTo>
                      <a:pt x="59003" y="11937"/>
                      <a:pt x="57430" y="13834"/>
                      <a:pt x="56692" y="15991"/>
                    </a:cubicBezTo>
                    <a:cubicBezTo>
                      <a:pt x="56578" y="16324"/>
                      <a:pt x="56481" y="16673"/>
                      <a:pt x="56416" y="17029"/>
                    </a:cubicBezTo>
                    <a:cubicBezTo>
                      <a:pt x="56092" y="18667"/>
                      <a:pt x="56278" y="20346"/>
                      <a:pt x="56513" y="22057"/>
                    </a:cubicBezTo>
                    <a:cubicBezTo>
                      <a:pt x="56870" y="24709"/>
                      <a:pt x="57340" y="27490"/>
                      <a:pt x="57973" y="30223"/>
                    </a:cubicBezTo>
                    <a:cubicBezTo>
                      <a:pt x="57989" y="30320"/>
                      <a:pt x="58013" y="30410"/>
                      <a:pt x="58038" y="30507"/>
                    </a:cubicBezTo>
                    <a:cubicBezTo>
                      <a:pt x="58654" y="33126"/>
                      <a:pt x="59368" y="35835"/>
                      <a:pt x="58743" y="38438"/>
                    </a:cubicBezTo>
                    <a:cubicBezTo>
                      <a:pt x="58168" y="40903"/>
                      <a:pt x="56424" y="42963"/>
                      <a:pt x="54162" y="43911"/>
                    </a:cubicBezTo>
                    <a:cubicBezTo>
                      <a:pt x="53959" y="44001"/>
                      <a:pt x="53756" y="44074"/>
                      <a:pt x="53545" y="44147"/>
                    </a:cubicBezTo>
                    <a:cubicBezTo>
                      <a:pt x="50845" y="45014"/>
                      <a:pt x="47828" y="44317"/>
                      <a:pt x="45169" y="43182"/>
                    </a:cubicBezTo>
                    <a:cubicBezTo>
                      <a:pt x="39192" y="40643"/>
                      <a:pt x="34229" y="36086"/>
                      <a:pt x="28893" y="32323"/>
                    </a:cubicBezTo>
                    <a:cubicBezTo>
                      <a:pt x="26680" y="30766"/>
                      <a:pt x="24368" y="29331"/>
                      <a:pt x="21863" y="28374"/>
                    </a:cubicBezTo>
                    <a:cubicBezTo>
                      <a:pt x="21522" y="28236"/>
                      <a:pt x="21173" y="28115"/>
                      <a:pt x="20825" y="28009"/>
                    </a:cubicBezTo>
                    <a:cubicBezTo>
                      <a:pt x="18051" y="27150"/>
                      <a:pt x="15067" y="27012"/>
                      <a:pt x="12545" y="28398"/>
                    </a:cubicBezTo>
                    <a:cubicBezTo>
                      <a:pt x="9683" y="29972"/>
                      <a:pt x="8101" y="33296"/>
                      <a:pt x="7704" y="36459"/>
                    </a:cubicBezTo>
                    <a:cubicBezTo>
                      <a:pt x="7266" y="39938"/>
                      <a:pt x="7834" y="43384"/>
                      <a:pt x="8369" y="46644"/>
                    </a:cubicBezTo>
                    <a:cubicBezTo>
                      <a:pt x="8531" y="47642"/>
                      <a:pt x="8685" y="48631"/>
                      <a:pt x="8807" y="49612"/>
                    </a:cubicBezTo>
                    <a:cubicBezTo>
                      <a:pt x="9066" y="51850"/>
                      <a:pt x="9115" y="54015"/>
                      <a:pt x="8710" y="56156"/>
                    </a:cubicBezTo>
                    <a:cubicBezTo>
                      <a:pt x="7818" y="60876"/>
                      <a:pt x="4525" y="65247"/>
                      <a:pt x="0" y="67355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207" name="Google Shape;179;p6"/>
              <p:cNvSpPr/>
              <p:nvPr/>
            </p:nvSpPr>
            <p:spPr>
              <a:xfrm rot="20646000">
                <a:off x="8968320" y="1632600"/>
                <a:ext cx="3974400" cy="3604320"/>
              </a:xfrm>
              <a:custGeom>
                <a:avLst/>
                <a:gdLst>
                  <a:gd name="textAreaLeft" fmla="*/ 0 w 3974400"/>
                  <a:gd name="textAreaRight" fmla="*/ 3974760 w 3974400"/>
                  <a:gd name="textAreaTop" fmla="*/ 0 h 3604320"/>
                  <a:gd name="textAreaBottom" fmla="*/ 3604680 h 3604320"/>
                </a:gdLst>
                <a:ahLst/>
                <a:rect l="textAreaLeft" t="textAreaTop" r="textAreaRight" b="textAreaBottom"/>
                <a:pathLst>
                  <a:path fill="none" w="75547" h="68515">
                    <a:moveTo>
                      <a:pt x="75546" y="0"/>
                    </a:moveTo>
                    <a:cubicBezTo>
                      <a:pt x="72919" y="1873"/>
                      <a:pt x="62985" y="7306"/>
                      <a:pt x="59052" y="9861"/>
                    </a:cubicBezTo>
                    <a:cubicBezTo>
                      <a:pt x="58752" y="10056"/>
                      <a:pt x="58460" y="10266"/>
                      <a:pt x="58176" y="10493"/>
                    </a:cubicBezTo>
                    <a:cubicBezTo>
                      <a:pt x="56303" y="12042"/>
                      <a:pt x="54787" y="14037"/>
                      <a:pt x="54154" y="16267"/>
                    </a:cubicBezTo>
                    <a:cubicBezTo>
                      <a:pt x="54049" y="16616"/>
                      <a:pt x="53976" y="16981"/>
                      <a:pt x="53919" y="17338"/>
                    </a:cubicBezTo>
                    <a:cubicBezTo>
                      <a:pt x="53684" y="19032"/>
                      <a:pt x="53976" y="20735"/>
                      <a:pt x="54284" y="22454"/>
                    </a:cubicBezTo>
                    <a:cubicBezTo>
                      <a:pt x="54770" y="25122"/>
                      <a:pt x="55297" y="27904"/>
                      <a:pt x="55914" y="30653"/>
                    </a:cubicBezTo>
                    <a:lnTo>
                      <a:pt x="55979" y="30937"/>
                    </a:lnTo>
                    <a:cubicBezTo>
                      <a:pt x="56579" y="33572"/>
                      <a:pt x="57211" y="36297"/>
                      <a:pt x="56627" y="38924"/>
                    </a:cubicBezTo>
                    <a:cubicBezTo>
                      <a:pt x="56068" y="41406"/>
                      <a:pt x="54414" y="43579"/>
                      <a:pt x="52159" y="44617"/>
                    </a:cubicBezTo>
                    <a:cubicBezTo>
                      <a:pt x="51956" y="44714"/>
                      <a:pt x="51754" y="44795"/>
                      <a:pt x="51543" y="44868"/>
                    </a:cubicBezTo>
                    <a:cubicBezTo>
                      <a:pt x="48834" y="45825"/>
                      <a:pt x="45777" y="45128"/>
                      <a:pt x="43109" y="43993"/>
                    </a:cubicBezTo>
                    <a:cubicBezTo>
                      <a:pt x="37084" y="41438"/>
                      <a:pt x="32113" y="36832"/>
                      <a:pt x="26745" y="33037"/>
                    </a:cubicBezTo>
                    <a:cubicBezTo>
                      <a:pt x="24523" y="31472"/>
                      <a:pt x="22204" y="30028"/>
                      <a:pt x="19698" y="29023"/>
                    </a:cubicBezTo>
                    <a:cubicBezTo>
                      <a:pt x="19349" y="28885"/>
                      <a:pt x="19001" y="28755"/>
                      <a:pt x="18644" y="28642"/>
                    </a:cubicBezTo>
                    <a:cubicBezTo>
                      <a:pt x="15879" y="27725"/>
                      <a:pt x="12846" y="27507"/>
                      <a:pt x="10300" y="28885"/>
                    </a:cubicBezTo>
                    <a:cubicBezTo>
                      <a:pt x="7405" y="30450"/>
                      <a:pt x="5848" y="33840"/>
                      <a:pt x="5564" y="37059"/>
                    </a:cubicBezTo>
                    <a:cubicBezTo>
                      <a:pt x="5248" y="40506"/>
                      <a:pt x="6002" y="43903"/>
                      <a:pt x="6756" y="47115"/>
                    </a:cubicBezTo>
                    <a:cubicBezTo>
                      <a:pt x="6983" y="48096"/>
                      <a:pt x="7210" y="49077"/>
                      <a:pt x="7396" y="50050"/>
                    </a:cubicBezTo>
                    <a:cubicBezTo>
                      <a:pt x="7826" y="52264"/>
                      <a:pt x="8070" y="54437"/>
                      <a:pt x="7842" y="56627"/>
                    </a:cubicBezTo>
                    <a:cubicBezTo>
                      <a:pt x="7348" y="61452"/>
                      <a:pt x="4372" y="66074"/>
                      <a:pt x="1" y="68515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208" name="Google Shape;180;p6"/>
              <p:cNvSpPr/>
              <p:nvPr/>
            </p:nvSpPr>
            <p:spPr>
              <a:xfrm rot="20646000">
                <a:off x="9132120" y="1622880"/>
                <a:ext cx="3835440" cy="3664800"/>
              </a:xfrm>
              <a:custGeom>
                <a:avLst/>
                <a:gdLst>
                  <a:gd name="textAreaLeft" fmla="*/ 0 w 3835440"/>
                  <a:gd name="textAreaRight" fmla="*/ 3835800 w 3835440"/>
                  <a:gd name="textAreaTop" fmla="*/ 0 h 3664800"/>
                  <a:gd name="textAreaBottom" fmla="*/ 3665160 h 3664800"/>
                </a:gdLst>
                <a:ahLst/>
                <a:rect l="textAreaLeft" t="textAreaTop" r="textAreaRight" b="textAreaBottom"/>
                <a:pathLst>
                  <a:path fill="none" w="72911" h="69667">
                    <a:moveTo>
                      <a:pt x="72910" y="0"/>
                    </a:moveTo>
                    <a:cubicBezTo>
                      <a:pt x="70388" y="1671"/>
                      <a:pt x="60106" y="7274"/>
                      <a:pt x="56303" y="9861"/>
                    </a:cubicBezTo>
                    <a:cubicBezTo>
                      <a:pt x="56003" y="10064"/>
                      <a:pt x="55711" y="10283"/>
                      <a:pt x="55435" y="10518"/>
                    </a:cubicBezTo>
                    <a:cubicBezTo>
                      <a:pt x="53594" y="12148"/>
                      <a:pt x="52134" y="14240"/>
                      <a:pt x="51607" y="16559"/>
                    </a:cubicBezTo>
                    <a:cubicBezTo>
                      <a:pt x="51518" y="16924"/>
                      <a:pt x="51461" y="17289"/>
                      <a:pt x="51429" y="17662"/>
                    </a:cubicBezTo>
                    <a:cubicBezTo>
                      <a:pt x="51275" y="19405"/>
                      <a:pt x="51672" y="21133"/>
                      <a:pt x="52062" y="22860"/>
                    </a:cubicBezTo>
                    <a:cubicBezTo>
                      <a:pt x="52670" y="25552"/>
                      <a:pt x="53262" y="28326"/>
                      <a:pt x="53862" y="31091"/>
                    </a:cubicBezTo>
                    <a:cubicBezTo>
                      <a:pt x="53886" y="31188"/>
                      <a:pt x="53902" y="31285"/>
                      <a:pt x="53927" y="31383"/>
                    </a:cubicBezTo>
                    <a:cubicBezTo>
                      <a:pt x="54510" y="34034"/>
                      <a:pt x="55062" y="36767"/>
                      <a:pt x="54502" y="39419"/>
                    </a:cubicBezTo>
                    <a:cubicBezTo>
                      <a:pt x="53975" y="41933"/>
                      <a:pt x="52402" y="44212"/>
                      <a:pt x="50156" y="45331"/>
                    </a:cubicBezTo>
                    <a:cubicBezTo>
                      <a:pt x="49953" y="45436"/>
                      <a:pt x="49750" y="45525"/>
                      <a:pt x="49531" y="45606"/>
                    </a:cubicBezTo>
                    <a:cubicBezTo>
                      <a:pt x="46831" y="46644"/>
                      <a:pt x="43733" y="45947"/>
                      <a:pt x="41041" y="44812"/>
                    </a:cubicBezTo>
                    <a:cubicBezTo>
                      <a:pt x="34967" y="42233"/>
                      <a:pt x="29988" y="37594"/>
                      <a:pt x="24596" y="33759"/>
                    </a:cubicBezTo>
                    <a:cubicBezTo>
                      <a:pt x="22366" y="32169"/>
                      <a:pt x="20038" y="30718"/>
                      <a:pt x="17516" y="29672"/>
                    </a:cubicBezTo>
                    <a:cubicBezTo>
                      <a:pt x="17168" y="29526"/>
                      <a:pt x="16819" y="29396"/>
                      <a:pt x="16462" y="29274"/>
                    </a:cubicBezTo>
                    <a:cubicBezTo>
                      <a:pt x="13689" y="28309"/>
                      <a:pt x="10624" y="28009"/>
                      <a:pt x="8053" y="29372"/>
                    </a:cubicBezTo>
                    <a:cubicBezTo>
                      <a:pt x="5109" y="30929"/>
                      <a:pt x="3593" y="34391"/>
                      <a:pt x="3406" y="37659"/>
                    </a:cubicBezTo>
                    <a:cubicBezTo>
                      <a:pt x="3220" y="41089"/>
                      <a:pt x="4161" y="44422"/>
                      <a:pt x="5134" y="47585"/>
                    </a:cubicBezTo>
                    <a:cubicBezTo>
                      <a:pt x="5426" y="48550"/>
                      <a:pt x="5726" y="49515"/>
                      <a:pt x="5985" y="50480"/>
                    </a:cubicBezTo>
                    <a:cubicBezTo>
                      <a:pt x="6585" y="52678"/>
                      <a:pt x="7023" y="54867"/>
                      <a:pt x="6974" y="57097"/>
                    </a:cubicBezTo>
                    <a:cubicBezTo>
                      <a:pt x="6877" y="62019"/>
                      <a:pt x="4209" y="66909"/>
                      <a:pt x="1" y="6966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209" name="Google Shape;181;p6"/>
              <p:cNvSpPr/>
              <p:nvPr/>
            </p:nvSpPr>
            <p:spPr>
              <a:xfrm rot="20646000">
                <a:off x="9296640" y="1613880"/>
                <a:ext cx="3696840" cy="3725280"/>
              </a:xfrm>
              <a:custGeom>
                <a:avLst/>
                <a:gdLst>
                  <a:gd name="textAreaLeft" fmla="*/ 0 w 3696840"/>
                  <a:gd name="textAreaRight" fmla="*/ 3697200 w 3696840"/>
                  <a:gd name="textAreaTop" fmla="*/ 0 h 3725280"/>
                  <a:gd name="textAreaBottom" fmla="*/ 3725640 h 3725280"/>
                </a:gdLst>
                <a:ahLst/>
                <a:rect l="textAreaLeft" t="textAreaTop" r="textAreaRight" b="textAreaBottom"/>
                <a:pathLst>
                  <a:path fill="none" w="70275" h="70818">
                    <a:moveTo>
                      <a:pt x="70274" y="0"/>
                    </a:moveTo>
                    <a:cubicBezTo>
                      <a:pt x="67850" y="1460"/>
                      <a:pt x="57227" y="7242"/>
                      <a:pt x="53553" y="9861"/>
                    </a:cubicBezTo>
                    <a:cubicBezTo>
                      <a:pt x="53253" y="10072"/>
                      <a:pt x="52961" y="10299"/>
                      <a:pt x="52694" y="10542"/>
                    </a:cubicBezTo>
                    <a:cubicBezTo>
                      <a:pt x="50893" y="12245"/>
                      <a:pt x="49482" y="14451"/>
                      <a:pt x="49061" y="16835"/>
                    </a:cubicBezTo>
                    <a:cubicBezTo>
                      <a:pt x="48988" y="17216"/>
                      <a:pt x="48947" y="17597"/>
                      <a:pt x="48931" y="17978"/>
                    </a:cubicBezTo>
                    <a:cubicBezTo>
                      <a:pt x="48858" y="19770"/>
                      <a:pt x="49369" y="21522"/>
                      <a:pt x="49831" y="23265"/>
                    </a:cubicBezTo>
                    <a:cubicBezTo>
                      <a:pt x="50561" y="25974"/>
                      <a:pt x="51218" y="28747"/>
                      <a:pt x="51810" y="31529"/>
                    </a:cubicBezTo>
                    <a:lnTo>
                      <a:pt x="51875" y="31813"/>
                    </a:lnTo>
                    <a:cubicBezTo>
                      <a:pt x="52434" y="34489"/>
                      <a:pt x="52913" y="37238"/>
                      <a:pt x="52377" y="39914"/>
                    </a:cubicBezTo>
                    <a:cubicBezTo>
                      <a:pt x="51875" y="42444"/>
                      <a:pt x="50383" y="44836"/>
                      <a:pt x="48144" y="46036"/>
                    </a:cubicBezTo>
                    <a:cubicBezTo>
                      <a:pt x="47942" y="46150"/>
                      <a:pt x="47731" y="46247"/>
                      <a:pt x="47520" y="46336"/>
                    </a:cubicBezTo>
                    <a:cubicBezTo>
                      <a:pt x="44820" y="47455"/>
                      <a:pt x="41681" y="46758"/>
                      <a:pt x="38973" y="45614"/>
                    </a:cubicBezTo>
                    <a:cubicBezTo>
                      <a:pt x="32850" y="43028"/>
                      <a:pt x="27863" y="38349"/>
                      <a:pt x="22438" y="34472"/>
                    </a:cubicBezTo>
                    <a:cubicBezTo>
                      <a:pt x="20192" y="32875"/>
                      <a:pt x="17857" y="31407"/>
                      <a:pt x="15335" y="30320"/>
                    </a:cubicBezTo>
                    <a:cubicBezTo>
                      <a:pt x="14986" y="30175"/>
                      <a:pt x="14637" y="30029"/>
                      <a:pt x="14280" y="29899"/>
                    </a:cubicBezTo>
                    <a:cubicBezTo>
                      <a:pt x="11499" y="28885"/>
                      <a:pt x="8393" y="28504"/>
                      <a:pt x="5798" y="29858"/>
                    </a:cubicBezTo>
                    <a:cubicBezTo>
                      <a:pt x="2830" y="31407"/>
                      <a:pt x="1322" y="34943"/>
                      <a:pt x="1257" y="38268"/>
                    </a:cubicBezTo>
                    <a:cubicBezTo>
                      <a:pt x="1192" y="41665"/>
                      <a:pt x="2327" y="44933"/>
                      <a:pt x="3503" y="48055"/>
                    </a:cubicBezTo>
                    <a:cubicBezTo>
                      <a:pt x="3860" y="49004"/>
                      <a:pt x="4233" y="49961"/>
                      <a:pt x="4566" y="50918"/>
                    </a:cubicBezTo>
                    <a:cubicBezTo>
                      <a:pt x="5336" y="53091"/>
                      <a:pt x="5969" y="55289"/>
                      <a:pt x="6098" y="57567"/>
                    </a:cubicBezTo>
                    <a:cubicBezTo>
                      <a:pt x="6390" y="62587"/>
                      <a:pt x="4047" y="67736"/>
                      <a:pt x="0" y="70818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210" name="Google Shape;182;p6"/>
              <p:cNvSpPr/>
              <p:nvPr/>
            </p:nvSpPr>
            <p:spPr>
              <a:xfrm rot="20646000">
                <a:off x="9411840" y="1611000"/>
                <a:ext cx="3608280" cy="3786480"/>
              </a:xfrm>
              <a:custGeom>
                <a:avLst/>
                <a:gdLst>
                  <a:gd name="textAreaLeft" fmla="*/ 0 w 3608280"/>
                  <a:gd name="textAreaRight" fmla="*/ 3608640 w 3608280"/>
                  <a:gd name="textAreaTop" fmla="*/ 0 h 3786480"/>
                  <a:gd name="textAreaBottom" fmla="*/ 3786840 h 3786480"/>
                </a:gdLst>
                <a:ahLst/>
                <a:rect l="textAreaLeft" t="textAreaTop" r="textAreaRight" b="textAreaBottom"/>
                <a:pathLst>
                  <a:path fill="none" w="68589" h="71978">
                    <a:moveTo>
                      <a:pt x="68589" y="0"/>
                    </a:moveTo>
                    <a:cubicBezTo>
                      <a:pt x="66034" y="1379"/>
                      <a:pt x="52946" y="8499"/>
                      <a:pt x="50902" y="10567"/>
                    </a:cubicBezTo>
                    <a:cubicBezTo>
                      <a:pt x="48867" y="12634"/>
                      <a:pt x="47367" y="15391"/>
                      <a:pt x="47391" y="18303"/>
                    </a:cubicBezTo>
                    <a:cubicBezTo>
                      <a:pt x="47399" y="20135"/>
                      <a:pt x="48016" y="21911"/>
                      <a:pt x="48559" y="23663"/>
                    </a:cubicBezTo>
                    <a:cubicBezTo>
                      <a:pt x="49410" y="26396"/>
                      <a:pt x="50124" y="29161"/>
                      <a:pt x="50708" y="31967"/>
                    </a:cubicBezTo>
                    <a:cubicBezTo>
                      <a:pt x="51284" y="34740"/>
                      <a:pt x="51721" y="37611"/>
                      <a:pt x="51211" y="40400"/>
                    </a:cubicBezTo>
                    <a:cubicBezTo>
                      <a:pt x="50700" y="43190"/>
                      <a:pt x="49062" y="45906"/>
                      <a:pt x="46467" y="47066"/>
                    </a:cubicBezTo>
                    <a:cubicBezTo>
                      <a:pt x="43766" y="48266"/>
                      <a:pt x="40588" y="47577"/>
                      <a:pt x="37863" y="46425"/>
                    </a:cubicBezTo>
                    <a:cubicBezTo>
                      <a:pt x="29129" y="42744"/>
                      <a:pt x="22764" y="34829"/>
                      <a:pt x="14103" y="30969"/>
                    </a:cubicBezTo>
                    <a:cubicBezTo>
                      <a:pt x="11070" y="29623"/>
                      <a:pt x="7453" y="28828"/>
                      <a:pt x="4502" y="30345"/>
                    </a:cubicBezTo>
                    <a:cubicBezTo>
                      <a:pt x="1493" y="31886"/>
                      <a:pt x="1" y="35494"/>
                      <a:pt x="58" y="38860"/>
                    </a:cubicBezTo>
                    <a:cubicBezTo>
                      <a:pt x="106" y="42233"/>
                      <a:pt x="1436" y="45452"/>
                      <a:pt x="2831" y="48526"/>
                    </a:cubicBezTo>
                    <a:cubicBezTo>
                      <a:pt x="4226" y="51599"/>
                      <a:pt x="5726" y="54705"/>
                      <a:pt x="6180" y="58046"/>
                    </a:cubicBezTo>
                    <a:cubicBezTo>
                      <a:pt x="6861" y="63163"/>
                      <a:pt x="4834" y="68572"/>
                      <a:pt x="942" y="71978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</p:grpSp>
        <p:sp>
          <p:nvSpPr>
            <p:cNvPr id="211" name="Google Shape;183;p6"/>
            <p:cNvSpPr/>
            <p:nvPr/>
          </p:nvSpPr>
          <p:spPr>
            <a:xfrm>
              <a:off x="-68760" y="4602600"/>
              <a:ext cx="4640760" cy="2845440"/>
            </a:xfrm>
            <a:prstGeom prst="round1Rect">
              <a:avLst>
                <a:gd name="adj" fmla="val 24600"/>
              </a:avLst>
            </a:prstGeom>
            <a:noFill/>
            <a:ln w="9525">
              <a:solidFill>
                <a:srgbClr val="303a3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sp>
        <p:nvSpPr>
          <p:cNvPr id="212" name="PlaceHolder 1"/>
          <p:cNvSpPr>
            <a:spLocks noGrp="1"/>
          </p:cNvSpPr>
          <p:nvPr>
            <p:ph type="title"/>
          </p:nvPr>
        </p:nvSpPr>
        <p:spPr>
          <a:xfrm>
            <a:off x="716760" y="551520"/>
            <a:ext cx="7710120" cy="577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indent="0">
              <a:buNone/>
            </a:pPr>
            <a:r>
              <a:rPr b="0" lang="hu-HU" sz="3200" spc="-1" strike="noStrike">
                <a:solidFill>
                  <a:srgbClr val="000000"/>
                </a:solidFill>
                <a:latin typeface="Arial"/>
              </a:rPr>
              <a:t>Címszöveg formátumának szerkesztése</a:t>
            </a: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400" spc="-1" strike="noStrike">
                <a:solidFill>
                  <a:srgbClr val="000000"/>
                </a:solidFill>
                <a:latin typeface="Arial"/>
              </a:rPr>
              <a:t>Vázlatszöveg formátumának szerkesztése</a:t>
            </a: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1400" spc="-1" strike="noStrike">
                <a:solidFill>
                  <a:srgbClr val="000000"/>
                </a:solidFill>
                <a:latin typeface="Arial"/>
              </a:rPr>
              <a:t>Második vázlatszint</a:t>
            </a: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400" spc="-1" strike="noStrike">
                <a:solidFill>
                  <a:srgbClr val="000000"/>
                </a:solidFill>
                <a:latin typeface="Arial"/>
              </a:rPr>
              <a:t>Harmadik vázlatszint</a:t>
            </a: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1400" spc="-1" strike="noStrike">
                <a:solidFill>
                  <a:srgbClr val="000000"/>
                </a:solidFill>
                <a:latin typeface="Arial"/>
              </a:rPr>
              <a:t>Negyedik vázlatszint</a:t>
            </a: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Ötödik vázlatszint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Hatodik vázlatszint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Hetedik vázlatszint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0" name="Google Shape;815;p25"/>
          <p:cNvGrpSpPr/>
          <p:nvPr/>
        </p:nvGrpSpPr>
        <p:grpSpPr>
          <a:xfrm>
            <a:off x="-4334400" y="-1169640"/>
            <a:ext cx="16728480" cy="8375760"/>
            <a:chOff x="-4334400" y="-1169640"/>
            <a:chExt cx="16728480" cy="8375760"/>
          </a:xfrm>
        </p:grpSpPr>
        <p:grpSp>
          <p:nvGrpSpPr>
            <p:cNvPr id="251" name="Google Shape;816;p25"/>
            <p:cNvGrpSpPr/>
            <p:nvPr/>
          </p:nvGrpSpPr>
          <p:grpSpPr>
            <a:xfrm>
              <a:off x="-4334400" y="-586440"/>
              <a:ext cx="7249680" cy="5826240"/>
              <a:chOff x="-4334400" y="-586440"/>
              <a:chExt cx="7249680" cy="5826240"/>
            </a:xfrm>
          </p:grpSpPr>
          <p:sp>
            <p:nvSpPr>
              <p:cNvPr id="252" name="Google Shape;817;p25"/>
              <p:cNvSpPr/>
              <p:nvPr/>
            </p:nvSpPr>
            <p:spPr>
              <a:xfrm rot="8584200">
                <a:off x="-3164760" y="851760"/>
                <a:ext cx="5773320" cy="2949120"/>
              </a:xfrm>
              <a:custGeom>
                <a:avLst/>
                <a:gdLst>
                  <a:gd name="textAreaLeft" fmla="*/ 0 w 5773320"/>
                  <a:gd name="textAreaRight" fmla="*/ 5773680 w 5773320"/>
                  <a:gd name="textAreaTop" fmla="*/ 0 h 2949120"/>
                  <a:gd name="textAreaBottom" fmla="*/ 2949480 h 2949120"/>
                </a:gdLst>
                <a:ahLst/>
                <a:rect l="textAreaLeft" t="textAreaTop" r="textAreaRight" b="textAreaBottom"/>
                <a:pathLst>
                  <a:path fill="none" w="109750" h="56068">
                    <a:moveTo>
                      <a:pt x="0" y="53521"/>
                    </a:moveTo>
                    <a:cubicBezTo>
                      <a:pt x="9358" y="56068"/>
                      <a:pt x="20095" y="52256"/>
                      <a:pt x="25747" y="44390"/>
                    </a:cubicBezTo>
                    <a:cubicBezTo>
                      <a:pt x="29063" y="39776"/>
                      <a:pt x="30637" y="34148"/>
                      <a:pt x="33499" y="29250"/>
                    </a:cubicBezTo>
                    <a:cubicBezTo>
                      <a:pt x="36362" y="24344"/>
                      <a:pt x="41333" y="19892"/>
                      <a:pt x="46985" y="20411"/>
                    </a:cubicBezTo>
                    <a:cubicBezTo>
                      <a:pt x="49799" y="20679"/>
                      <a:pt x="52353" y="22147"/>
                      <a:pt x="54705" y="23720"/>
                    </a:cubicBezTo>
                    <a:cubicBezTo>
                      <a:pt x="62100" y="28667"/>
                      <a:pt x="69309" y="35316"/>
                      <a:pt x="78205" y="35422"/>
                    </a:cubicBezTo>
                    <a:cubicBezTo>
                      <a:pt x="80549" y="35454"/>
                      <a:pt x="83265" y="34724"/>
                      <a:pt x="84165" y="32559"/>
                    </a:cubicBezTo>
                    <a:cubicBezTo>
                      <a:pt x="85147" y="30199"/>
                      <a:pt x="83452" y="27685"/>
                      <a:pt x="82641" y="25269"/>
                    </a:cubicBezTo>
                    <a:cubicBezTo>
                      <a:pt x="81092" y="20671"/>
                      <a:pt x="83087" y="15132"/>
                      <a:pt x="87214" y="12586"/>
                    </a:cubicBezTo>
                    <a:cubicBezTo>
                      <a:pt x="89493" y="11175"/>
                      <a:pt x="92202" y="10672"/>
                      <a:pt x="94756" y="9861"/>
                    </a:cubicBezTo>
                    <a:cubicBezTo>
                      <a:pt x="100570" y="8029"/>
                      <a:pt x="105760" y="4615"/>
                      <a:pt x="109750" y="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253" name="Google Shape;818;p25"/>
              <p:cNvSpPr/>
              <p:nvPr/>
            </p:nvSpPr>
            <p:spPr>
              <a:xfrm rot="8584200">
                <a:off x="-3173760" y="889200"/>
                <a:ext cx="5634720" cy="2950920"/>
              </a:xfrm>
              <a:custGeom>
                <a:avLst/>
                <a:gdLst>
                  <a:gd name="textAreaLeft" fmla="*/ 0 w 5634720"/>
                  <a:gd name="textAreaRight" fmla="*/ 5635080 w 5634720"/>
                  <a:gd name="textAreaTop" fmla="*/ 0 h 2950920"/>
                  <a:gd name="textAreaBottom" fmla="*/ 2951280 h 2950920"/>
                </a:gdLst>
                <a:ahLst/>
                <a:rect l="textAreaLeft" t="textAreaTop" r="textAreaRight" b="textAreaBottom"/>
                <a:pathLst>
                  <a:path fill="none" w="107115" h="56101">
                    <a:moveTo>
                      <a:pt x="107115" y="1"/>
                    </a:moveTo>
                    <a:cubicBezTo>
                      <a:pt x="103263" y="4380"/>
                      <a:pt x="97643" y="7964"/>
                      <a:pt x="92008" y="9861"/>
                    </a:cubicBezTo>
                    <a:cubicBezTo>
                      <a:pt x="91683" y="9975"/>
                      <a:pt x="91359" y="10080"/>
                      <a:pt x="91034" y="10186"/>
                    </a:cubicBezTo>
                    <a:cubicBezTo>
                      <a:pt x="88804" y="10899"/>
                      <a:pt x="86558" y="11564"/>
                      <a:pt x="84669" y="12870"/>
                    </a:cubicBezTo>
                    <a:cubicBezTo>
                      <a:pt x="84377" y="13073"/>
                      <a:pt x="84093" y="13292"/>
                      <a:pt x="83825" y="13527"/>
                    </a:cubicBezTo>
                    <a:cubicBezTo>
                      <a:pt x="82568" y="14654"/>
                      <a:pt x="81587" y="16057"/>
                      <a:pt x="80963" y="17622"/>
                    </a:cubicBezTo>
                    <a:cubicBezTo>
                      <a:pt x="79965" y="20063"/>
                      <a:pt x="79746" y="22869"/>
                      <a:pt x="80509" y="25439"/>
                    </a:cubicBezTo>
                    <a:cubicBezTo>
                      <a:pt x="80533" y="25528"/>
                      <a:pt x="80565" y="25618"/>
                      <a:pt x="80590" y="25699"/>
                    </a:cubicBezTo>
                    <a:cubicBezTo>
                      <a:pt x="81393" y="28131"/>
                      <a:pt x="82998" y="30670"/>
                      <a:pt x="82049" y="33046"/>
                    </a:cubicBezTo>
                    <a:cubicBezTo>
                      <a:pt x="81174" y="35235"/>
                      <a:pt x="78538" y="36078"/>
                      <a:pt x="76203" y="36135"/>
                    </a:cubicBezTo>
                    <a:cubicBezTo>
                      <a:pt x="75992" y="36135"/>
                      <a:pt x="75789" y="36135"/>
                      <a:pt x="75586" y="36135"/>
                    </a:cubicBezTo>
                    <a:cubicBezTo>
                      <a:pt x="72886" y="36087"/>
                      <a:pt x="70299" y="35373"/>
                      <a:pt x="67834" y="34286"/>
                    </a:cubicBezTo>
                    <a:cubicBezTo>
                      <a:pt x="62425" y="31910"/>
                      <a:pt x="57543" y="27791"/>
                      <a:pt x="52556" y="24434"/>
                    </a:cubicBezTo>
                    <a:cubicBezTo>
                      <a:pt x="50480" y="23039"/>
                      <a:pt x="48250" y="21725"/>
                      <a:pt x="45826" y="21214"/>
                    </a:cubicBezTo>
                    <a:cubicBezTo>
                      <a:pt x="45485" y="21141"/>
                      <a:pt x="45153" y="21085"/>
                      <a:pt x="44812" y="21044"/>
                    </a:cubicBezTo>
                    <a:cubicBezTo>
                      <a:pt x="42112" y="20744"/>
                      <a:pt x="39541" y="21539"/>
                      <a:pt x="37295" y="23039"/>
                    </a:cubicBezTo>
                    <a:cubicBezTo>
                      <a:pt x="34805" y="24701"/>
                      <a:pt x="32778" y="27231"/>
                      <a:pt x="31359" y="29851"/>
                    </a:cubicBezTo>
                    <a:cubicBezTo>
                      <a:pt x="29332" y="33589"/>
                      <a:pt x="28042" y="37692"/>
                      <a:pt x="26226" y="41463"/>
                    </a:cubicBezTo>
                    <a:cubicBezTo>
                      <a:pt x="25666" y="42623"/>
                      <a:pt x="25042" y="43742"/>
                      <a:pt x="24344" y="44820"/>
                    </a:cubicBezTo>
                    <a:cubicBezTo>
                      <a:pt x="22739" y="47245"/>
                      <a:pt x="20687" y="49337"/>
                      <a:pt x="18287" y="50975"/>
                    </a:cubicBezTo>
                    <a:cubicBezTo>
                      <a:pt x="13040" y="54584"/>
                      <a:pt x="6269" y="56100"/>
                      <a:pt x="1" y="54673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254" name="Google Shape;819;p25"/>
              <p:cNvSpPr/>
              <p:nvPr/>
            </p:nvSpPr>
            <p:spPr>
              <a:xfrm rot="8584200">
                <a:off x="-3195360" y="888480"/>
                <a:ext cx="5496120" cy="2994480"/>
              </a:xfrm>
              <a:custGeom>
                <a:avLst/>
                <a:gdLst>
                  <a:gd name="textAreaLeft" fmla="*/ 0 w 5496120"/>
                  <a:gd name="textAreaRight" fmla="*/ 5496480 w 5496120"/>
                  <a:gd name="textAreaTop" fmla="*/ 0 h 2994480"/>
                  <a:gd name="textAreaBottom" fmla="*/ 2994840 h 2994480"/>
                </a:gdLst>
                <a:ahLst/>
                <a:rect l="textAreaLeft" t="textAreaTop" r="textAreaRight" b="textAreaBottom"/>
                <a:pathLst>
                  <a:path fill="none" w="104480" h="56928">
                    <a:moveTo>
                      <a:pt x="104479" y="1"/>
                    </a:moveTo>
                    <a:cubicBezTo>
                      <a:pt x="100733" y="4169"/>
                      <a:pt x="94740" y="7883"/>
                      <a:pt x="89258" y="9861"/>
                    </a:cubicBezTo>
                    <a:cubicBezTo>
                      <a:pt x="88926" y="9983"/>
                      <a:pt x="88601" y="10097"/>
                      <a:pt x="88293" y="10210"/>
                    </a:cubicBezTo>
                    <a:cubicBezTo>
                      <a:pt x="86096" y="10989"/>
                      <a:pt x="83906" y="11767"/>
                      <a:pt x="82122" y="13146"/>
                    </a:cubicBezTo>
                    <a:cubicBezTo>
                      <a:pt x="81846" y="13365"/>
                      <a:pt x="81579" y="13600"/>
                      <a:pt x="81327" y="13843"/>
                    </a:cubicBezTo>
                    <a:cubicBezTo>
                      <a:pt x="80152" y="15003"/>
                      <a:pt x="79300" y="16438"/>
                      <a:pt x="78732" y="18019"/>
                    </a:cubicBezTo>
                    <a:cubicBezTo>
                      <a:pt x="77865" y="20476"/>
                      <a:pt x="77703" y="23290"/>
                      <a:pt x="78457" y="25869"/>
                    </a:cubicBezTo>
                    <a:cubicBezTo>
                      <a:pt x="78481" y="25958"/>
                      <a:pt x="78513" y="26047"/>
                      <a:pt x="78538" y="26137"/>
                    </a:cubicBezTo>
                    <a:cubicBezTo>
                      <a:pt x="79324" y="28586"/>
                      <a:pt x="80849" y="31140"/>
                      <a:pt x="79924" y="33540"/>
                    </a:cubicBezTo>
                    <a:cubicBezTo>
                      <a:pt x="79081" y="35746"/>
                      <a:pt x="76527" y="36703"/>
                      <a:pt x="74199" y="36841"/>
                    </a:cubicBezTo>
                    <a:cubicBezTo>
                      <a:pt x="73989" y="36849"/>
                      <a:pt x="73786" y="36857"/>
                      <a:pt x="73575" y="36865"/>
                    </a:cubicBezTo>
                    <a:cubicBezTo>
                      <a:pt x="70875" y="36906"/>
                      <a:pt x="68255" y="36184"/>
                      <a:pt x="65774" y="35097"/>
                    </a:cubicBezTo>
                    <a:cubicBezTo>
                      <a:pt x="60316" y="32705"/>
                      <a:pt x="55427" y="28545"/>
                      <a:pt x="50407" y="25147"/>
                    </a:cubicBezTo>
                    <a:cubicBezTo>
                      <a:pt x="48315" y="23736"/>
                      <a:pt x="46077" y="22414"/>
                      <a:pt x="43644" y="21855"/>
                    </a:cubicBezTo>
                    <a:cubicBezTo>
                      <a:pt x="43303" y="21782"/>
                      <a:pt x="42971" y="21717"/>
                      <a:pt x="42622" y="21677"/>
                    </a:cubicBezTo>
                    <a:cubicBezTo>
                      <a:pt x="39922" y="21320"/>
                      <a:pt x="37311" y="22033"/>
                      <a:pt x="35040" y="23525"/>
                    </a:cubicBezTo>
                    <a:cubicBezTo>
                      <a:pt x="32510" y="25180"/>
                      <a:pt x="30540" y="27783"/>
                      <a:pt x="29201" y="30443"/>
                    </a:cubicBezTo>
                    <a:cubicBezTo>
                      <a:pt x="27336" y="34165"/>
                      <a:pt x="26201" y="38203"/>
                      <a:pt x="24595" y="41925"/>
                    </a:cubicBezTo>
                    <a:cubicBezTo>
                      <a:pt x="24109" y="43069"/>
                      <a:pt x="23549" y="44180"/>
                      <a:pt x="22925" y="45250"/>
                    </a:cubicBezTo>
                    <a:cubicBezTo>
                      <a:pt x="21506" y="47650"/>
                      <a:pt x="19633" y="49751"/>
                      <a:pt x="17411" y="51437"/>
                    </a:cubicBezTo>
                    <a:cubicBezTo>
                      <a:pt x="12570" y="55151"/>
                      <a:pt x="6115" y="56927"/>
                      <a:pt x="0" y="5581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255" name="Google Shape;820;p25"/>
              <p:cNvSpPr/>
              <p:nvPr/>
            </p:nvSpPr>
            <p:spPr>
              <a:xfrm rot="8584200">
                <a:off x="-3217320" y="888120"/>
                <a:ext cx="5358240" cy="3038400"/>
              </a:xfrm>
              <a:custGeom>
                <a:avLst/>
                <a:gdLst>
                  <a:gd name="textAreaLeft" fmla="*/ 0 w 5358240"/>
                  <a:gd name="textAreaRight" fmla="*/ 5358600 w 5358240"/>
                  <a:gd name="textAreaTop" fmla="*/ 0 h 3038400"/>
                  <a:gd name="textAreaBottom" fmla="*/ 3038760 h 3038400"/>
                </a:gdLst>
                <a:ahLst/>
                <a:rect l="textAreaLeft" t="textAreaTop" r="textAreaRight" b="textAreaBottom"/>
                <a:pathLst>
                  <a:path fill="none" w="101861" h="57763">
                    <a:moveTo>
                      <a:pt x="101860" y="1"/>
                    </a:moveTo>
                    <a:cubicBezTo>
                      <a:pt x="98211" y="3966"/>
                      <a:pt x="91854" y="7802"/>
                      <a:pt x="86526" y="9861"/>
                    </a:cubicBezTo>
                    <a:cubicBezTo>
                      <a:pt x="86185" y="9991"/>
                      <a:pt x="85869" y="10121"/>
                      <a:pt x="85561" y="10234"/>
                    </a:cubicBezTo>
                    <a:cubicBezTo>
                      <a:pt x="83388" y="11078"/>
                      <a:pt x="81271" y="11978"/>
                      <a:pt x="79593" y="13438"/>
                    </a:cubicBezTo>
                    <a:cubicBezTo>
                      <a:pt x="79325" y="13665"/>
                      <a:pt x="79082" y="13908"/>
                      <a:pt x="78846" y="14167"/>
                    </a:cubicBezTo>
                    <a:cubicBezTo>
                      <a:pt x="77752" y="15368"/>
                      <a:pt x="77006" y="16844"/>
                      <a:pt x="76519" y="18433"/>
                    </a:cubicBezTo>
                    <a:cubicBezTo>
                      <a:pt x="75765" y="20906"/>
                      <a:pt x="75668" y="23712"/>
                      <a:pt x="76414" y="26307"/>
                    </a:cubicBezTo>
                    <a:cubicBezTo>
                      <a:pt x="76438" y="26396"/>
                      <a:pt x="76471" y="26485"/>
                      <a:pt x="76495" y="26575"/>
                    </a:cubicBezTo>
                    <a:cubicBezTo>
                      <a:pt x="77257" y="29048"/>
                      <a:pt x="78701" y="31610"/>
                      <a:pt x="77809" y="34027"/>
                    </a:cubicBezTo>
                    <a:cubicBezTo>
                      <a:pt x="76989" y="36265"/>
                      <a:pt x="74516" y="37327"/>
                      <a:pt x="72197" y="37546"/>
                    </a:cubicBezTo>
                    <a:cubicBezTo>
                      <a:pt x="71994" y="37563"/>
                      <a:pt x="71783" y="37579"/>
                      <a:pt x="71581" y="37587"/>
                    </a:cubicBezTo>
                    <a:cubicBezTo>
                      <a:pt x="68872" y="37717"/>
                      <a:pt x="66212" y="37003"/>
                      <a:pt x="63715" y="35908"/>
                    </a:cubicBezTo>
                    <a:cubicBezTo>
                      <a:pt x="58209" y="33500"/>
                      <a:pt x="53311" y="29299"/>
                      <a:pt x="48259" y="25869"/>
                    </a:cubicBezTo>
                    <a:cubicBezTo>
                      <a:pt x="46150" y="24442"/>
                      <a:pt x="43912" y="23112"/>
                      <a:pt x="41463" y="22520"/>
                    </a:cubicBezTo>
                    <a:cubicBezTo>
                      <a:pt x="41131" y="22431"/>
                      <a:pt x="40790" y="22366"/>
                      <a:pt x="40441" y="22317"/>
                    </a:cubicBezTo>
                    <a:cubicBezTo>
                      <a:pt x="37733" y="21912"/>
                      <a:pt x="35089" y="22536"/>
                      <a:pt x="32786" y="24020"/>
                    </a:cubicBezTo>
                    <a:cubicBezTo>
                      <a:pt x="30232" y="25666"/>
                      <a:pt x="28302" y="28350"/>
                      <a:pt x="27053" y="31051"/>
                    </a:cubicBezTo>
                    <a:cubicBezTo>
                      <a:pt x="25342" y="34757"/>
                      <a:pt x="24369" y="38722"/>
                      <a:pt x="22974" y="42404"/>
                    </a:cubicBezTo>
                    <a:cubicBezTo>
                      <a:pt x="22552" y="43531"/>
                      <a:pt x="22066" y="44626"/>
                      <a:pt x="21515" y="45696"/>
                    </a:cubicBezTo>
                    <a:cubicBezTo>
                      <a:pt x="20266" y="48064"/>
                      <a:pt x="18579" y="50180"/>
                      <a:pt x="16544" y="51916"/>
                    </a:cubicBezTo>
                    <a:cubicBezTo>
                      <a:pt x="12092" y="55735"/>
                      <a:pt x="5953" y="57763"/>
                      <a:pt x="1" y="56984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256" name="Google Shape;821;p25"/>
              <p:cNvSpPr/>
              <p:nvPr/>
            </p:nvSpPr>
            <p:spPr>
              <a:xfrm rot="8584200">
                <a:off x="-3238560" y="887040"/>
                <a:ext cx="5219280" cy="3082320"/>
              </a:xfrm>
              <a:custGeom>
                <a:avLst/>
                <a:gdLst>
                  <a:gd name="textAreaLeft" fmla="*/ 0 w 5219280"/>
                  <a:gd name="textAreaRight" fmla="*/ 5219640 w 5219280"/>
                  <a:gd name="textAreaTop" fmla="*/ 0 h 3082320"/>
                  <a:gd name="textAreaBottom" fmla="*/ 3082680 h 3082320"/>
                </a:gdLst>
                <a:ahLst/>
                <a:rect l="textAreaLeft" t="textAreaTop" r="textAreaRight" b="textAreaBottom"/>
                <a:pathLst>
                  <a:path fill="none" w="99217" h="58598">
                    <a:moveTo>
                      <a:pt x="99216" y="1"/>
                    </a:moveTo>
                    <a:cubicBezTo>
                      <a:pt x="95673" y="3747"/>
                      <a:pt x="88950" y="7745"/>
                      <a:pt x="83768" y="9862"/>
                    </a:cubicBezTo>
                    <a:cubicBezTo>
                      <a:pt x="83428" y="9999"/>
                      <a:pt x="83112" y="10137"/>
                      <a:pt x="82820" y="10259"/>
                    </a:cubicBezTo>
                    <a:cubicBezTo>
                      <a:pt x="80671" y="11175"/>
                      <a:pt x="78611" y="12181"/>
                      <a:pt x="77038" y="13721"/>
                    </a:cubicBezTo>
                    <a:cubicBezTo>
                      <a:pt x="76795" y="13957"/>
                      <a:pt x="76559" y="14216"/>
                      <a:pt x="76349" y="14484"/>
                    </a:cubicBezTo>
                    <a:cubicBezTo>
                      <a:pt x="75343" y="15733"/>
                      <a:pt x="74694" y="17225"/>
                      <a:pt x="74289" y="18830"/>
                    </a:cubicBezTo>
                    <a:cubicBezTo>
                      <a:pt x="73664" y="21328"/>
                      <a:pt x="73632" y="24134"/>
                      <a:pt x="74362" y="26745"/>
                    </a:cubicBezTo>
                    <a:cubicBezTo>
                      <a:pt x="74386" y="26834"/>
                      <a:pt x="74410" y="26923"/>
                      <a:pt x="74435" y="27012"/>
                    </a:cubicBezTo>
                    <a:cubicBezTo>
                      <a:pt x="75189" y="29494"/>
                      <a:pt x="76551" y="32081"/>
                      <a:pt x="75692" y="34514"/>
                    </a:cubicBezTo>
                    <a:cubicBezTo>
                      <a:pt x="74897" y="36776"/>
                      <a:pt x="72505" y="37952"/>
                      <a:pt x="70194" y="38252"/>
                    </a:cubicBezTo>
                    <a:cubicBezTo>
                      <a:pt x="69991" y="38276"/>
                      <a:pt x="69780" y="38301"/>
                      <a:pt x="69569" y="38317"/>
                    </a:cubicBezTo>
                    <a:cubicBezTo>
                      <a:pt x="66869" y="38519"/>
                      <a:pt x="64168" y="37814"/>
                      <a:pt x="61647" y="36711"/>
                    </a:cubicBezTo>
                    <a:cubicBezTo>
                      <a:pt x="56092" y="34295"/>
                      <a:pt x="51186" y="30053"/>
                      <a:pt x="46101" y="26583"/>
                    </a:cubicBezTo>
                    <a:cubicBezTo>
                      <a:pt x="43985" y="25147"/>
                      <a:pt x="41738" y="23801"/>
                      <a:pt x="39289" y="23161"/>
                    </a:cubicBezTo>
                    <a:cubicBezTo>
                      <a:pt x="38949" y="23080"/>
                      <a:pt x="38608" y="23007"/>
                      <a:pt x="38260" y="22942"/>
                    </a:cubicBezTo>
                    <a:cubicBezTo>
                      <a:pt x="35584" y="22479"/>
                      <a:pt x="32826" y="23039"/>
                      <a:pt x="30540" y="24507"/>
                    </a:cubicBezTo>
                    <a:cubicBezTo>
                      <a:pt x="27945" y="26145"/>
                      <a:pt x="26063" y="28902"/>
                      <a:pt x="24904" y="31651"/>
                    </a:cubicBezTo>
                    <a:cubicBezTo>
                      <a:pt x="23347" y="35341"/>
                      <a:pt x="22528" y="39241"/>
                      <a:pt x="21352" y="42874"/>
                    </a:cubicBezTo>
                    <a:cubicBezTo>
                      <a:pt x="20995" y="43985"/>
                      <a:pt x="20582" y="45072"/>
                      <a:pt x="20103" y="46126"/>
                    </a:cubicBezTo>
                    <a:cubicBezTo>
                      <a:pt x="19033" y="48478"/>
                      <a:pt x="17533" y="50602"/>
                      <a:pt x="15676" y="52386"/>
                    </a:cubicBezTo>
                    <a:cubicBezTo>
                      <a:pt x="11621" y="56303"/>
                      <a:pt x="5790" y="58598"/>
                      <a:pt x="0" y="5813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257" name="Google Shape;822;p25"/>
              <p:cNvSpPr/>
              <p:nvPr/>
            </p:nvSpPr>
            <p:spPr>
              <a:xfrm rot="8584200">
                <a:off x="-3260880" y="887040"/>
                <a:ext cx="5081040" cy="3125880"/>
              </a:xfrm>
              <a:custGeom>
                <a:avLst/>
                <a:gdLst>
                  <a:gd name="textAreaLeft" fmla="*/ 0 w 5081040"/>
                  <a:gd name="textAreaRight" fmla="*/ 5081400 w 5081040"/>
                  <a:gd name="textAreaTop" fmla="*/ 0 h 3125880"/>
                  <a:gd name="textAreaBottom" fmla="*/ 3126240 h 3125880"/>
                </a:gdLst>
                <a:ahLst/>
                <a:rect l="textAreaLeft" t="textAreaTop" r="textAreaRight" b="textAreaBottom"/>
                <a:pathLst>
                  <a:path fill="none" w="96589" h="59426">
                    <a:moveTo>
                      <a:pt x="96589" y="1"/>
                    </a:moveTo>
                    <a:cubicBezTo>
                      <a:pt x="93142" y="3544"/>
                      <a:pt x="86055" y="7680"/>
                      <a:pt x="81019" y="9862"/>
                    </a:cubicBezTo>
                    <a:cubicBezTo>
                      <a:pt x="80678" y="10008"/>
                      <a:pt x="80362" y="10153"/>
                      <a:pt x="80078" y="10283"/>
                    </a:cubicBezTo>
                    <a:cubicBezTo>
                      <a:pt x="77962" y="11256"/>
                      <a:pt x="75967" y="12384"/>
                      <a:pt x="74491" y="14005"/>
                    </a:cubicBezTo>
                    <a:cubicBezTo>
                      <a:pt x="74264" y="14257"/>
                      <a:pt x="74053" y="14524"/>
                      <a:pt x="73851" y="14800"/>
                    </a:cubicBezTo>
                    <a:cubicBezTo>
                      <a:pt x="72934" y="16106"/>
                      <a:pt x="72391" y="17614"/>
                      <a:pt x="72066" y="19236"/>
                    </a:cubicBezTo>
                    <a:cubicBezTo>
                      <a:pt x="71564" y="21750"/>
                      <a:pt x="71588" y="24547"/>
                      <a:pt x="72310" y="27175"/>
                    </a:cubicBezTo>
                    <a:cubicBezTo>
                      <a:pt x="72334" y="27272"/>
                      <a:pt x="72358" y="27361"/>
                      <a:pt x="72383" y="27450"/>
                    </a:cubicBezTo>
                    <a:cubicBezTo>
                      <a:pt x="73121" y="29948"/>
                      <a:pt x="74402" y="32543"/>
                      <a:pt x="73567" y="35008"/>
                    </a:cubicBezTo>
                    <a:cubicBezTo>
                      <a:pt x="72804" y="37295"/>
                      <a:pt x="70493" y="38576"/>
                      <a:pt x="68182" y="38957"/>
                    </a:cubicBezTo>
                    <a:cubicBezTo>
                      <a:pt x="67979" y="38998"/>
                      <a:pt x="67777" y="39022"/>
                      <a:pt x="67566" y="39047"/>
                    </a:cubicBezTo>
                    <a:cubicBezTo>
                      <a:pt x="64866" y="39339"/>
                      <a:pt x="62125" y="38625"/>
                      <a:pt x="59586" y="37522"/>
                    </a:cubicBezTo>
                    <a:cubicBezTo>
                      <a:pt x="53975" y="35097"/>
                      <a:pt x="49061" y="30808"/>
                      <a:pt x="43952" y="27304"/>
                    </a:cubicBezTo>
                    <a:cubicBezTo>
                      <a:pt x="41819" y="25845"/>
                      <a:pt x="39565" y="24491"/>
                      <a:pt x="37108" y="23818"/>
                    </a:cubicBezTo>
                    <a:cubicBezTo>
                      <a:pt x="36775" y="23720"/>
                      <a:pt x="36427" y="23639"/>
                      <a:pt x="36086" y="23574"/>
                    </a:cubicBezTo>
                    <a:cubicBezTo>
                      <a:pt x="33361" y="23071"/>
                      <a:pt x="30637" y="23526"/>
                      <a:pt x="28293" y="24993"/>
                    </a:cubicBezTo>
                    <a:cubicBezTo>
                      <a:pt x="25666" y="26623"/>
                      <a:pt x="23833" y="29453"/>
                      <a:pt x="22754" y="32251"/>
                    </a:cubicBezTo>
                    <a:cubicBezTo>
                      <a:pt x="21343" y="35916"/>
                      <a:pt x="20695" y="39760"/>
                      <a:pt x="19730" y="43344"/>
                    </a:cubicBezTo>
                    <a:cubicBezTo>
                      <a:pt x="19438" y="44439"/>
                      <a:pt x="19089" y="45510"/>
                      <a:pt x="18692" y="46564"/>
                    </a:cubicBezTo>
                    <a:cubicBezTo>
                      <a:pt x="17792" y="48883"/>
                      <a:pt x="16478" y="51016"/>
                      <a:pt x="14807" y="52857"/>
                    </a:cubicBezTo>
                    <a:cubicBezTo>
                      <a:pt x="11142" y="56871"/>
                      <a:pt x="5636" y="59425"/>
                      <a:pt x="0" y="59287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258" name="Google Shape;823;p25"/>
              <p:cNvSpPr/>
              <p:nvPr/>
            </p:nvSpPr>
            <p:spPr>
              <a:xfrm rot="8584200">
                <a:off x="-3285360" y="877320"/>
                <a:ext cx="4942800" cy="3179160"/>
              </a:xfrm>
              <a:custGeom>
                <a:avLst/>
                <a:gdLst>
                  <a:gd name="textAreaLeft" fmla="*/ 0 w 4942800"/>
                  <a:gd name="textAreaRight" fmla="*/ 4943160 w 4942800"/>
                  <a:gd name="textAreaTop" fmla="*/ 0 h 3179160"/>
                  <a:gd name="textAreaBottom" fmla="*/ 3179520 h 3179160"/>
                </a:gdLst>
                <a:ahLst/>
                <a:rect l="textAreaLeft" t="textAreaTop" r="textAreaRight" b="textAreaBottom"/>
                <a:pathLst>
                  <a:path fill="none" w="93962" h="60439">
                    <a:moveTo>
                      <a:pt x="93962" y="1"/>
                    </a:moveTo>
                    <a:cubicBezTo>
                      <a:pt x="90621" y="3334"/>
                      <a:pt x="83177" y="7615"/>
                      <a:pt x="78279" y="9862"/>
                    </a:cubicBezTo>
                    <a:cubicBezTo>
                      <a:pt x="77938" y="10024"/>
                      <a:pt x="77622" y="10178"/>
                      <a:pt x="77346" y="10308"/>
                    </a:cubicBezTo>
                    <a:cubicBezTo>
                      <a:pt x="75254" y="11354"/>
                      <a:pt x="73324" y="12594"/>
                      <a:pt x="71953" y="14289"/>
                    </a:cubicBezTo>
                    <a:cubicBezTo>
                      <a:pt x="71743" y="14549"/>
                      <a:pt x="71548" y="14833"/>
                      <a:pt x="71370" y="15116"/>
                    </a:cubicBezTo>
                    <a:cubicBezTo>
                      <a:pt x="70534" y="16471"/>
                      <a:pt x="70096" y="18003"/>
                      <a:pt x="69845" y="19633"/>
                    </a:cubicBezTo>
                    <a:cubicBezTo>
                      <a:pt x="69448" y="22293"/>
                      <a:pt x="69586" y="25010"/>
                      <a:pt x="70259" y="27613"/>
                    </a:cubicBezTo>
                    <a:cubicBezTo>
                      <a:pt x="70283" y="27702"/>
                      <a:pt x="70307" y="27791"/>
                      <a:pt x="70340" y="27888"/>
                    </a:cubicBezTo>
                    <a:cubicBezTo>
                      <a:pt x="71053" y="30402"/>
                      <a:pt x="72254" y="33013"/>
                      <a:pt x="71451" y="35495"/>
                    </a:cubicBezTo>
                    <a:cubicBezTo>
                      <a:pt x="70713" y="37806"/>
                      <a:pt x="68483" y="39209"/>
                      <a:pt x="66180" y="39671"/>
                    </a:cubicBezTo>
                    <a:cubicBezTo>
                      <a:pt x="65977" y="39712"/>
                      <a:pt x="65774" y="39744"/>
                      <a:pt x="65563" y="39776"/>
                    </a:cubicBezTo>
                    <a:cubicBezTo>
                      <a:pt x="62863" y="40149"/>
                      <a:pt x="60082" y="39444"/>
                      <a:pt x="57527" y="38333"/>
                    </a:cubicBezTo>
                    <a:cubicBezTo>
                      <a:pt x="51867" y="35884"/>
                      <a:pt x="46953" y="31562"/>
                      <a:pt x="41804" y="28018"/>
                    </a:cubicBezTo>
                    <a:cubicBezTo>
                      <a:pt x="39671" y="26550"/>
                      <a:pt x="37400" y="25180"/>
                      <a:pt x="34935" y="24466"/>
                    </a:cubicBezTo>
                    <a:cubicBezTo>
                      <a:pt x="34603" y="24361"/>
                      <a:pt x="34254" y="24280"/>
                      <a:pt x="33913" y="24207"/>
                    </a:cubicBezTo>
                    <a:cubicBezTo>
                      <a:pt x="31180" y="23655"/>
                      <a:pt x="28423" y="24028"/>
                      <a:pt x="26047" y="25480"/>
                    </a:cubicBezTo>
                    <a:cubicBezTo>
                      <a:pt x="23388" y="27102"/>
                      <a:pt x="21595" y="30005"/>
                      <a:pt x="20606" y="32851"/>
                    </a:cubicBezTo>
                    <a:cubicBezTo>
                      <a:pt x="19349" y="36492"/>
                      <a:pt x="18863" y="40279"/>
                      <a:pt x="18108" y="43815"/>
                    </a:cubicBezTo>
                    <a:cubicBezTo>
                      <a:pt x="17890" y="44893"/>
                      <a:pt x="17614" y="45956"/>
                      <a:pt x="17281" y="47002"/>
                    </a:cubicBezTo>
                    <a:cubicBezTo>
                      <a:pt x="16560" y="49297"/>
                      <a:pt x="15424" y="51437"/>
                      <a:pt x="13940" y="53327"/>
                    </a:cubicBezTo>
                    <a:cubicBezTo>
                      <a:pt x="10672" y="57446"/>
                      <a:pt x="5482" y="60260"/>
                      <a:pt x="1" y="60439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259" name="Google Shape;824;p25"/>
              <p:cNvSpPr/>
              <p:nvPr/>
            </p:nvSpPr>
            <p:spPr>
              <a:xfrm rot="8584200">
                <a:off x="-3312000" y="861840"/>
                <a:ext cx="4804200" cy="3239640"/>
              </a:xfrm>
              <a:custGeom>
                <a:avLst/>
                <a:gdLst>
                  <a:gd name="textAreaLeft" fmla="*/ 0 w 4804200"/>
                  <a:gd name="textAreaRight" fmla="*/ 4804560 w 4804200"/>
                  <a:gd name="textAreaTop" fmla="*/ 0 h 3239640"/>
                  <a:gd name="textAreaBottom" fmla="*/ 3240000 h 3239640"/>
                </a:gdLst>
                <a:ahLst/>
                <a:rect l="textAreaLeft" t="textAreaTop" r="textAreaRight" b="textAreaBottom"/>
                <a:pathLst>
                  <a:path fill="none" w="91326" h="61591">
                    <a:moveTo>
                      <a:pt x="91326" y="1"/>
                    </a:moveTo>
                    <a:cubicBezTo>
                      <a:pt x="88082" y="3131"/>
                      <a:pt x="80281" y="7567"/>
                      <a:pt x="75529" y="9862"/>
                    </a:cubicBezTo>
                    <a:cubicBezTo>
                      <a:pt x="75181" y="10032"/>
                      <a:pt x="74872" y="10194"/>
                      <a:pt x="74605" y="10340"/>
                    </a:cubicBezTo>
                    <a:cubicBezTo>
                      <a:pt x="72545" y="11443"/>
                      <a:pt x="70672" y="12805"/>
                      <a:pt x="69415" y="14573"/>
                    </a:cubicBezTo>
                    <a:cubicBezTo>
                      <a:pt x="69212" y="14849"/>
                      <a:pt x="69034" y="15141"/>
                      <a:pt x="68872" y="15441"/>
                    </a:cubicBezTo>
                    <a:cubicBezTo>
                      <a:pt x="68126" y="16836"/>
                      <a:pt x="67793" y="18393"/>
                      <a:pt x="67623" y="20039"/>
                    </a:cubicBezTo>
                    <a:cubicBezTo>
                      <a:pt x="67347" y="22723"/>
                      <a:pt x="67550" y="25431"/>
                      <a:pt x="68215" y="28051"/>
                    </a:cubicBezTo>
                    <a:cubicBezTo>
                      <a:pt x="68239" y="28140"/>
                      <a:pt x="68263" y="28229"/>
                      <a:pt x="68288" y="28326"/>
                    </a:cubicBezTo>
                    <a:cubicBezTo>
                      <a:pt x="68985" y="30856"/>
                      <a:pt x="70104" y="33484"/>
                      <a:pt x="69334" y="35990"/>
                    </a:cubicBezTo>
                    <a:cubicBezTo>
                      <a:pt x="68628" y="38325"/>
                      <a:pt x="66479" y="39833"/>
                      <a:pt x="64185" y="40377"/>
                    </a:cubicBezTo>
                    <a:cubicBezTo>
                      <a:pt x="63982" y="40425"/>
                      <a:pt x="63771" y="40474"/>
                      <a:pt x="63560" y="40506"/>
                    </a:cubicBezTo>
                    <a:cubicBezTo>
                      <a:pt x="60860" y="40960"/>
                      <a:pt x="58038" y="40255"/>
                      <a:pt x="55467" y="39144"/>
                    </a:cubicBezTo>
                    <a:cubicBezTo>
                      <a:pt x="49758" y="36679"/>
                      <a:pt x="44828" y="32316"/>
                      <a:pt x="39654" y="28740"/>
                    </a:cubicBezTo>
                    <a:cubicBezTo>
                      <a:pt x="37505" y="27256"/>
                      <a:pt x="35227" y="25877"/>
                      <a:pt x="32761" y="25115"/>
                    </a:cubicBezTo>
                    <a:cubicBezTo>
                      <a:pt x="32421" y="25010"/>
                      <a:pt x="32080" y="24920"/>
                      <a:pt x="31732" y="24847"/>
                    </a:cubicBezTo>
                    <a:cubicBezTo>
                      <a:pt x="28991" y="24239"/>
                      <a:pt x="26193" y="24523"/>
                      <a:pt x="23793" y="25967"/>
                    </a:cubicBezTo>
                    <a:cubicBezTo>
                      <a:pt x="21100" y="27580"/>
                      <a:pt x="19357" y="30556"/>
                      <a:pt x="18457" y="33459"/>
                    </a:cubicBezTo>
                    <a:cubicBezTo>
                      <a:pt x="17346" y="37076"/>
                      <a:pt x="17021" y="40798"/>
                      <a:pt x="16486" y="44285"/>
                    </a:cubicBezTo>
                    <a:cubicBezTo>
                      <a:pt x="16324" y="45356"/>
                      <a:pt x="16129" y="46410"/>
                      <a:pt x="15870" y="47432"/>
                    </a:cubicBezTo>
                    <a:cubicBezTo>
                      <a:pt x="15286" y="49759"/>
                      <a:pt x="14370" y="51884"/>
                      <a:pt x="13064" y="53797"/>
                    </a:cubicBezTo>
                    <a:cubicBezTo>
                      <a:pt x="10194" y="58014"/>
                      <a:pt x="5320" y="61087"/>
                      <a:pt x="0" y="61590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260" name="Google Shape;825;p25"/>
              <p:cNvSpPr/>
              <p:nvPr/>
            </p:nvSpPr>
            <p:spPr>
              <a:xfrm rot="8584200">
                <a:off x="-3339000" y="846000"/>
                <a:ext cx="4665600" cy="3300480"/>
              </a:xfrm>
              <a:custGeom>
                <a:avLst/>
                <a:gdLst>
                  <a:gd name="textAreaLeft" fmla="*/ 0 w 4665600"/>
                  <a:gd name="textAreaRight" fmla="*/ 4665960 w 4665600"/>
                  <a:gd name="textAreaTop" fmla="*/ 0 h 3300480"/>
                  <a:gd name="textAreaBottom" fmla="*/ 3300840 h 3300480"/>
                </a:gdLst>
                <a:ahLst/>
                <a:rect l="textAreaLeft" t="textAreaTop" r="textAreaRight" b="textAreaBottom"/>
                <a:pathLst>
                  <a:path fill="none" w="88692" h="62742">
                    <a:moveTo>
                      <a:pt x="88691" y="1"/>
                    </a:moveTo>
                    <a:cubicBezTo>
                      <a:pt x="85561" y="2920"/>
                      <a:pt x="77387" y="7510"/>
                      <a:pt x="72781" y="9862"/>
                    </a:cubicBezTo>
                    <a:cubicBezTo>
                      <a:pt x="72432" y="10040"/>
                      <a:pt x="72124" y="10210"/>
                      <a:pt x="71865" y="10364"/>
                    </a:cubicBezTo>
                    <a:cubicBezTo>
                      <a:pt x="69837" y="11540"/>
                      <a:pt x="68021" y="13008"/>
                      <a:pt x="66869" y="14857"/>
                    </a:cubicBezTo>
                    <a:cubicBezTo>
                      <a:pt x="66683" y="15141"/>
                      <a:pt x="66521" y="15449"/>
                      <a:pt x="66383" y="15757"/>
                    </a:cubicBezTo>
                    <a:cubicBezTo>
                      <a:pt x="65718" y="17201"/>
                      <a:pt x="65491" y="18790"/>
                      <a:pt x="65402" y="20444"/>
                    </a:cubicBezTo>
                    <a:cubicBezTo>
                      <a:pt x="65256" y="23145"/>
                      <a:pt x="65515" y="25853"/>
                      <a:pt x="66164" y="28480"/>
                    </a:cubicBezTo>
                    <a:cubicBezTo>
                      <a:pt x="66188" y="28578"/>
                      <a:pt x="66212" y="28667"/>
                      <a:pt x="66237" y="28764"/>
                    </a:cubicBezTo>
                    <a:cubicBezTo>
                      <a:pt x="66918" y="31311"/>
                      <a:pt x="67964" y="33954"/>
                      <a:pt x="67218" y="36476"/>
                    </a:cubicBezTo>
                    <a:cubicBezTo>
                      <a:pt x="66529" y="38844"/>
                      <a:pt x="64469" y="40458"/>
                      <a:pt x="62182" y="41090"/>
                    </a:cubicBezTo>
                    <a:cubicBezTo>
                      <a:pt x="61979" y="41139"/>
                      <a:pt x="61769" y="41196"/>
                      <a:pt x="61558" y="41236"/>
                    </a:cubicBezTo>
                    <a:cubicBezTo>
                      <a:pt x="58857" y="41771"/>
                      <a:pt x="55995" y="41066"/>
                      <a:pt x="53408" y="39955"/>
                    </a:cubicBezTo>
                    <a:cubicBezTo>
                      <a:pt x="47642" y="37474"/>
                      <a:pt x="42704" y="33070"/>
                      <a:pt x="37498" y="29454"/>
                    </a:cubicBezTo>
                    <a:cubicBezTo>
                      <a:pt x="35333" y="27953"/>
                      <a:pt x="33054" y="26567"/>
                      <a:pt x="30581" y="25764"/>
                    </a:cubicBezTo>
                    <a:cubicBezTo>
                      <a:pt x="30240" y="25658"/>
                      <a:pt x="29891" y="25561"/>
                      <a:pt x="29543" y="25472"/>
                    </a:cubicBezTo>
                    <a:cubicBezTo>
                      <a:pt x="26810" y="24815"/>
                      <a:pt x="23972" y="25018"/>
                      <a:pt x="21547" y="26453"/>
                    </a:cubicBezTo>
                    <a:cubicBezTo>
                      <a:pt x="18814" y="28059"/>
                      <a:pt x="17103" y="31100"/>
                      <a:pt x="16308" y="34051"/>
                    </a:cubicBezTo>
                    <a:cubicBezTo>
                      <a:pt x="15335" y="37644"/>
                      <a:pt x="15181" y="41309"/>
                      <a:pt x="14865" y="44756"/>
                    </a:cubicBezTo>
                    <a:cubicBezTo>
                      <a:pt x="14760" y="45810"/>
                      <a:pt x="14638" y="46856"/>
                      <a:pt x="14460" y="47870"/>
                    </a:cubicBezTo>
                    <a:cubicBezTo>
                      <a:pt x="14046" y="50181"/>
                      <a:pt x="13324" y="52313"/>
                      <a:pt x="12197" y="54268"/>
                    </a:cubicBezTo>
                    <a:cubicBezTo>
                      <a:pt x="9724" y="58590"/>
                      <a:pt x="5158" y="61923"/>
                      <a:pt x="1" y="62742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261" name="Google Shape;826;p25"/>
              <p:cNvSpPr/>
              <p:nvPr/>
            </p:nvSpPr>
            <p:spPr>
              <a:xfrm rot="8584200">
                <a:off x="-3366000" y="830160"/>
                <a:ext cx="4527360" cy="3361320"/>
              </a:xfrm>
              <a:custGeom>
                <a:avLst/>
                <a:gdLst>
                  <a:gd name="textAreaLeft" fmla="*/ 0 w 4527360"/>
                  <a:gd name="textAreaRight" fmla="*/ 4527720 w 4527360"/>
                  <a:gd name="textAreaTop" fmla="*/ 0 h 3361320"/>
                  <a:gd name="textAreaBottom" fmla="*/ 3361680 h 3361320"/>
                </a:gdLst>
                <a:ahLst/>
                <a:rect l="textAreaLeft" t="textAreaTop" r="textAreaRight" b="textAreaBottom"/>
                <a:pathLst>
                  <a:path fill="none" w="86064" h="63902">
                    <a:moveTo>
                      <a:pt x="86063" y="1"/>
                    </a:moveTo>
                    <a:cubicBezTo>
                      <a:pt x="83022" y="2709"/>
                      <a:pt x="74508" y="7470"/>
                      <a:pt x="70032" y="9862"/>
                    </a:cubicBezTo>
                    <a:cubicBezTo>
                      <a:pt x="69675" y="10048"/>
                      <a:pt x="69375" y="10235"/>
                      <a:pt x="69123" y="10389"/>
                    </a:cubicBezTo>
                    <a:cubicBezTo>
                      <a:pt x="67120" y="11638"/>
                      <a:pt x="65377" y="13211"/>
                      <a:pt x="64323" y="15141"/>
                    </a:cubicBezTo>
                    <a:cubicBezTo>
                      <a:pt x="64152" y="15441"/>
                      <a:pt x="64006" y="15749"/>
                      <a:pt x="63885" y="16073"/>
                    </a:cubicBezTo>
                    <a:cubicBezTo>
                      <a:pt x="63301" y="17574"/>
                      <a:pt x="63179" y="19179"/>
                      <a:pt x="63171" y="20850"/>
                    </a:cubicBezTo>
                    <a:cubicBezTo>
                      <a:pt x="63155" y="23566"/>
                      <a:pt x="63471" y="26275"/>
                      <a:pt x="64112" y="28918"/>
                    </a:cubicBezTo>
                    <a:cubicBezTo>
                      <a:pt x="64136" y="29008"/>
                      <a:pt x="64160" y="29105"/>
                      <a:pt x="64185" y="29194"/>
                    </a:cubicBezTo>
                    <a:cubicBezTo>
                      <a:pt x="64842" y="31765"/>
                      <a:pt x="65807" y="34425"/>
                      <a:pt x="65093" y="36971"/>
                    </a:cubicBezTo>
                    <a:cubicBezTo>
                      <a:pt x="64436" y="39355"/>
                      <a:pt x="62449" y="41082"/>
                      <a:pt x="60171" y="41796"/>
                    </a:cubicBezTo>
                    <a:cubicBezTo>
                      <a:pt x="59968" y="41861"/>
                      <a:pt x="59765" y="41909"/>
                      <a:pt x="59546" y="41966"/>
                    </a:cubicBezTo>
                    <a:cubicBezTo>
                      <a:pt x="56846" y="42582"/>
                      <a:pt x="53951" y="41885"/>
                      <a:pt x="51340" y="40766"/>
                    </a:cubicBezTo>
                    <a:cubicBezTo>
                      <a:pt x="45526" y="38268"/>
                      <a:pt x="40579" y="33824"/>
                      <a:pt x="35349" y="30175"/>
                    </a:cubicBezTo>
                    <a:cubicBezTo>
                      <a:pt x="33167" y="28659"/>
                      <a:pt x="30888" y="27256"/>
                      <a:pt x="28399" y="26421"/>
                    </a:cubicBezTo>
                    <a:cubicBezTo>
                      <a:pt x="28058" y="26307"/>
                      <a:pt x="27718" y="26202"/>
                      <a:pt x="27361" y="26113"/>
                    </a:cubicBezTo>
                    <a:cubicBezTo>
                      <a:pt x="24612" y="25399"/>
                      <a:pt x="21741" y="25521"/>
                      <a:pt x="19292" y="26940"/>
                    </a:cubicBezTo>
                    <a:cubicBezTo>
                      <a:pt x="16527" y="28537"/>
                      <a:pt x="14857" y="31651"/>
                      <a:pt x="14151" y="34660"/>
                    </a:cubicBezTo>
                    <a:cubicBezTo>
                      <a:pt x="13316" y="38228"/>
                      <a:pt x="13340" y="41836"/>
                      <a:pt x="13243" y="45234"/>
                    </a:cubicBezTo>
                    <a:cubicBezTo>
                      <a:pt x="13210" y="46272"/>
                      <a:pt x="13154" y="47302"/>
                      <a:pt x="13040" y="48307"/>
                    </a:cubicBezTo>
                    <a:cubicBezTo>
                      <a:pt x="12797" y="50602"/>
                      <a:pt x="12270" y="52743"/>
                      <a:pt x="11321" y="54746"/>
                    </a:cubicBezTo>
                    <a:cubicBezTo>
                      <a:pt x="9237" y="59166"/>
                      <a:pt x="4996" y="62758"/>
                      <a:pt x="1" y="6390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262" name="Google Shape;827;p25"/>
              <p:cNvSpPr/>
              <p:nvPr/>
            </p:nvSpPr>
            <p:spPr>
              <a:xfrm rot="8584200">
                <a:off x="-3393360" y="813600"/>
                <a:ext cx="4389120" cy="3422520"/>
              </a:xfrm>
              <a:custGeom>
                <a:avLst/>
                <a:gdLst>
                  <a:gd name="textAreaLeft" fmla="*/ 0 w 4389120"/>
                  <a:gd name="textAreaRight" fmla="*/ 4389480 w 4389120"/>
                  <a:gd name="textAreaTop" fmla="*/ 0 h 3422520"/>
                  <a:gd name="textAreaBottom" fmla="*/ 3422880 h 3422520"/>
                </a:gdLst>
                <a:ahLst/>
                <a:rect l="textAreaLeft" t="textAreaTop" r="textAreaRight" b="textAreaBottom"/>
                <a:pathLst>
                  <a:path fill="none" w="83436" h="65062">
                    <a:moveTo>
                      <a:pt x="83436" y="1"/>
                    </a:moveTo>
                    <a:cubicBezTo>
                      <a:pt x="80500" y="2507"/>
                      <a:pt x="71620" y="7421"/>
                      <a:pt x="67290" y="9862"/>
                    </a:cubicBezTo>
                    <a:cubicBezTo>
                      <a:pt x="66933" y="10064"/>
                      <a:pt x="66633" y="10251"/>
                      <a:pt x="66390" y="10413"/>
                    </a:cubicBezTo>
                    <a:cubicBezTo>
                      <a:pt x="64419" y="11735"/>
                      <a:pt x="62725" y="13422"/>
                      <a:pt x="61776" y="15425"/>
                    </a:cubicBezTo>
                    <a:cubicBezTo>
                      <a:pt x="61630" y="15733"/>
                      <a:pt x="61508" y="16057"/>
                      <a:pt x="61403" y="16390"/>
                    </a:cubicBezTo>
                    <a:cubicBezTo>
                      <a:pt x="60900" y="17939"/>
                      <a:pt x="60884" y="19568"/>
                      <a:pt x="60957" y="21247"/>
                    </a:cubicBezTo>
                    <a:cubicBezTo>
                      <a:pt x="61062" y="23980"/>
                      <a:pt x="61435" y="26696"/>
                      <a:pt x="62068" y="29356"/>
                    </a:cubicBezTo>
                    <a:cubicBezTo>
                      <a:pt x="62092" y="29445"/>
                      <a:pt x="62108" y="29543"/>
                      <a:pt x="62133" y="29632"/>
                    </a:cubicBezTo>
                    <a:cubicBezTo>
                      <a:pt x="62781" y="32219"/>
                      <a:pt x="63657" y="34895"/>
                      <a:pt x="62984" y="37457"/>
                    </a:cubicBezTo>
                    <a:cubicBezTo>
                      <a:pt x="62352" y="39866"/>
                      <a:pt x="60446" y="41707"/>
                      <a:pt x="58175" y="42501"/>
                    </a:cubicBezTo>
                    <a:cubicBezTo>
                      <a:pt x="57973" y="42574"/>
                      <a:pt x="57762" y="42639"/>
                      <a:pt x="57551" y="42696"/>
                    </a:cubicBezTo>
                    <a:cubicBezTo>
                      <a:pt x="54851" y="43401"/>
                      <a:pt x="51907" y="42696"/>
                      <a:pt x="49288" y="41577"/>
                    </a:cubicBezTo>
                    <a:cubicBezTo>
                      <a:pt x="43425" y="39063"/>
                      <a:pt x="38470" y="34587"/>
                      <a:pt x="33199" y="30897"/>
                    </a:cubicBezTo>
                    <a:cubicBezTo>
                      <a:pt x="31010" y="29364"/>
                      <a:pt x="28715" y="27953"/>
                      <a:pt x="26225" y="27078"/>
                    </a:cubicBezTo>
                    <a:cubicBezTo>
                      <a:pt x="25885" y="26956"/>
                      <a:pt x="25544" y="26842"/>
                      <a:pt x="25187" y="26745"/>
                    </a:cubicBezTo>
                    <a:cubicBezTo>
                      <a:pt x="22438" y="25983"/>
                      <a:pt x="19519" y="26023"/>
                      <a:pt x="17054" y="27434"/>
                    </a:cubicBezTo>
                    <a:cubicBezTo>
                      <a:pt x="14256" y="29016"/>
                      <a:pt x="12618" y="32203"/>
                      <a:pt x="12010" y="35268"/>
                    </a:cubicBezTo>
                    <a:cubicBezTo>
                      <a:pt x="11312" y="38795"/>
                      <a:pt x="11515" y="42355"/>
                      <a:pt x="11621" y="45704"/>
                    </a:cubicBezTo>
                    <a:cubicBezTo>
                      <a:pt x="11653" y="46734"/>
                      <a:pt x="11669" y="47748"/>
                      <a:pt x="11637" y="48745"/>
                    </a:cubicBezTo>
                    <a:cubicBezTo>
                      <a:pt x="11556" y="51016"/>
                      <a:pt x="11223" y="53165"/>
                      <a:pt x="10461" y="55217"/>
                    </a:cubicBezTo>
                    <a:cubicBezTo>
                      <a:pt x="8774" y="59733"/>
                      <a:pt x="4849" y="63585"/>
                      <a:pt x="0" y="6506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263" name="Google Shape;828;p25"/>
              <p:cNvSpPr/>
              <p:nvPr/>
            </p:nvSpPr>
            <p:spPr>
              <a:xfrm rot="8584200">
                <a:off x="-3419640" y="798840"/>
                <a:ext cx="4250520" cy="3482280"/>
              </a:xfrm>
              <a:custGeom>
                <a:avLst/>
                <a:gdLst>
                  <a:gd name="textAreaLeft" fmla="*/ 0 w 4250520"/>
                  <a:gd name="textAreaRight" fmla="*/ 4250880 w 4250520"/>
                  <a:gd name="textAreaTop" fmla="*/ 0 h 3482280"/>
                  <a:gd name="textAreaBottom" fmla="*/ 3482640 h 3482280"/>
                </a:gdLst>
                <a:ahLst/>
                <a:rect l="textAreaLeft" t="textAreaTop" r="textAreaRight" b="textAreaBottom"/>
                <a:pathLst>
                  <a:path fill="none" w="80801" h="66204">
                    <a:moveTo>
                      <a:pt x="80801" y="0"/>
                    </a:moveTo>
                    <a:cubicBezTo>
                      <a:pt x="77971" y="2295"/>
                      <a:pt x="68742" y="7379"/>
                      <a:pt x="64542" y="9861"/>
                    </a:cubicBezTo>
                    <a:cubicBezTo>
                      <a:pt x="64185" y="10072"/>
                      <a:pt x="63885" y="10266"/>
                      <a:pt x="63650" y="10437"/>
                    </a:cubicBezTo>
                    <a:cubicBezTo>
                      <a:pt x="61712" y="11839"/>
                      <a:pt x="60082" y="13623"/>
                      <a:pt x="59238" y="15708"/>
                    </a:cubicBezTo>
                    <a:cubicBezTo>
                      <a:pt x="59100" y="16040"/>
                      <a:pt x="58987" y="16372"/>
                      <a:pt x="58906" y="16713"/>
                    </a:cubicBezTo>
                    <a:cubicBezTo>
                      <a:pt x="58492" y="18311"/>
                      <a:pt x="58582" y="19965"/>
                      <a:pt x="58727" y="21660"/>
                    </a:cubicBezTo>
                    <a:cubicBezTo>
                      <a:pt x="58963" y="24392"/>
                      <a:pt x="59392" y="27117"/>
                      <a:pt x="60017" y="29793"/>
                    </a:cubicBezTo>
                    <a:lnTo>
                      <a:pt x="60082" y="30077"/>
                    </a:lnTo>
                    <a:cubicBezTo>
                      <a:pt x="60714" y="32680"/>
                      <a:pt x="61509" y="35364"/>
                      <a:pt x="60860" y="37951"/>
                    </a:cubicBezTo>
                    <a:cubicBezTo>
                      <a:pt x="60252" y="40384"/>
                      <a:pt x="58427" y="42338"/>
                      <a:pt x="56165" y="43214"/>
                    </a:cubicBezTo>
                    <a:cubicBezTo>
                      <a:pt x="55962" y="43295"/>
                      <a:pt x="55751" y="43360"/>
                      <a:pt x="55541" y="43425"/>
                    </a:cubicBezTo>
                    <a:cubicBezTo>
                      <a:pt x="52840" y="44211"/>
                      <a:pt x="49864" y="43514"/>
                      <a:pt x="47221" y="42387"/>
                    </a:cubicBezTo>
                    <a:cubicBezTo>
                      <a:pt x="41301" y="39849"/>
                      <a:pt x="36346" y="35332"/>
                      <a:pt x="31043" y="31610"/>
                    </a:cubicBezTo>
                    <a:cubicBezTo>
                      <a:pt x="28845" y="30061"/>
                      <a:pt x="26542" y="28642"/>
                      <a:pt x="24053" y="27717"/>
                    </a:cubicBezTo>
                    <a:cubicBezTo>
                      <a:pt x="23712" y="27596"/>
                      <a:pt x="23363" y="27474"/>
                      <a:pt x="23006" y="27369"/>
                    </a:cubicBezTo>
                    <a:cubicBezTo>
                      <a:pt x="20249" y="26558"/>
                      <a:pt x="17298" y="26517"/>
                      <a:pt x="14800" y="27912"/>
                    </a:cubicBezTo>
                    <a:cubicBezTo>
                      <a:pt x="11970" y="29493"/>
                      <a:pt x="10364" y="32745"/>
                      <a:pt x="9861" y="35859"/>
                    </a:cubicBezTo>
                    <a:cubicBezTo>
                      <a:pt x="9294" y="39362"/>
                      <a:pt x="9675" y="42865"/>
                      <a:pt x="9999" y="46174"/>
                    </a:cubicBezTo>
                    <a:cubicBezTo>
                      <a:pt x="10097" y="47187"/>
                      <a:pt x="10178" y="48185"/>
                      <a:pt x="10218" y="49174"/>
                    </a:cubicBezTo>
                    <a:cubicBezTo>
                      <a:pt x="10316" y="51429"/>
                      <a:pt x="10170" y="53586"/>
                      <a:pt x="9586" y="55686"/>
                    </a:cubicBezTo>
                    <a:cubicBezTo>
                      <a:pt x="8296" y="60308"/>
                      <a:pt x="4680" y="64411"/>
                      <a:pt x="1" y="66204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264" name="Google Shape;829;p25"/>
              <p:cNvSpPr/>
              <p:nvPr/>
            </p:nvSpPr>
            <p:spPr>
              <a:xfrm rot="8584200">
                <a:off x="-3446280" y="782640"/>
                <a:ext cx="4111560" cy="3543120"/>
              </a:xfrm>
              <a:custGeom>
                <a:avLst/>
                <a:gdLst>
                  <a:gd name="textAreaLeft" fmla="*/ 0 w 4111560"/>
                  <a:gd name="textAreaRight" fmla="*/ 4111920 w 4111560"/>
                  <a:gd name="textAreaTop" fmla="*/ 0 h 3543120"/>
                  <a:gd name="textAreaBottom" fmla="*/ 3543480 h 3543120"/>
                </a:gdLst>
                <a:ahLst/>
                <a:rect l="textAreaLeft" t="textAreaTop" r="textAreaRight" b="textAreaBottom"/>
                <a:pathLst>
                  <a:path fill="none" w="78165" h="67356">
                    <a:moveTo>
                      <a:pt x="78165" y="0"/>
                    </a:moveTo>
                    <a:cubicBezTo>
                      <a:pt x="75440" y="2084"/>
                      <a:pt x="65855" y="7347"/>
                      <a:pt x="61800" y="9861"/>
                    </a:cubicBezTo>
                    <a:cubicBezTo>
                      <a:pt x="61492" y="10047"/>
                      <a:pt x="61200" y="10250"/>
                      <a:pt x="60917" y="10461"/>
                    </a:cubicBezTo>
                    <a:cubicBezTo>
                      <a:pt x="59003" y="11937"/>
                      <a:pt x="57430" y="13834"/>
                      <a:pt x="56692" y="15991"/>
                    </a:cubicBezTo>
                    <a:cubicBezTo>
                      <a:pt x="56578" y="16324"/>
                      <a:pt x="56481" y="16673"/>
                      <a:pt x="56416" y="17029"/>
                    </a:cubicBezTo>
                    <a:cubicBezTo>
                      <a:pt x="56092" y="18667"/>
                      <a:pt x="56278" y="20346"/>
                      <a:pt x="56513" y="22057"/>
                    </a:cubicBezTo>
                    <a:cubicBezTo>
                      <a:pt x="56870" y="24709"/>
                      <a:pt x="57340" y="27490"/>
                      <a:pt x="57973" y="30223"/>
                    </a:cubicBezTo>
                    <a:cubicBezTo>
                      <a:pt x="57989" y="30320"/>
                      <a:pt x="58013" y="30410"/>
                      <a:pt x="58038" y="30507"/>
                    </a:cubicBezTo>
                    <a:cubicBezTo>
                      <a:pt x="58654" y="33126"/>
                      <a:pt x="59368" y="35835"/>
                      <a:pt x="58743" y="38438"/>
                    </a:cubicBezTo>
                    <a:cubicBezTo>
                      <a:pt x="58168" y="40903"/>
                      <a:pt x="56424" y="42963"/>
                      <a:pt x="54162" y="43911"/>
                    </a:cubicBezTo>
                    <a:cubicBezTo>
                      <a:pt x="53959" y="44001"/>
                      <a:pt x="53756" y="44074"/>
                      <a:pt x="53545" y="44147"/>
                    </a:cubicBezTo>
                    <a:cubicBezTo>
                      <a:pt x="50845" y="45014"/>
                      <a:pt x="47828" y="44317"/>
                      <a:pt x="45169" y="43182"/>
                    </a:cubicBezTo>
                    <a:cubicBezTo>
                      <a:pt x="39192" y="40643"/>
                      <a:pt x="34229" y="36086"/>
                      <a:pt x="28893" y="32323"/>
                    </a:cubicBezTo>
                    <a:cubicBezTo>
                      <a:pt x="26680" y="30766"/>
                      <a:pt x="24368" y="29331"/>
                      <a:pt x="21863" y="28374"/>
                    </a:cubicBezTo>
                    <a:cubicBezTo>
                      <a:pt x="21522" y="28236"/>
                      <a:pt x="21173" y="28115"/>
                      <a:pt x="20825" y="28009"/>
                    </a:cubicBezTo>
                    <a:cubicBezTo>
                      <a:pt x="18051" y="27150"/>
                      <a:pt x="15067" y="27012"/>
                      <a:pt x="12545" y="28398"/>
                    </a:cubicBezTo>
                    <a:cubicBezTo>
                      <a:pt x="9683" y="29972"/>
                      <a:pt x="8101" y="33296"/>
                      <a:pt x="7704" y="36459"/>
                    </a:cubicBezTo>
                    <a:cubicBezTo>
                      <a:pt x="7266" y="39938"/>
                      <a:pt x="7834" y="43384"/>
                      <a:pt x="8369" y="46644"/>
                    </a:cubicBezTo>
                    <a:cubicBezTo>
                      <a:pt x="8531" y="47642"/>
                      <a:pt x="8685" y="48631"/>
                      <a:pt x="8807" y="49612"/>
                    </a:cubicBezTo>
                    <a:cubicBezTo>
                      <a:pt x="9066" y="51850"/>
                      <a:pt x="9115" y="54015"/>
                      <a:pt x="8710" y="56156"/>
                    </a:cubicBezTo>
                    <a:cubicBezTo>
                      <a:pt x="7818" y="60876"/>
                      <a:pt x="4525" y="65247"/>
                      <a:pt x="0" y="67355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265" name="Google Shape;830;p25"/>
              <p:cNvSpPr/>
              <p:nvPr/>
            </p:nvSpPr>
            <p:spPr>
              <a:xfrm rot="8584200">
                <a:off x="-3473640" y="766800"/>
                <a:ext cx="3974040" cy="3603960"/>
              </a:xfrm>
              <a:custGeom>
                <a:avLst/>
                <a:gdLst>
                  <a:gd name="textAreaLeft" fmla="*/ 0 w 3974040"/>
                  <a:gd name="textAreaRight" fmla="*/ 3974400 w 3974040"/>
                  <a:gd name="textAreaTop" fmla="*/ 0 h 3603960"/>
                  <a:gd name="textAreaBottom" fmla="*/ 3604320 h 3603960"/>
                </a:gdLst>
                <a:ahLst/>
                <a:rect l="textAreaLeft" t="textAreaTop" r="textAreaRight" b="textAreaBottom"/>
                <a:pathLst>
                  <a:path fill="none" w="75547" h="68515">
                    <a:moveTo>
                      <a:pt x="75546" y="0"/>
                    </a:moveTo>
                    <a:cubicBezTo>
                      <a:pt x="72919" y="1873"/>
                      <a:pt x="62985" y="7306"/>
                      <a:pt x="59052" y="9861"/>
                    </a:cubicBezTo>
                    <a:cubicBezTo>
                      <a:pt x="58752" y="10056"/>
                      <a:pt x="58460" y="10266"/>
                      <a:pt x="58176" y="10493"/>
                    </a:cubicBezTo>
                    <a:cubicBezTo>
                      <a:pt x="56303" y="12042"/>
                      <a:pt x="54787" y="14037"/>
                      <a:pt x="54154" y="16267"/>
                    </a:cubicBezTo>
                    <a:cubicBezTo>
                      <a:pt x="54049" y="16616"/>
                      <a:pt x="53976" y="16981"/>
                      <a:pt x="53919" y="17338"/>
                    </a:cubicBezTo>
                    <a:cubicBezTo>
                      <a:pt x="53684" y="19032"/>
                      <a:pt x="53976" y="20735"/>
                      <a:pt x="54284" y="22454"/>
                    </a:cubicBezTo>
                    <a:cubicBezTo>
                      <a:pt x="54770" y="25122"/>
                      <a:pt x="55297" y="27904"/>
                      <a:pt x="55914" y="30653"/>
                    </a:cubicBezTo>
                    <a:lnTo>
                      <a:pt x="55979" y="30937"/>
                    </a:lnTo>
                    <a:cubicBezTo>
                      <a:pt x="56579" y="33572"/>
                      <a:pt x="57211" y="36297"/>
                      <a:pt x="56627" y="38924"/>
                    </a:cubicBezTo>
                    <a:cubicBezTo>
                      <a:pt x="56068" y="41406"/>
                      <a:pt x="54414" y="43579"/>
                      <a:pt x="52159" y="44617"/>
                    </a:cubicBezTo>
                    <a:cubicBezTo>
                      <a:pt x="51956" y="44714"/>
                      <a:pt x="51754" y="44795"/>
                      <a:pt x="51543" y="44868"/>
                    </a:cubicBezTo>
                    <a:cubicBezTo>
                      <a:pt x="48834" y="45825"/>
                      <a:pt x="45777" y="45128"/>
                      <a:pt x="43109" y="43993"/>
                    </a:cubicBezTo>
                    <a:cubicBezTo>
                      <a:pt x="37084" y="41438"/>
                      <a:pt x="32113" y="36832"/>
                      <a:pt x="26745" y="33037"/>
                    </a:cubicBezTo>
                    <a:cubicBezTo>
                      <a:pt x="24523" y="31472"/>
                      <a:pt x="22204" y="30028"/>
                      <a:pt x="19698" y="29023"/>
                    </a:cubicBezTo>
                    <a:cubicBezTo>
                      <a:pt x="19349" y="28885"/>
                      <a:pt x="19001" y="28755"/>
                      <a:pt x="18644" y="28642"/>
                    </a:cubicBezTo>
                    <a:cubicBezTo>
                      <a:pt x="15879" y="27725"/>
                      <a:pt x="12846" y="27507"/>
                      <a:pt x="10300" y="28885"/>
                    </a:cubicBezTo>
                    <a:cubicBezTo>
                      <a:pt x="7405" y="30450"/>
                      <a:pt x="5848" y="33840"/>
                      <a:pt x="5564" y="37059"/>
                    </a:cubicBezTo>
                    <a:cubicBezTo>
                      <a:pt x="5248" y="40506"/>
                      <a:pt x="6002" y="43903"/>
                      <a:pt x="6756" y="47115"/>
                    </a:cubicBezTo>
                    <a:cubicBezTo>
                      <a:pt x="6983" y="48096"/>
                      <a:pt x="7210" y="49077"/>
                      <a:pt x="7396" y="50050"/>
                    </a:cubicBezTo>
                    <a:cubicBezTo>
                      <a:pt x="7826" y="52264"/>
                      <a:pt x="8070" y="54437"/>
                      <a:pt x="7842" y="56627"/>
                    </a:cubicBezTo>
                    <a:cubicBezTo>
                      <a:pt x="7348" y="61452"/>
                      <a:pt x="4372" y="66074"/>
                      <a:pt x="1" y="68515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266" name="Google Shape;831;p25"/>
              <p:cNvSpPr/>
              <p:nvPr/>
            </p:nvSpPr>
            <p:spPr>
              <a:xfrm rot="8584200">
                <a:off x="-3500640" y="750960"/>
                <a:ext cx="3835440" cy="3664440"/>
              </a:xfrm>
              <a:custGeom>
                <a:avLst/>
                <a:gdLst>
                  <a:gd name="textAreaLeft" fmla="*/ 0 w 3835440"/>
                  <a:gd name="textAreaRight" fmla="*/ 3835800 w 3835440"/>
                  <a:gd name="textAreaTop" fmla="*/ 0 h 3664440"/>
                  <a:gd name="textAreaBottom" fmla="*/ 3664800 h 3664440"/>
                </a:gdLst>
                <a:ahLst/>
                <a:rect l="textAreaLeft" t="textAreaTop" r="textAreaRight" b="textAreaBottom"/>
                <a:pathLst>
                  <a:path fill="none" w="72911" h="69667">
                    <a:moveTo>
                      <a:pt x="72910" y="0"/>
                    </a:moveTo>
                    <a:cubicBezTo>
                      <a:pt x="70388" y="1671"/>
                      <a:pt x="60106" y="7274"/>
                      <a:pt x="56303" y="9861"/>
                    </a:cubicBezTo>
                    <a:cubicBezTo>
                      <a:pt x="56003" y="10064"/>
                      <a:pt x="55711" y="10283"/>
                      <a:pt x="55435" y="10518"/>
                    </a:cubicBezTo>
                    <a:cubicBezTo>
                      <a:pt x="53594" y="12148"/>
                      <a:pt x="52134" y="14240"/>
                      <a:pt x="51607" y="16559"/>
                    </a:cubicBezTo>
                    <a:cubicBezTo>
                      <a:pt x="51518" y="16924"/>
                      <a:pt x="51461" y="17289"/>
                      <a:pt x="51429" y="17662"/>
                    </a:cubicBezTo>
                    <a:cubicBezTo>
                      <a:pt x="51275" y="19405"/>
                      <a:pt x="51672" y="21133"/>
                      <a:pt x="52062" y="22860"/>
                    </a:cubicBezTo>
                    <a:cubicBezTo>
                      <a:pt x="52670" y="25552"/>
                      <a:pt x="53262" y="28326"/>
                      <a:pt x="53862" y="31091"/>
                    </a:cubicBezTo>
                    <a:cubicBezTo>
                      <a:pt x="53886" y="31188"/>
                      <a:pt x="53902" y="31285"/>
                      <a:pt x="53927" y="31383"/>
                    </a:cubicBezTo>
                    <a:cubicBezTo>
                      <a:pt x="54510" y="34034"/>
                      <a:pt x="55062" y="36767"/>
                      <a:pt x="54502" y="39419"/>
                    </a:cubicBezTo>
                    <a:cubicBezTo>
                      <a:pt x="53975" y="41933"/>
                      <a:pt x="52402" y="44212"/>
                      <a:pt x="50156" y="45331"/>
                    </a:cubicBezTo>
                    <a:cubicBezTo>
                      <a:pt x="49953" y="45436"/>
                      <a:pt x="49750" y="45525"/>
                      <a:pt x="49531" y="45606"/>
                    </a:cubicBezTo>
                    <a:cubicBezTo>
                      <a:pt x="46831" y="46644"/>
                      <a:pt x="43733" y="45947"/>
                      <a:pt x="41041" y="44812"/>
                    </a:cubicBezTo>
                    <a:cubicBezTo>
                      <a:pt x="34967" y="42233"/>
                      <a:pt x="29988" y="37594"/>
                      <a:pt x="24596" y="33759"/>
                    </a:cubicBezTo>
                    <a:cubicBezTo>
                      <a:pt x="22366" y="32169"/>
                      <a:pt x="20038" y="30718"/>
                      <a:pt x="17516" y="29672"/>
                    </a:cubicBezTo>
                    <a:cubicBezTo>
                      <a:pt x="17168" y="29526"/>
                      <a:pt x="16819" y="29396"/>
                      <a:pt x="16462" y="29274"/>
                    </a:cubicBezTo>
                    <a:cubicBezTo>
                      <a:pt x="13689" y="28309"/>
                      <a:pt x="10624" y="28009"/>
                      <a:pt x="8053" y="29372"/>
                    </a:cubicBezTo>
                    <a:cubicBezTo>
                      <a:pt x="5109" y="30929"/>
                      <a:pt x="3593" y="34391"/>
                      <a:pt x="3406" y="37659"/>
                    </a:cubicBezTo>
                    <a:cubicBezTo>
                      <a:pt x="3220" y="41089"/>
                      <a:pt x="4161" y="44422"/>
                      <a:pt x="5134" y="47585"/>
                    </a:cubicBezTo>
                    <a:cubicBezTo>
                      <a:pt x="5426" y="48550"/>
                      <a:pt x="5726" y="49515"/>
                      <a:pt x="5985" y="50480"/>
                    </a:cubicBezTo>
                    <a:cubicBezTo>
                      <a:pt x="6585" y="52678"/>
                      <a:pt x="7023" y="54867"/>
                      <a:pt x="6974" y="57097"/>
                    </a:cubicBezTo>
                    <a:cubicBezTo>
                      <a:pt x="6877" y="62019"/>
                      <a:pt x="4209" y="66909"/>
                      <a:pt x="1" y="6966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267" name="Google Shape;832;p25"/>
              <p:cNvSpPr/>
              <p:nvPr/>
            </p:nvSpPr>
            <p:spPr>
              <a:xfrm rot="8584200">
                <a:off x="-3526920" y="735120"/>
                <a:ext cx="3696480" cy="3725280"/>
              </a:xfrm>
              <a:custGeom>
                <a:avLst/>
                <a:gdLst>
                  <a:gd name="textAreaLeft" fmla="*/ 0 w 3696480"/>
                  <a:gd name="textAreaRight" fmla="*/ 3696840 w 3696480"/>
                  <a:gd name="textAreaTop" fmla="*/ 0 h 3725280"/>
                  <a:gd name="textAreaBottom" fmla="*/ 3725640 h 3725280"/>
                </a:gdLst>
                <a:ahLst/>
                <a:rect l="textAreaLeft" t="textAreaTop" r="textAreaRight" b="textAreaBottom"/>
                <a:pathLst>
                  <a:path fill="none" w="70275" h="70818">
                    <a:moveTo>
                      <a:pt x="70274" y="0"/>
                    </a:moveTo>
                    <a:cubicBezTo>
                      <a:pt x="67850" y="1460"/>
                      <a:pt x="57227" y="7242"/>
                      <a:pt x="53553" y="9861"/>
                    </a:cubicBezTo>
                    <a:cubicBezTo>
                      <a:pt x="53253" y="10072"/>
                      <a:pt x="52961" y="10299"/>
                      <a:pt x="52694" y="10542"/>
                    </a:cubicBezTo>
                    <a:cubicBezTo>
                      <a:pt x="50893" y="12245"/>
                      <a:pt x="49482" y="14451"/>
                      <a:pt x="49061" y="16835"/>
                    </a:cubicBezTo>
                    <a:cubicBezTo>
                      <a:pt x="48988" y="17216"/>
                      <a:pt x="48947" y="17597"/>
                      <a:pt x="48931" y="17978"/>
                    </a:cubicBezTo>
                    <a:cubicBezTo>
                      <a:pt x="48858" y="19770"/>
                      <a:pt x="49369" y="21522"/>
                      <a:pt x="49831" y="23265"/>
                    </a:cubicBezTo>
                    <a:cubicBezTo>
                      <a:pt x="50561" y="25974"/>
                      <a:pt x="51218" y="28747"/>
                      <a:pt x="51810" y="31529"/>
                    </a:cubicBezTo>
                    <a:lnTo>
                      <a:pt x="51875" y="31813"/>
                    </a:lnTo>
                    <a:cubicBezTo>
                      <a:pt x="52434" y="34489"/>
                      <a:pt x="52913" y="37238"/>
                      <a:pt x="52377" y="39914"/>
                    </a:cubicBezTo>
                    <a:cubicBezTo>
                      <a:pt x="51875" y="42444"/>
                      <a:pt x="50383" y="44836"/>
                      <a:pt x="48144" y="46036"/>
                    </a:cubicBezTo>
                    <a:cubicBezTo>
                      <a:pt x="47942" y="46150"/>
                      <a:pt x="47731" y="46247"/>
                      <a:pt x="47520" y="46336"/>
                    </a:cubicBezTo>
                    <a:cubicBezTo>
                      <a:pt x="44820" y="47455"/>
                      <a:pt x="41681" y="46758"/>
                      <a:pt x="38973" y="45614"/>
                    </a:cubicBezTo>
                    <a:cubicBezTo>
                      <a:pt x="32850" y="43028"/>
                      <a:pt x="27863" y="38349"/>
                      <a:pt x="22438" y="34472"/>
                    </a:cubicBezTo>
                    <a:cubicBezTo>
                      <a:pt x="20192" y="32875"/>
                      <a:pt x="17857" y="31407"/>
                      <a:pt x="15335" y="30320"/>
                    </a:cubicBezTo>
                    <a:cubicBezTo>
                      <a:pt x="14986" y="30175"/>
                      <a:pt x="14637" y="30029"/>
                      <a:pt x="14280" y="29899"/>
                    </a:cubicBezTo>
                    <a:cubicBezTo>
                      <a:pt x="11499" y="28885"/>
                      <a:pt x="8393" y="28504"/>
                      <a:pt x="5798" y="29858"/>
                    </a:cubicBezTo>
                    <a:cubicBezTo>
                      <a:pt x="2830" y="31407"/>
                      <a:pt x="1322" y="34943"/>
                      <a:pt x="1257" y="38268"/>
                    </a:cubicBezTo>
                    <a:cubicBezTo>
                      <a:pt x="1192" y="41665"/>
                      <a:pt x="2327" y="44933"/>
                      <a:pt x="3503" y="48055"/>
                    </a:cubicBezTo>
                    <a:cubicBezTo>
                      <a:pt x="3860" y="49004"/>
                      <a:pt x="4233" y="49961"/>
                      <a:pt x="4566" y="50918"/>
                    </a:cubicBezTo>
                    <a:cubicBezTo>
                      <a:pt x="5336" y="53091"/>
                      <a:pt x="5969" y="55289"/>
                      <a:pt x="6098" y="57567"/>
                    </a:cubicBezTo>
                    <a:cubicBezTo>
                      <a:pt x="6390" y="62587"/>
                      <a:pt x="4047" y="67736"/>
                      <a:pt x="0" y="70818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268" name="Google Shape;833;p25"/>
              <p:cNvSpPr/>
              <p:nvPr/>
            </p:nvSpPr>
            <p:spPr>
              <a:xfrm rot="8584200">
                <a:off x="-3558960" y="704160"/>
                <a:ext cx="3607920" cy="3786120"/>
              </a:xfrm>
              <a:custGeom>
                <a:avLst/>
                <a:gdLst>
                  <a:gd name="textAreaLeft" fmla="*/ 0 w 3607920"/>
                  <a:gd name="textAreaRight" fmla="*/ 3608280 w 3607920"/>
                  <a:gd name="textAreaTop" fmla="*/ 0 h 3786120"/>
                  <a:gd name="textAreaBottom" fmla="*/ 3786480 h 3786120"/>
                </a:gdLst>
                <a:ahLst/>
                <a:rect l="textAreaLeft" t="textAreaTop" r="textAreaRight" b="textAreaBottom"/>
                <a:pathLst>
                  <a:path fill="none" w="68589" h="71978">
                    <a:moveTo>
                      <a:pt x="68589" y="0"/>
                    </a:moveTo>
                    <a:cubicBezTo>
                      <a:pt x="66034" y="1379"/>
                      <a:pt x="52946" y="8499"/>
                      <a:pt x="50902" y="10567"/>
                    </a:cubicBezTo>
                    <a:cubicBezTo>
                      <a:pt x="48867" y="12634"/>
                      <a:pt x="47367" y="15391"/>
                      <a:pt x="47391" y="18303"/>
                    </a:cubicBezTo>
                    <a:cubicBezTo>
                      <a:pt x="47399" y="20135"/>
                      <a:pt x="48016" y="21911"/>
                      <a:pt x="48559" y="23663"/>
                    </a:cubicBezTo>
                    <a:cubicBezTo>
                      <a:pt x="49410" y="26396"/>
                      <a:pt x="50124" y="29161"/>
                      <a:pt x="50708" y="31967"/>
                    </a:cubicBezTo>
                    <a:cubicBezTo>
                      <a:pt x="51284" y="34740"/>
                      <a:pt x="51721" y="37611"/>
                      <a:pt x="51211" y="40400"/>
                    </a:cubicBezTo>
                    <a:cubicBezTo>
                      <a:pt x="50700" y="43190"/>
                      <a:pt x="49062" y="45906"/>
                      <a:pt x="46467" y="47066"/>
                    </a:cubicBezTo>
                    <a:cubicBezTo>
                      <a:pt x="43766" y="48266"/>
                      <a:pt x="40588" y="47577"/>
                      <a:pt x="37863" y="46425"/>
                    </a:cubicBezTo>
                    <a:cubicBezTo>
                      <a:pt x="29129" y="42744"/>
                      <a:pt x="22764" y="34829"/>
                      <a:pt x="14103" y="30969"/>
                    </a:cubicBezTo>
                    <a:cubicBezTo>
                      <a:pt x="11070" y="29623"/>
                      <a:pt x="7453" y="28828"/>
                      <a:pt x="4502" y="30345"/>
                    </a:cubicBezTo>
                    <a:cubicBezTo>
                      <a:pt x="1493" y="31886"/>
                      <a:pt x="1" y="35494"/>
                      <a:pt x="58" y="38860"/>
                    </a:cubicBezTo>
                    <a:cubicBezTo>
                      <a:pt x="106" y="42233"/>
                      <a:pt x="1436" y="45452"/>
                      <a:pt x="2831" y="48526"/>
                    </a:cubicBezTo>
                    <a:cubicBezTo>
                      <a:pt x="4226" y="51599"/>
                      <a:pt x="5726" y="54705"/>
                      <a:pt x="6180" y="58046"/>
                    </a:cubicBezTo>
                    <a:cubicBezTo>
                      <a:pt x="6861" y="63163"/>
                      <a:pt x="4834" y="68572"/>
                      <a:pt x="942" y="71978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</p:grpSp>
        <p:grpSp>
          <p:nvGrpSpPr>
            <p:cNvPr id="269" name="Google Shape;834;p25"/>
            <p:cNvGrpSpPr/>
            <p:nvPr/>
          </p:nvGrpSpPr>
          <p:grpSpPr>
            <a:xfrm>
              <a:off x="6634080" y="625320"/>
              <a:ext cx="5760000" cy="6580800"/>
              <a:chOff x="6634080" y="625320"/>
              <a:chExt cx="5760000" cy="6580800"/>
            </a:xfrm>
          </p:grpSpPr>
          <p:sp>
            <p:nvSpPr>
              <p:cNvPr id="270" name="Google Shape;835;p25"/>
              <p:cNvSpPr/>
              <p:nvPr/>
            </p:nvSpPr>
            <p:spPr>
              <a:xfrm flipV="1" rot="15078000">
                <a:off x="7185240" y="2524320"/>
                <a:ext cx="5773320" cy="2948760"/>
              </a:xfrm>
              <a:custGeom>
                <a:avLst/>
                <a:gdLst>
                  <a:gd name="textAreaLeft" fmla="*/ 0 w 5773320"/>
                  <a:gd name="textAreaRight" fmla="*/ 5773680 w 5773320"/>
                  <a:gd name="textAreaTop" fmla="*/ -360 h 2948760"/>
                  <a:gd name="textAreaBottom" fmla="*/ 2948760 h 2948760"/>
                </a:gdLst>
                <a:ahLst/>
                <a:rect l="textAreaLeft" t="textAreaTop" r="textAreaRight" b="textAreaBottom"/>
                <a:pathLst>
                  <a:path fill="none" w="109750" h="56068">
                    <a:moveTo>
                      <a:pt x="0" y="53521"/>
                    </a:moveTo>
                    <a:cubicBezTo>
                      <a:pt x="9358" y="56068"/>
                      <a:pt x="20095" y="52256"/>
                      <a:pt x="25747" y="44390"/>
                    </a:cubicBezTo>
                    <a:cubicBezTo>
                      <a:pt x="29063" y="39776"/>
                      <a:pt x="30637" y="34148"/>
                      <a:pt x="33499" y="29250"/>
                    </a:cubicBezTo>
                    <a:cubicBezTo>
                      <a:pt x="36362" y="24344"/>
                      <a:pt x="41333" y="19892"/>
                      <a:pt x="46985" y="20411"/>
                    </a:cubicBezTo>
                    <a:cubicBezTo>
                      <a:pt x="49799" y="20679"/>
                      <a:pt x="52353" y="22147"/>
                      <a:pt x="54705" y="23720"/>
                    </a:cubicBezTo>
                    <a:cubicBezTo>
                      <a:pt x="62100" y="28667"/>
                      <a:pt x="69309" y="35316"/>
                      <a:pt x="78205" y="35422"/>
                    </a:cubicBezTo>
                    <a:cubicBezTo>
                      <a:pt x="80549" y="35454"/>
                      <a:pt x="83265" y="34724"/>
                      <a:pt x="84165" y="32559"/>
                    </a:cubicBezTo>
                    <a:cubicBezTo>
                      <a:pt x="85147" y="30199"/>
                      <a:pt x="83452" y="27685"/>
                      <a:pt x="82641" y="25269"/>
                    </a:cubicBezTo>
                    <a:cubicBezTo>
                      <a:pt x="81092" y="20671"/>
                      <a:pt x="83087" y="15132"/>
                      <a:pt x="87214" y="12586"/>
                    </a:cubicBezTo>
                    <a:cubicBezTo>
                      <a:pt x="89493" y="11175"/>
                      <a:pt x="92202" y="10672"/>
                      <a:pt x="94756" y="9861"/>
                    </a:cubicBezTo>
                    <a:cubicBezTo>
                      <a:pt x="100570" y="8029"/>
                      <a:pt x="105760" y="4615"/>
                      <a:pt x="109750" y="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271" name="Google Shape;836;p25"/>
              <p:cNvSpPr/>
              <p:nvPr/>
            </p:nvSpPr>
            <p:spPr>
              <a:xfrm flipV="1" rot="15078000">
                <a:off x="7210800" y="2447280"/>
                <a:ext cx="5634720" cy="2951280"/>
              </a:xfrm>
              <a:custGeom>
                <a:avLst/>
                <a:gdLst>
                  <a:gd name="textAreaLeft" fmla="*/ 0 w 5634720"/>
                  <a:gd name="textAreaRight" fmla="*/ 5635080 w 5634720"/>
                  <a:gd name="textAreaTop" fmla="*/ 360 h 2951280"/>
                  <a:gd name="textAreaBottom" fmla="*/ 2952000 h 2951280"/>
                </a:gdLst>
                <a:ahLst/>
                <a:rect l="textAreaLeft" t="textAreaTop" r="textAreaRight" b="textAreaBottom"/>
                <a:pathLst>
                  <a:path fill="none" w="107115" h="56101">
                    <a:moveTo>
                      <a:pt x="107115" y="1"/>
                    </a:moveTo>
                    <a:cubicBezTo>
                      <a:pt x="103263" y="4380"/>
                      <a:pt x="97643" y="7964"/>
                      <a:pt x="92008" y="9861"/>
                    </a:cubicBezTo>
                    <a:cubicBezTo>
                      <a:pt x="91683" y="9975"/>
                      <a:pt x="91359" y="10080"/>
                      <a:pt x="91034" y="10186"/>
                    </a:cubicBezTo>
                    <a:cubicBezTo>
                      <a:pt x="88804" y="10899"/>
                      <a:pt x="86558" y="11564"/>
                      <a:pt x="84669" y="12870"/>
                    </a:cubicBezTo>
                    <a:cubicBezTo>
                      <a:pt x="84377" y="13073"/>
                      <a:pt x="84093" y="13292"/>
                      <a:pt x="83825" y="13527"/>
                    </a:cubicBezTo>
                    <a:cubicBezTo>
                      <a:pt x="82568" y="14654"/>
                      <a:pt x="81587" y="16057"/>
                      <a:pt x="80963" y="17622"/>
                    </a:cubicBezTo>
                    <a:cubicBezTo>
                      <a:pt x="79965" y="20063"/>
                      <a:pt x="79746" y="22869"/>
                      <a:pt x="80509" y="25439"/>
                    </a:cubicBezTo>
                    <a:cubicBezTo>
                      <a:pt x="80533" y="25528"/>
                      <a:pt x="80565" y="25618"/>
                      <a:pt x="80590" y="25699"/>
                    </a:cubicBezTo>
                    <a:cubicBezTo>
                      <a:pt x="81393" y="28131"/>
                      <a:pt x="82998" y="30670"/>
                      <a:pt x="82049" y="33046"/>
                    </a:cubicBezTo>
                    <a:cubicBezTo>
                      <a:pt x="81174" y="35235"/>
                      <a:pt x="78538" y="36078"/>
                      <a:pt x="76203" y="36135"/>
                    </a:cubicBezTo>
                    <a:cubicBezTo>
                      <a:pt x="75992" y="36135"/>
                      <a:pt x="75789" y="36135"/>
                      <a:pt x="75586" y="36135"/>
                    </a:cubicBezTo>
                    <a:cubicBezTo>
                      <a:pt x="72886" y="36087"/>
                      <a:pt x="70299" y="35373"/>
                      <a:pt x="67834" y="34286"/>
                    </a:cubicBezTo>
                    <a:cubicBezTo>
                      <a:pt x="62425" y="31910"/>
                      <a:pt x="57543" y="27791"/>
                      <a:pt x="52556" y="24434"/>
                    </a:cubicBezTo>
                    <a:cubicBezTo>
                      <a:pt x="50480" y="23039"/>
                      <a:pt x="48250" y="21725"/>
                      <a:pt x="45826" y="21214"/>
                    </a:cubicBezTo>
                    <a:cubicBezTo>
                      <a:pt x="45485" y="21141"/>
                      <a:pt x="45153" y="21085"/>
                      <a:pt x="44812" y="21044"/>
                    </a:cubicBezTo>
                    <a:cubicBezTo>
                      <a:pt x="42112" y="20744"/>
                      <a:pt x="39541" y="21539"/>
                      <a:pt x="37295" y="23039"/>
                    </a:cubicBezTo>
                    <a:cubicBezTo>
                      <a:pt x="34805" y="24701"/>
                      <a:pt x="32778" y="27231"/>
                      <a:pt x="31359" y="29851"/>
                    </a:cubicBezTo>
                    <a:cubicBezTo>
                      <a:pt x="29332" y="33589"/>
                      <a:pt x="28042" y="37692"/>
                      <a:pt x="26226" y="41463"/>
                    </a:cubicBezTo>
                    <a:cubicBezTo>
                      <a:pt x="25666" y="42623"/>
                      <a:pt x="25042" y="43742"/>
                      <a:pt x="24344" y="44820"/>
                    </a:cubicBezTo>
                    <a:cubicBezTo>
                      <a:pt x="22739" y="47245"/>
                      <a:pt x="20687" y="49337"/>
                      <a:pt x="18287" y="50975"/>
                    </a:cubicBezTo>
                    <a:cubicBezTo>
                      <a:pt x="13040" y="54584"/>
                      <a:pt x="6269" y="56100"/>
                      <a:pt x="1" y="54673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272" name="Google Shape;837;p25"/>
              <p:cNvSpPr/>
              <p:nvPr/>
            </p:nvSpPr>
            <p:spPr>
              <a:xfrm flipV="1" rot="15078000">
                <a:off x="7217280" y="2356920"/>
                <a:ext cx="5496120" cy="2994480"/>
              </a:xfrm>
              <a:custGeom>
                <a:avLst/>
                <a:gdLst>
                  <a:gd name="textAreaLeft" fmla="*/ 0 w 5496120"/>
                  <a:gd name="textAreaRight" fmla="*/ 5496480 w 5496120"/>
                  <a:gd name="textAreaTop" fmla="*/ 360 h 2994480"/>
                  <a:gd name="textAreaBottom" fmla="*/ 2995200 h 2994480"/>
                </a:gdLst>
                <a:ahLst/>
                <a:rect l="textAreaLeft" t="textAreaTop" r="textAreaRight" b="textAreaBottom"/>
                <a:pathLst>
                  <a:path fill="none" w="104480" h="56928">
                    <a:moveTo>
                      <a:pt x="104479" y="1"/>
                    </a:moveTo>
                    <a:cubicBezTo>
                      <a:pt x="100733" y="4169"/>
                      <a:pt x="94740" y="7883"/>
                      <a:pt x="89258" y="9861"/>
                    </a:cubicBezTo>
                    <a:cubicBezTo>
                      <a:pt x="88926" y="9983"/>
                      <a:pt x="88601" y="10097"/>
                      <a:pt x="88293" y="10210"/>
                    </a:cubicBezTo>
                    <a:cubicBezTo>
                      <a:pt x="86096" y="10989"/>
                      <a:pt x="83906" y="11767"/>
                      <a:pt x="82122" y="13146"/>
                    </a:cubicBezTo>
                    <a:cubicBezTo>
                      <a:pt x="81846" y="13365"/>
                      <a:pt x="81579" y="13600"/>
                      <a:pt x="81327" y="13843"/>
                    </a:cubicBezTo>
                    <a:cubicBezTo>
                      <a:pt x="80152" y="15003"/>
                      <a:pt x="79300" y="16438"/>
                      <a:pt x="78732" y="18019"/>
                    </a:cubicBezTo>
                    <a:cubicBezTo>
                      <a:pt x="77865" y="20476"/>
                      <a:pt x="77703" y="23290"/>
                      <a:pt x="78457" y="25869"/>
                    </a:cubicBezTo>
                    <a:cubicBezTo>
                      <a:pt x="78481" y="25958"/>
                      <a:pt x="78513" y="26047"/>
                      <a:pt x="78538" y="26137"/>
                    </a:cubicBezTo>
                    <a:cubicBezTo>
                      <a:pt x="79324" y="28586"/>
                      <a:pt x="80849" y="31140"/>
                      <a:pt x="79924" y="33540"/>
                    </a:cubicBezTo>
                    <a:cubicBezTo>
                      <a:pt x="79081" y="35746"/>
                      <a:pt x="76527" y="36703"/>
                      <a:pt x="74199" y="36841"/>
                    </a:cubicBezTo>
                    <a:cubicBezTo>
                      <a:pt x="73989" y="36849"/>
                      <a:pt x="73786" y="36857"/>
                      <a:pt x="73575" y="36865"/>
                    </a:cubicBezTo>
                    <a:cubicBezTo>
                      <a:pt x="70875" y="36906"/>
                      <a:pt x="68255" y="36184"/>
                      <a:pt x="65774" y="35097"/>
                    </a:cubicBezTo>
                    <a:cubicBezTo>
                      <a:pt x="60316" y="32705"/>
                      <a:pt x="55427" y="28545"/>
                      <a:pt x="50407" y="25147"/>
                    </a:cubicBezTo>
                    <a:cubicBezTo>
                      <a:pt x="48315" y="23736"/>
                      <a:pt x="46077" y="22414"/>
                      <a:pt x="43644" y="21855"/>
                    </a:cubicBezTo>
                    <a:cubicBezTo>
                      <a:pt x="43303" y="21782"/>
                      <a:pt x="42971" y="21717"/>
                      <a:pt x="42622" y="21677"/>
                    </a:cubicBezTo>
                    <a:cubicBezTo>
                      <a:pt x="39922" y="21320"/>
                      <a:pt x="37311" y="22033"/>
                      <a:pt x="35040" y="23525"/>
                    </a:cubicBezTo>
                    <a:cubicBezTo>
                      <a:pt x="32510" y="25180"/>
                      <a:pt x="30540" y="27783"/>
                      <a:pt x="29201" y="30443"/>
                    </a:cubicBezTo>
                    <a:cubicBezTo>
                      <a:pt x="27336" y="34165"/>
                      <a:pt x="26201" y="38203"/>
                      <a:pt x="24595" y="41925"/>
                    </a:cubicBezTo>
                    <a:cubicBezTo>
                      <a:pt x="24109" y="43069"/>
                      <a:pt x="23549" y="44180"/>
                      <a:pt x="22925" y="45250"/>
                    </a:cubicBezTo>
                    <a:cubicBezTo>
                      <a:pt x="21506" y="47650"/>
                      <a:pt x="19633" y="49751"/>
                      <a:pt x="17411" y="51437"/>
                    </a:cubicBezTo>
                    <a:cubicBezTo>
                      <a:pt x="12570" y="55151"/>
                      <a:pt x="6115" y="56927"/>
                      <a:pt x="0" y="5581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273" name="Google Shape;838;p25"/>
              <p:cNvSpPr/>
              <p:nvPr/>
            </p:nvSpPr>
            <p:spPr>
              <a:xfrm flipV="1" rot="15078000">
                <a:off x="7223040" y="2265840"/>
                <a:ext cx="5358240" cy="3038400"/>
              </a:xfrm>
              <a:custGeom>
                <a:avLst/>
                <a:gdLst>
                  <a:gd name="textAreaLeft" fmla="*/ 0 w 5358240"/>
                  <a:gd name="textAreaRight" fmla="*/ 5358600 w 5358240"/>
                  <a:gd name="textAreaTop" fmla="*/ 360 h 3038400"/>
                  <a:gd name="textAreaBottom" fmla="*/ 3039120 h 3038400"/>
                </a:gdLst>
                <a:ahLst/>
                <a:rect l="textAreaLeft" t="textAreaTop" r="textAreaRight" b="textAreaBottom"/>
                <a:pathLst>
                  <a:path fill="none" w="101861" h="57763">
                    <a:moveTo>
                      <a:pt x="101860" y="1"/>
                    </a:moveTo>
                    <a:cubicBezTo>
                      <a:pt x="98211" y="3966"/>
                      <a:pt x="91854" y="7802"/>
                      <a:pt x="86526" y="9861"/>
                    </a:cubicBezTo>
                    <a:cubicBezTo>
                      <a:pt x="86185" y="9991"/>
                      <a:pt x="85869" y="10121"/>
                      <a:pt x="85561" y="10234"/>
                    </a:cubicBezTo>
                    <a:cubicBezTo>
                      <a:pt x="83388" y="11078"/>
                      <a:pt x="81271" y="11978"/>
                      <a:pt x="79593" y="13438"/>
                    </a:cubicBezTo>
                    <a:cubicBezTo>
                      <a:pt x="79325" y="13665"/>
                      <a:pt x="79082" y="13908"/>
                      <a:pt x="78846" y="14167"/>
                    </a:cubicBezTo>
                    <a:cubicBezTo>
                      <a:pt x="77752" y="15368"/>
                      <a:pt x="77006" y="16844"/>
                      <a:pt x="76519" y="18433"/>
                    </a:cubicBezTo>
                    <a:cubicBezTo>
                      <a:pt x="75765" y="20906"/>
                      <a:pt x="75668" y="23712"/>
                      <a:pt x="76414" y="26307"/>
                    </a:cubicBezTo>
                    <a:cubicBezTo>
                      <a:pt x="76438" y="26396"/>
                      <a:pt x="76471" y="26485"/>
                      <a:pt x="76495" y="26575"/>
                    </a:cubicBezTo>
                    <a:cubicBezTo>
                      <a:pt x="77257" y="29048"/>
                      <a:pt x="78701" y="31610"/>
                      <a:pt x="77809" y="34027"/>
                    </a:cubicBezTo>
                    <a:cubicBezTo>
                      <a:pt x="76989" y="36265"/>
                      <a:pt x="74516" y="37327"/>
                      <a:pt x="72197" y="37546"/>
                    </a:cubicBezTo>
                    <a:cubicBezTo>
                      <a:pt x="71994" y="37563"/>
                      <a:pt x="71783" y="37579"/>
                      <a:pt x="71581" y="37587"/>
                    </a:cubicBezTo>
                    <a:cubicBezTo>
                      <a:pt x="68872" y="37717"/>
                      <a:pt x="66212" y="37003"/>
                      <a:pt x="63715" y="35908"/>
                    </a:cubicBezTo>
                    <a:cubicBezTo>
                      <a:pt x="58209" y="33500"/>
                      <a:pt x="53311" y="29299"/>
                      <a:pt x="48259" y="25869"/>
                    </a:cubicBezTo>
                    <a:cubicBezTo>
                      <a:pt x="46150" y="24442"/>
                      <a:pt x="43912" y="23112"/>
                      <a:pt x="41463" y="22520"/>
                    </a:cubicBezTo>
                    <a:cubicBezTo>
                      <a:pt x="41131" y="22431"/>
                      <a:pt x="40790" y="22366"/>
                      <a:pt x="40441" y="22317"/>
                    </a:cubicBezTo>
                    <a:cubicBezTo>
                      <a:pt x="37733" y="21912"/>
                      <a:pt x="35089" y="22536"/>
                      <a:pt x="32786" y="24020"/>
                    </a:cubicBezTo>
                    <a:cubicBezTo>
                      <a:pt x="30232" y="25666"/>
                      <a:pt x="28302" y="28350"/>
                      <a:pt x="27053" y="31051"/>
                    </a:cubicBezTo>
                    <a:cubicBezTo>
                      <a:pt x="25342" y="34757"/>
                      <a:pt x="24369" y="38722"/>
                      <a:pt x="22974" y="42404"/>
                    </a:cubicBezTo>
                    <a:cubicBezTo>
                      <a:pt x="22552" y="43531"/>
                      <a:pt x="22066" y="44626"/>
                      <a:pt x="21515" y="45696"/>
                    </a:cubicBezTo>
                    <a:cubicBezTo>
                      <a:pt x="20266" y="48064"/>
                      <a:pt x="18579" y="50180"/>
                      <a:pt x="16544" y="51916"/>
                    </a:cubicBezTo>
                    <a:cubicBezTo>
                      <a:pt x="12092" y="55735"/>
                      <a:pt x="5953" y="57763"/>
                      <a:pt x="1" y="56984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274" name="Google Shape;839;p25"/>
              <p:cNvSpPr/>
              <p:nvPr/>
            </p:nvSpPr>
            <p:spPr>
              <a:xfrm flipV="1" rot="15078000">
                <a:off x="7229160" y="2175120"/>
                <a:ext cx="5219280" cy="3082320"/>
              </a:xfrm>
              <a:custGeom>
                <a:avLst/>
                <a:gdLst>
                  <a:gd name="textAreaLeft" fmla="*/ 0 w 5219280"/>
                  <a:gd name="textAreaRight" fmla="*/ 5219640 w 5219280"/>
                  <a:gd name="textAreaTop" fmla="*/ 360 h 3082320"/>
                  <a:gd name="textAreaBottom" fmla="*/ 3083040 h 3082320"/>
                </a:gdLst>
                <a:ahLst/>
                <a:rect l="textAreaLeft" t="textAreaTop" r="textAreaRight" b="textAreaBottom"/>
                <a:pathLst>
                  <a:path fill="none" w="99217" h="58598">
                    <a:moveTo>
                      <a:pt x="99216" y="1"/>
                    </a:moveTo>
                    <a:cubicBezTo>
                      <a:pt x="95673" y="3747"/>
                      <a:pt x="88950" y="7745"/>
                      <a:pt x="83768" y="9862"/>
                    </a:cubicBezTo>
                    <a:cubicBezTo>
                      <a:pt x="83428" y="9999"/>
                      <a:pt x="83112" y="10137"/>
                      <a:pt x="82820" y="10259"/>
                    </a:cubicBezTo>
                    <a:cubicBezTo>
                      <a:pt x="80671" y="11175"/>
                      <a:pt x="78611" y="12181"/>
                      <a:pt x="77038" y="13721"/>
                    </a:cubicBezTo>
                    <a:cubicBezTo>
                      <a:pt x="76795" y="13957"/>
                      <a:pt x="76559" y="14216"/>
                      <a:pt x="76349" y="14484"/>
                    </a:cubicBezTo>
                    <a:cubicBezTo>
                      <a:pt x="75343" y="15733"/>
                      <a:pt x="74694" y="17225"/>
                      <a:pt x="74289" y="18830"/>
                    </a:cubicBezTo>
                    <a:cubicBezTo>
                      <a:pt x="73664" y="21328"/>
                      <a:pt x="73632" y="24134"/>
                      <a:pt x="74362" y="26745"/>
                    </a:cubicBezTo>
                    <a:cubicBezTo>
                      <a:pt x="74386" y="26834"/>
                      <a:pt x="74410" y="26923"/>
                      <a:pt x="74435" y="27012"/>
                    </a:cubicBezTo>
                    <a:cubicBezTo>
                      <a:pt x="75189" y="29494"/>
                      <a:pt x="76551" y="32081"/>
                      <a:pt x="75692" y="34514"/>
                    </a:cubicBezTo>
                    <a:cubicBezTo>
                      <a:pt x="74897" y="36776"/>
                      <a:pt x="72505" y="37952"/>
                      <a:pt x="70194" y="38252"/>
                    </a:cubicBezTo>
                    <a:cubicBezTo>
                      <a:pt x="69991" y="38276"/>
                      <a:pt x="69780" y="38301"/>
                      <a:pt x="69569" y="38317"/>
                    </a:cubicBezTo>
                    <a:cubicBezTo>
                      <a:pt x="66869" y="38519"/>
                      <a:pt x="64168" y="37814"/>
                      <a:pt x="61647" y="36711"/>
                    </a:cubicBezTo>
                    <a:cubicBezTo>
                      <a:pt x="56092" y="34295"/>
                      <a:pt x="51186" y="30053"/>
                      <a:pt x="46101" y="26583"/>
                    </a:cubicBezTo>
                    <a:cubicBezTo>
                      <a:pt x="43985" y="25147"/>
                      <a:pt x="41738" y="23801"/>
                      <a:pt x="39289" y="23161"/>
                    </a:cubicBezTo>
                    <a:cubicBezTo>
                      <a:pt x="38949" y="23080"/>
                      <a:pt x="38608" y="23007"/>
                      <a:pt x="38260" y="22942"/>
                    </a:cubicBezTo>
                    <a:cubicBezTo>
                      <a:pt x="35584" y="22479"/>
                      <a:pt x="32826" y="23039"/>
                      <a:pt x="30540" y="24507"/>
                    </a:cubicBezTo>
                    <a:cubicBezTo>
                      <a:pt x="27945" y="26145"/>
                      <a:pt x="26063" y="28902"/>
                      <a:pt x="24904" y="31651"/>
                    </a:cubicBezTo>
                    <a:cubicBezTo>
                      <a:pt x="23347" y="35341"/>
                      <a:pt x="22528" y="39241"/>
                      <a:pt x="21352" y="42874"/>
                    </a:cubicBezTo>
                    <a:cubicBezTo>
                      <a:pt x="20995" y="43985"/>
                      <a:pt x="20582" y="45072"/>
                      <a:pt x="20103" y="46126"/>
                    </a:cubicBezTo>
                    <a:cubicBezTo>
                      <a:pt x="19033" y="48478"/>
                      <a:pt x="17533" y="50602"/>
                      <a:pt x="15676" y="52386"/>
                    </a:cubicBezTo>
                    <a:cubicBezTo>
                      <a:pt x="11621" y="56303"/>
                      <a:pt x="5790" y="58598"/>
                      <a:pt x="0" y="5813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275" name="Google Shape;840;p25"/>
              <p:cNvSpPr/>
              <p:nvPr/>
            </p:nvSpPr>
            <p:spPr>
              <a:xfrm flipV="1" rot="15078000">
                <a:off x="7235640" y="2083680"/>
                <a:ext cx="5081040" cy="3125880"/>
              </a:xfrm>
              <a:custGeom>
                <a:avLst/>
                <a:gdLst>
                  <a:gd name="textAreaLeft" fmla="*/ 0 w 5081040"/>
                  <a:gd name="textAreaRight" fmla="*/ 5081400 w 5081040"/>
                  <a:gd name="textAreaTop" fmla="*/ -360 h 3125880"/>
                  <a:gd name="textAreaBottom" fmla="*/ 3125880 h 3125880"/>
                </a:gdLst>
                <a:ahLst/>
                <a:rect l="textAreaLeft" t="textAreaTop" r="textAreaRight" b="textAreaBottom"/>
                <a:pathLst>
                  <a:path fill="none" w="96589" h="59426">
                    <a:moveTo>
                      <a:pt x="96589" y="1"/>
                    </a:moveTo>
                    <a:cubicBezTo>
                      <a:pt x="93142" y="3544"/>
                      <a:pt x="86055" y="7680"/>
                      <a:pt x="81019" y="9862"/>
                    </a:cubicBezTo>
                    <a:cubicBezTo>
                      <a:pt x="80678" y="10008"/>
                      <a:pt x="80362" y="10153"/>
                      <a:pt x="80078" y="10283"/>
                    </a:cubicBezTo>
                    <a:cubicBezTo>
                      <a:pt x="77962" y="11256"/>
                      <a:pt x="75967" y="12384"/>
                      <a:pt x="74491" y="14005"/>
                    </a:cubicBezTo>
                    <a:cubicBezTo>
                      <a:pt x="74264" y="14257"/>
                      <a:pt x="74053" y="14524"/>
                      <a:pt x="73851" y="14800"/>
                    </a:cubicBezTo>
                    <a:cubicBezTo>
                      <a:pt x="72934" y="16106"/>
                      <a:pt x="72391" y="17614"/>
                      <a:pt x="72066" y="19236"/>
                    </a:cubicBezTo>
                    <a:cubicBezTo>
                      <a:pt x="71564" y="21750"/>
                      <a:pt x="71588" y="24547"/>
                      <a:pt x="72310" y="27175"/>
                    </a:cubicBezTo>
                    <a:cubicBezTo>
                      <a:pt x="72334" y="27272"/>
                      <a:pt x="72358" y="27361"/>
                      <a:pt x="72383" y="27450"/>
                    </a:cubicBezTo>
                    <a:cubicBezTo>
                      <a:pt x="73121" y="29948"/>
                      <a:pt x="74402" y="32543"/>
                      <a:pt x="73567" y="35008"/>
                    </a:cubicBezTo>
                    <a:cubicBezTo>
                      <a:pt x="72804" y="37295"/>
                      <a:pt x="70493" y="38576"/>
                      <a:pt x="68182" y="38957"/>
                    </a:cubicBezTo>
                    <a:cubicBezTo>
                      <a:pt x="67979" y="38998"/>
                      <a:pt x="67777" y="39022"/>
                      <a:pt x="67566" y="39047"/>
                    </a:cubicBezTo>
                    <a:cubicBezTo>
                      <a:pt x="64866" y="39339"/>
                      <a:pt x="62125" y="38625"/>
                      <a:pt x="59586" y="37522"/>
                    </a:cubicBezTo>
                    <a:cubicBezTo>
                      <a:pt x="53975" y="35097"/>
                      <a:pt x="49061" y="30808"/>
                      <a:pt x="43952" y="27304"/>
                    </a:cubicBezTo>
                    <a:cubicBezTo>
                      <a:pt x="41819" y="25845"/>
                      <a:pt x="39565" y="24491"/>
                      <a:pt x="37108" y="23818"/>
                    </a:cubicBezTo>
                    <a:cubicBezTo>
                      <a:pt x="36775" y="23720"/>
                      <a:pt x="36427" y="23639"/>
                      <a:pt x="36086" y="23574"/>
                    </a:cubicBezTo>
                    <a:cubicBezTo>
                      <a:pt x="33361" y="23071"/>
                      <a:pt x="30637" y="23526"/>
                      <a:pt x="28293" y="24993"/>
                    </a:cubicBezTo>
                    <a:cubicBezTo>
                      <a:pt x="25666" y="26623"/>
                      <a:pt x="23833" y="29453"/>
                      <a:pt x="22754" y="32251"/>
                    </a:cubicBezTo>
                    <a:cubicBezTo>
                      <a:pt x="21343" y="35916"/>
                      <a:pt x="20695" y="39760"/>
                      <a:pt x="19730" y="43344"/>
                    </a:cubicBezTo>
                    <a:cubicBezTo>
                      <a:pt x="19438" y="44439"/>
                      <a:pt x="19089" y="45510"/>
                      <a:pt x="18692" y="46564"/>
                    </a:cubicBezTo>
                    <a:cubicBezTo>
                      <a:pt x="17792" y="48883"/>
                      <a:pt x="16478" y="51016"/>
                      <a:pt x="14807" y="52857"/>
                    </a:cubicBezTo>
                    <a:cubicBezTo>
                      <a:pt x="11142" y="56871"/>
                      <a:pt x="5636" y="59425"/>
                      <a:pt x="0" y="59287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276" name="Google Shape;841;p25"/>
              <p:cNvSpPr/>
              <p:nvPr/>
            </p:nvSpPr>
            <p:spPr>
              <a:xfrm flipV="1" rot="15078000">
                <a:off x="7237080" y="1990440"/>
                <a:ext cx="4942800" cy="3179160"/>
              </a:xfrm>
              <a:custGeom>
                <a:avLst/>
                <a:gdLst>
                  <a:gd name="textAreaLeft" fmla="*/ 0 w 4942800"/>
                  <a:gd name="textAreaRight" fmla="*/ 4943160 w 4942800"/>
                  <a:gd name="textAreaTop" fmla="*/ -360 h 3179160"/>
                  <a:gd name="textAreaBottom" fmla="*/ 3179160 h 3179160"/>
                </a:gdLst>
                <a:ahLst/>
                <a:rect l="textAreaLeft" t="textAreaTop" r="textAreaRight" b="textAreaBottom"/>
                <a:pathLst>
                  <a:path fill="none" w="93962" h="60439">
                    <a:moveTo>
                      <a:pt x="93962" y="1"/>
                    </a:moveTo>
                    <a:cubicBezTo>
                      <a:pt x="90621" y="3334"/>
                      <a:pt x="83177" y="7615"/>
                      <a:pt x="78279" y="9862"/>
                    </a:cubicBezTo>
                    <a:cubicBezTo>
                      <a:pt x="77938" y="10024"/>
                      <a:pt x="77622" y="10178"/>
                      <a:pt x="77346" y="10308"/>
                    </a:cubicBezTo>
                    <a:cubicBezTo>
                      <a:pt x="75254" y="11354"/>
                      <a:pt x="73324" y="12594"/>
                      <a:pt x="71953" y="14289"/>
                    </a:cubicBezTo>
                    <a:cubicBezTo>
                      <a:pt x="71743" y="14549"/>
                      <a:pt x="71548" y="14833"/>
                      <a:pt x="71370" y="15116"/>
                    </a:cubicBezTo>
                    <a:cubicBezTo>
                      <a:pt x="70534" y="16471"/>
                      <a:pt x="70096" y="18003"/>
                      <a:pt x="69845" y="19633"/>
                    </a:cubicBezTo>
                    <a:cubicBezTo>
                      <a:pt x="69448" y="22293"/>
                      <a:pt x="69586" y="25010"/>
                      <a:pt x="70259" y="27613"/>
                    </a:cubicBezTo>
                    <a:cubicBezTo>
                      <a:pt x="70283" y="27702"/>
                      <a:pt x="70307" y="27791"/>
                      <a:pt x="70340" y="27888"/>
                    </a:cubicBezTo>
                    <a:cubicBezTo>
                      <a:pt x="71053" y="30402"/>
                      <a:pt x="72254" y="33013"/>
                      <a:pt x="71451" y="35495"/>
                    </a:cubicBezTo>
                    <a:cubicBezTo>
                      <a:pt x="70713" y="37806"/>
                      <a:pt x="68483" y="39209"/>
                      <a:pt x="66180" y="39671"/>
                    </a:cubicBezTo>
                    <a:cubicBezTo>
                      <a:pt x="65977" y="39712"/>
                      <a:pt x="65774" y="39744"/>
                      <a:pt x="65563" y="39776"/>
                    </a:cubicBezTo>
                    <a:cubicBezTo>
                      <a:pt x="62863" y="40149"/>
                      <a:pt x="60082" y="39444"/>
                      <a:pt x="57527" y="38333"/>
                    </a:cubicBezTo>
                    <a:cubicBezTo>
                      <a:pt x="51867" y="35884"/>
                      <a:pt x="46953" y="31562"/>
                      <a:pt x="41804" y="28018"/>
                    </a:cubicBezTo>
                    <a:cubicBezTo>
                      <a:pt x="39671" y="26550"/>
                      <a:pt x="37400" y="25180"/>
                      <a:pt x="34935" y="24466"/>
                    </a:cubicBezTo>
                    <a:cubicBezTo>
                      <a:pt x="34603" y="24361"/>
                      <a:pt x="34254" y="24280"/>
                      <a:pt x="33913" y="24207"/>
                    </a:cubicBezTo>
                    <a:cubicBezTo>
                      <a:pt x="31180" y="23655"/>
                      <a:pt x="28423" y="24028"/>
                      <a:pt x="26047" y="25480"/>
                    </a:cubicBezTo>
                    <a:cubicBezTo>
                      <a:pt x="23388" y="27102"/>
                      <a:pt x="21595" y="30005"/>
                      <a:pt x="20606" y="32851"/>
                    </a:cubicBezTo>
                    <a:cubicBezTo>
                      <a:pt x="19349" y="36492"/>
                      <a:pt x="18863" y="40279"/>
                      <a:pt x="18108" y="43815"/>
                    </a:cubicBezTo>
                    <a:cubicBezTo>
                      <a:pt x="17890" y="44893"/>
                      <a:pt x="17614" y="45956"/>
                      <a:pt x="17281" y="47002"/>
                    </a:cubicBezTo>
                    <a:cubicBezTo>
                      <a:pt x="16560" y="49297"/>
                      <a:pt x="15424" y="51437"/>
                      <a:pt x="13940" y="53327"/>
                    </a:cubicBezTo>
                    <a:cubicBezTo>
                      <a:pt x="10672" y="57446"/>
                      <a:pt x="5482" y="60260"/>
                      <a:pt x="1" y="60439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277" name="Google Shape;842;p25"/>
              <p:cNvSpPr/>
              <p:nvPr/>
            </p:nvSpPr>
            <p:spPr>
              <a:xfrm flipV="1" rot="15078000">
                <a:off x="7235280" y="1892880"/>
                <a:ext cx="4803840" cy="3239640"/>
              </a:xfrm>
              <a:custGeom>
                <a:avLst/>
                <a:gdLst>
                  <a:gd name="textAreaLeft" fmla="*/ 0 w 4803840"/>
                  <a:gd name="textAreaRight" fmla="*/ 4804200 w 4803840"/>
                  <a:gd name="textAreaTop" fmla="*/ -360 h 3239640"/>
                  <a:gd name="textAreaBottom" fmla="*/ 3239640 h 3239640"/>
                </a:gdLst>
                <a:ahLst/>
                <a:rect l="textAreaLeft" t="textAreaTop" r="textAreaRight" b="textAreaBottom"/>
                <a:pathLst>
                  <a:path fill="none" w="91326" h="61591">
                    <a:moveTo>
                      <a:pt x="91326" y="1"/>
                    </a:moveTo>
                    <a:cubicBezTo>
                      <a:pt x="88082" y="3131"/>
                      <a:pt x="80281" y="7567"/>
                      <a:pt x="75529" y="9862"/>
                    </a:cubicBezTo>
                    <a:cubicBezTo>
                      <a:pt x="75181" y="10032"/>
                      <a:pt x="74872" y="10194"/>
                      <a:pt x="74605" y="10340"/>
                    </a:cubicBezTo>
                    <a:cubicBezTo>
                      <a:pt x="72545" y="11443"/>
                      <a:pt x="70672" y="12805"/>
                      <a:pt x="69415" y="14573"/>
                    </a:cubicBezTo>
                    <a:cubicBezTo>
                      <a:pt x="69212" y="14849"/>
                      <a:pt x="69034" y="15141"/>
                      <a:pt x="68872" y="15441"/>
                    </a:cubicBezTo>
                    <a:cubicBezTo>
                      <a:pt x="68126" y="16836"/>
                      <a:pt x="67793" y="18393"/>
                      <a:pt x="67623" y="20039"/>
                    </a:cubicBezTo>
                    <a:cubicBezTo>
                      <a:pt x="67347" y="22723"/>
                      <a:pt x="67550" y="25431"/>
                      <a:pt x="68215" y="28051"/>
                    </a:cubicBezTo>
                    <a:cubicBezTo>
                      <a:pt x="68239" y="28140"/>
                      <a:pt x="68263" y="28229"/>
                      <a:pt x="68288" y="28326"/>
                    </a:cubicBezTo>
                    <a:cubicBezTo>
                      <a:pt x="68985" y="30856"/>
                      <a:pt x="70104" y="33484"/>
                      <a:pt x="69334" y="35990"/>
                    </a:cubicBezTo>
                    <a:cubicBezTo>
                      <a:pt x="68628" y="38325"/>
                      <a:pt x="66479" y="39833"/>
                      <a:pt x="64185" y="40377"/>
                    </a:cubicBezTo>
                    <a:cubicBezTo>
                      <a:pt x="63982" y="40425"/>
                      <a:pt x="63771" y="40474"/>
                      <a:pt x="63560" y="40506"/>
                    </a:cubicBezTo>
                    <a:cubicBezTo>
                      <a:pt x="60860" y="40960"/>
                      <a:pt x="58038" y="40255"/>
                      <a:pt x="55467" y="39144"/>
                    </a:cubicBezTo>
                    <a:cubicBezTo>
                      <a:pt x="49758" y="36679"/>
                      <a:pt x="44828" y="32316"/>
                      <a:pt x="39654" y="28740"/>
                    </a:cubicBezTo>
                    <a:cubicBezTo>
                      <a:pt x="37505" y="27256"/>
                      <a:pt x="35227" y="25877"/>
                      <a:pt x="32761" y="25115"/>
                    </a:cubicBezTo>
                    <a:cubicBezTo>
                      <a:pt x="32421" y="25010"/>
                      <a:pt x="32080" y="24920"/>
                      <a:pt x="31732" y="24847"/>
                    </a:cubicBezTo>
                    <a:cubicBezTo>
                      <a:pt x="28991" y="24239"/>
                      <a:pt x="26193" y="24523"/>
                      <a:pt x="23793" y="25967"/>
                    </a:cubicBezTo>
                    <a:cubicBezTo>
                      <a:pt x="21100" y="27580"/>
                      <a:pt x="19357" y="30556"/>
                      <a:pt x="18457" y="33459"/>
                    </a:cubicBezTo>
                    <a:cubicBezTo>
                      <a:pt x="17346" y="37076"/>
                      <a:pt x="17021" y="40798"/>
                      <a:pt x="16486" y="44285"/>
                    </a:cubicBezTo>
                    <a:cubicBezTo>
                      <a:pt x="16324" y="45356"/>
                      <a:pt x="16129" y="46410"/>
                      <a:pt x="15870" y="47432"/>
                    </a:cubicBezTo>
                    <a:cubicBezTo>
                      <a:pt x="15286" y="49759"/>
                      <a:pt x="14370" y="51884"/>
                      <a:pt x="13064" y="53797"/>
                    </a:cubicBezTo>
                    <a:cubicBezTo>
                      <a:pt x="10194" y="58014"/>
                      <a:pt x="5320" y="61087"/>
                      <a:pt x="0" y="61590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278" name="Google Shape;843;p25"/>
              <p:cNvSpPr/>
              <p:nvPr/>
            </p:nvSpPr>
            <p:spPr>
              <a:xfrm flipV="1" rot="15078000">
                <a:off x="7233480" y="1796400"/>
                <a:ext cx="4665600" cy="3300120"/>
              </a:xfrm>
              <a:custGeom>
                <a:avLst/>
                <a:gdLst>
                  <a:gd name="textAreaLeft" fmla="*/ 0 w 4665600"/>
                  <a:gd name="textAreaRight" fmla="*/ 4665960 w 4665600"/>
                  <a:gd name="textAreaTop" fmla="*/ -360 h 3300120"/>
                  <a:gd name="textAreaBottom" fmla="*/ 3300120 h 3300120"/>
                </a:gdLst>
                <a:ahLst/>
                <a:rect l="textAreaLeft" t="textAreaTop" r="textAreaRight" b="textAreaBottom"/>
                <a:pathLst>
                  <a:path fill="none" w="88692" h="62742">
                    <a:moveTo>
                      <a:pt x="88691" y="1"/>
                    </a:moveTo>
                    <a:cubicBezTo>
                      <a:pt x="85561" y="2920"/>
                      <a:pt x="77387" y="7510"/>
                      <a:pt x="72781" y="9862"/>
                    </a:cubicBezTo>
                    <a:cubicBezTo>
                      <a:pt x="72432" y="10040"/>
                      <a:pt x="72124" y="10210"/>
                      <a:pt x="71865" y="10364"/>
                    </a:cubicBezTo>
                    <a:cubicBezTo>
                      <a:pt x="69837" y="11540"/>
                      <a:pt x="68021" y="13008"/>
                      <a:pt x="66869" y="14857"/>
                    </a:cubicBezTo>
                    <a:cubicBezTo>
                      <a:pt x="66683" y="15141"/>
                      <a:pt x="66521" y="15449"/>
                      <a:pt x="66383" y="15757"/>
                    </a:cubicBezTo>
                    <a:cubicBezTo>
                      <a:pt x="65718" y="17201"/>
                      <a:pt x="65491" y="18790"/>
                      <a:pt x="65402" y="20444"/>
                    </a:cubicBezTo>
                    <a:cubicBezTo>
                      <a:pt x="65256" y="23145"/>
                      <a:pt x="65515" y="25853"/>
                      <a:pt x="66164" y="28480"/>
                    </a:cubicBezTo>
                    <a:cubicBezTo>
                      <a:pt x="66188" y="28578"/>
                      <a:pt x="66212" y="28667"/>
                      <a:pt x="66237" y="28764"/>
                    </a:cubicBezTo>
                    <a:cubicBezTo>
                      <a:pt x="66918" y="31311"/>
                      <a:pt x="67964" y="33954"/>
                      <a:pt x="67218" y="36476"/>
                    </a:cubicBezTo>
                    <a:cubicBezTo>
                      <a:pt x="66529" y="38844"/>
                      <a:pt x="64469" y="40458"/>
                      <a:pt x="62182" y="41090"/>
                    </a:cubicBezTo>
                    <a:cubicBezTo>
                      <a:pt x="61979" y="41139"/>
                      <a:pt x="61769" y="41196"/>
                      <a:pt x="61558" y="41236"/>
                    </a:cubicBezTo>
                    <a:cubicBezTo>
                      <a:pt x="58857" y="41771"/>
                      <a:pt x="55995" y="41066"/>
                      <a:pt x="53408" y="39955"/>
                    </a:cubicBezTo>
                    <a:cubicBezTo>
                      <a:pt x="47642" y="37474"/>
                      <a:pt x="42704" y="33070"/>
                      <a:pt x="37498" y="29454"/>
                    </a:cubicBezTo>
                    <a:cubicBezTo>
                      <a:pt x="35333" y="27953"/>
                      <a:pt x="33054" y="26567"/>
                      <a:pt x="30581" y="25764"/>
                    </a:cubicBezTo>
                    <a:cubicBezTo>
                      <a:pt x="30240" y="25658"/>
                      <a:pt x="29891" y="25561"/>
                      <a:pt x="29543" y="25472"/>
                    </a:cubicBezTo>
                    <a:cubicBezTo>
                      <a:pt x="26810" y="24815"/>
                      <a:pt x="23972" y="25018"/>
                      <a:pt x="21547" y="26453"/>
                    </a:cubicBezTo>
                    <a:cubicBezTo>
                      <a:pt x="18814" y="28059"/>
                      <a:pt x="17103" y="31100"/>
                      <a:pt x="16308" y="34051"/>
                    </a:cubicBezTo>
                    <a:cubicBezTo>
                      <a:pt x="15335" y="37644"/>
                      <a:pt x="15181" y="41309"/>
                      <a:pt x="14865" y="44756"/>
                    </a:cubicBezTo>
                    <a:cubicBezTo>
                      <a:pt x="14760" y="45810"/>
                      <a:pt x="14638" y="46856"/>
                      <a:pt x="14460" y="47870"/>
                    </a:cubicBezTo>
                    <a:cubicBezTo>
                      <a:pt x="14046" y="50181"/>
                      <a:pt x="13324" y="52313"/>
                      <a:pt x="12197" y="54268"/>
                    </a:cubicBezTo>
                    <a:cubicBezTo>
                      <a:pt x="9724" y="58590"/>
                      <a:pt x="5158" y="61923"/>
                      <a:pt x="1" y="62742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279" name="Google Shape;844;p25"/>
              <p:cNvSpPr/>
              <p:nvPr/>
            </p:nvSpPr>
            <p:spPr>
              <a:xfrm flipV="1" rot="15078000">
                <a:off x="7231320" y="1700280"/>
                <a:ext cx="4527360" cy="3361320"/>
              </a:xfrm>
              <a:custGeom>
                <a:avLst/>
                <a:gdLst>
                  <a:gd name="textAreaLeft" fmla="*/ 0 w 4527360"/>
                  <a:gd name="textAreaRight" fmla="*/ 4527720 w 4527360"/>
                  <a:gd name="textAreaTop" fmla="*/ -360 h 3361320"/>
                  <a:gd name="textAreaBottom" fmla="*/ 3361320 h 3361320"/>
                </a:gdLst>
                <a:ahLst/>
                <a:rect l="textAreaLeft" t="textAreaTop" r="textAreaRight" b="textAreaBottom"/>
                <a:pathLst>
                  <a:path fill="none" w="86064" h="63902">
                    <a:moveTo>
                      <a:pt x="86063" y="1"/>
                    </a:moveTo>
                    <a:cubicBezTo>
                      <a:pt x="83022" y="2709"/>
                      <a:pt x="74508" y="7470"/>
                      <a:pt x="70032" y="9862"/>
                    </a:cubicBezTo>
                    <a:cubicBezTo>
                      <a:pt x="69675" y="10048"/>
                      <a:pt x="69375" y="10235"/>
                      <a:pt x="69123" y="10389"/>
                    </a:cubicBezTo>
                    <a:cubicBezTo>
                      <a:pt x="67120" y="11638"/>
                      <a:pt x="65377" y="13211"/>
                      <a:pt x="64323" y="15141"/>
                    </a:cubicBezTo>
                    <a:cubicBezTo>
                      <a:pt x="64152" y="15441"/>
                      <a:pt x="64006" y="15749"/>
                      <a:pt x="63885" y="16073"/>
                    </a:cubicBezTo>
                    <a:cubicBezTo>
                      <a:pt x="63301" y="17574"/>
                      <a:pt x="63179" y="19179"/>
                      <a:pt x="63171" y="20850"/>
                    </a:cubicBezTo>
                    <a:cubicBezTo>
                      <a:pt x="63155" y="23566"/>
                      <a:pt x="63471" y="26275"/>
                      <a:pt x="64112" y="28918"/>
                    </a:cubicBezTo>
                    <a:cubicBezTo>
                      <a:pt x="64136" y="29008"/>
                      <a:pt x="64160" y="29105"/>
                      <a:pt x="64185" y="29194"/>
                    </a:cubicBezTo>
                    <a:cubicBezTo>
                      <a:pt x="64842" y="31765"/>
                      <a:pt x="65807" y="34425"/>
                      <a:pt x="65093" y="36971"/>
                    </a:cubicBezTo>
                    <a:cubicBezTo>
                      <a:pt x="64436" y="39355"/>
                      <a:pt x="62449" y="41082"/>
                      <a:pt x="60171" y="41796"/>
                    </a:cubicBezTo>
                    <a:cubicBezTo>
                      <a:pt x="59968" y="41861"/>
                      <a:pt x="59765" y="41909"/>
                      <a:pt x="59546" y="41966"/>
                    </a:cubicBezTo>
                    <a:cubicBezTo>
                      <a:pt x="56846" y="42582"/>
                      <a:pt x="53951" y="41885"/>
                      <a:pt x="51340" y="40766"/>
                    </a:cubicBezTo>
                    <a:cubicBezTo>
                      <a:pt x="45526" y="38268"/>
                      <a:pt x="40579" y="33824"/>
                      <a:pt x="35349" y="30175"/>
                    </a:cubicBezTo>
                    <a:cubicBezTo>
                      <a:pt x="33167" y="28659"/>
                      <a:pt x="30888" y="27256"/>
                      <a:pt x="28399" y="26421"/>
                    </a:cubicBezTo>
                    <a:cubicBezTo>
                      <a:pt x="28058" y="26307"/>
                      <a:pt x="27718" y="26202"/>
                      <a:pt x="27361" y="26113"/>
                    </a:cubicBezTo>
                    <a:cubicBezTo>
                      <a:pt x="24612" y="25399"/>
                      <a:pt x="21741" y="25521"/>
                      <a:pt x="19292" y="26940"/>
                    </a:cubicBezTo>
                    <a:cubicBezTo>
                      <a:pt x="16527" y="28537"/>
                      <a:pt x="14857" y="31651"/>
                      <a:pt x="14151" y="34660"/>
                    </a:cubicBezTo>
                    <a:cubicBezTo>
                      <a:pt x="13316" y="38228"/>
                      <a:pt x="13340" y="41836"/>
                      <a:pt x="13243" y="45234"/>
                    </a:cubicBezTo>
                    <a:cubicBezTo>
                      <a:pt x="13210" y="46272"/>
                      <a:pt x="13154" y="47302"/>
                      <a:pt x="13040" y="48307"/>
                    </a:cubicBezTo>
                    <a:cubicBezTo>
                      <a:pt x="12797" y="50602"/>
                      <a:pt x="12270" y="52743"/>
                      <a:pt x="11321" y="54746"/>
                    </a:cubicBezTo>
                    <a:cubicBezTo>
                      <a:pt x="9237" y="59166"/>
                      <a:pt x="4996" y="62758"/>
                      <a:pt x="1" y="6390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280" name="Google Shape;845;p25"/>
              <p:cNvSpPr/>
              <p:nvPr/>
            </p:nvSpPr>
            <p:spPr>
              <a:xfrm flipV="1" rot="15078000">
                <a:off x="7228800" y="1603800"/>
                <a:ext cx="4389120" cy="3422520"/>
              </a:xfrm>
              <a:custGeom>
                <a:avLst/>
                <a:gdLst>
                  <a:gd name="textAreaLeft" fmla="*/ 0 w 4389120"/>
                  <a:gd name="textAreaRight" fmla="*/ 4389480 w 4389120"/>
                  <a:gd name="textAreaTop" fmla="*/ -360 h 3422520"/>
                  <a:gd name="textAreaBottom" fmla="*/ 3422520 h 3422520"/>
                </a:gdLst>
                <a:ahLst/>
                <a:rect l="textAreaLeft" t="textAreaTop" r="textAreaRight" b="textAreaBottom"/>
                <a:pathLst>
                  <a:path fill="none" w="83436" h="65062">
                    <a:moveTo>
                      <a:pt x="83436" y="1"/>
                    </a:moveTo>
                    <a:cubicBezTo>
                      <a:pt x="80500" y="2507"/>
                      <a:pt x="71620" y="7421"/>
                      <a:pt x="67290" y="9862"/>
                    </a:cubicBezTo>
                    <a:cubicBezTo>
                      <a:pt x="66933" y="10064"/>
                      <a:pt x="66633" y="10251"/>
                      <a:pt x="66390" y="10413"/>
                    </a:cubicBezTo>
                    <a:cubicBezTo>
                      <a:pt x="64419" y="11735"/>
                      <a:pt x="62725" y="13422"/>
                      <a:pt x="61776" y="15425"/>
                    </a:cubicBezTo>
                    <a:cubicBezTo>
                      <a:pt x="61630" y="15733"/>
                      <a:pt x="61508" y="16057"/>
                      <a:pt x="61403" y="16390"/>
                    </a:cubicBezTo>
                    <a:cubicBezTo>
                      <a:pt x="60900" y="17939"/>
                      <a:pt x="60884" y="19568"/>
                      <a:pt x="60957" y="21247"/>
                    </a:cubicBezTo>
                    <a:cubicBezTo>
                      <a:pt x="61062" y="23980"/>
                      <a:pt x="61435" y="26696"/>
                      <a:pt x="62068" y="29356"/>
                    </a:cubicBezTo>
                    <a:cubicBezTo>
                      <a:pt x="62092" y="29445"/>
                      <a:pt x="62108" y="29543"/>
                      <a:pt x="62133" y="29632"/>
                    </a:cubicBezTo>
                    <a:cubicBezTo>
                      <a:pt x="62781" y="32219"/>
                      <a:pt x="63657" y="34895"/>
                      <a:pt x="62984" y="37457"/>
                    </a:cubicBezTo>
                    <a:cubicBezTo>
                      <a:pt x="62352" y="39866"/>
                      <a:pt x="60446" y="41707"/>
                      <a:pt x="58175" y="42501"/>
                    </a:cubicBezTo>
                    <a:cubicBezTo>
                      <a:pt x="57973" y="42574"/>
                      <a:pt x="57762" y="42639"/>
                      <a:pt x="57551" y="42696"/>
                    </a:cubicBezTo>
                    <a:cubicBezTo>
                      <a:pt x="54851" y="43401"/>
                      <a:pt x="51907" y="42696"/>
                      <a:pt x="49288" y="41577"/>
                    </a:cubicBezTo>
                    <a:cubicBezTo>
                      <a:pt x="43425" y="39063"/>
                      <a:pt x="38470" y="34587"/>
                      <a:pt x="33199" y="30897"/>
                    </a:cubicBezTo>
                    <a:cubicBezTo>
                      <a:pt x="31010" y="29364"/>
                      <a:pt x="28715" y="27953"/>
                      <a:pt x="26225" y="27078"/>
                    </a:cubicBezTo>
                    <a:cubicBezTo>
                      <a:pt x="25885" y="26956"/>
                      <a:pt x="25544" y="26842"/>
                      <a:pt x="25187" y="26745"/>
                    </a:cubicBezTo>
                    <a:cubicBezTo>
                      <a:pt x="22438" y="25983"/>
                      <a:pt x="19519" y="26023"/>
                      <a:pt x="17054" y="27434"/>
                    </a:cubicBezTo>
                    <a:cubicBezTo>
                      <a:pt x="14256" y="29016"/>
                      <a:pt x="12618" y="32203"/>
                      <a:pt x="12010" y="35268"/>
                    </a:cubicBezTo>
                    <a:cubicBezTo>
                      <a:pt x="11312" y="38795"/>
                      <a:pt x="11515" y="42355"/>
                      <a:pt x="11621" y="45704"/>
                    </a:cubicBezTo>
                    <a:cubicBezTo>
                      <a:pt x="11653" y="46734"/>
                      <a:pt x="11669" y="47748"/>
                      <a:pt x="11637" y="48745"/>
                    </a:cubicBezTo>
                    <a:cubicBezTo>
                      <a:pt x="11556" y="51016"/>
                      <a:pt x="11223" y="53165"/>
                      <a:pt x="10461" y="55217"/>
                    </a:cubicBezTo>
                    <a:cubicBezTo>
                      <a:pt x="8774" y="59733"/>
                      <a:pt x="4849" y="63585"/>
                      <a:pt x="0" y="6506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281" name="Google Shape;846;p25"/>
              <p:cNvSpPr/>
              <p:nvPr/>
            </p:nvSpPr>
            <p:spPr>
              <a:xfrm flipV="1" rot="15078000">
                <a:off x="7227720" y="1507320"/>
                <a:ext cx="4250160" cy="3482640"/>
              </a:xfrm>
              <a:custGeom>
                <a:avLst/>
                <a:gdLst>
                  <a:gd name="textAreaLeft" fmla="*/ 0 w 4250160"/>
                  <a:gd name="textAreaRight" fmla="*/ 4250520 w 4250160"/>
                  <a:gd name="textAreaTop" fmla="*/ 360 h 3482640"/>
                  <a:gd name="textAreaBottom" fmla="*/ 3483360 h 3482640"/>
                </a:gdLst>
                <a:ahLst/>
                <a:rect l="textAreaLeft" t="textAreaTop" r="textAreaRight" b="textAreaBottom"/>
                <a:pathLst>
                  <a:path fill="none" w="80801" h="66204">
                    <a:moveTo>
                      <a:pt x="80801" y="0"/>
                    </a:moveTo>
                    <a:cubicBezTo>
                      <a:pt x="77971" y="2295"/>
                      <a:pt x="68742" y="7379"/>
                      <a:pt x="64542" y="9861"/>
                    </a:cubicBezTo>
                    <a:cubicBezTo>
                      <a:pt x="64185" y="10072"/>
                      <a:pt x="63885" y="10266"/>
                      <a:pt x="63650" y="10437"/>
                    </a:cubicBezTo>
                    <a:cubicBezTo>
                      <a:pt x="61712" y="11839"/>
                      <a:pt x="60082" y="13623"/>
                      <a:pt x="59238" y="15708"/>
                    </a:cubicBezTo>
                    <a:cubicBezTo>
                      <a:pt x="59100" y="16040"/>
                      <a:pt x="58987" y="16372"/>
                      <a:pt x="58906" y="16713"/>
                    </a:cubicBezTo>
                    <a:cubicBezTo>
                      <a:pt x="58492" y="18311"/>
                      <a:pt x="58582" y="19965"/>
                      <a:pt x="58727" y="21660"/>
                    </a:cubicBezTo>
                    <a:cubicBezTo>
                      <a:pt x="58963" y="24392"/>
                      <a:pt x="59392" y="27117"/>
                      <a:pt x="60017" y="29793"/>
                    </a:cubicBezTo>
                    <a:lnTo>
                      <a:pt x="60082" y="30077"/>
                    </a:lnTo>
                    <a:cubicBezTo>
                      <a:pt x="60714" y="32680"/>
                      <a:pt x="61509" y="35364"/>
                      <a:pt x="60860" y="37951"/>
                    </a:cubicBezTo>
                    <a:cubicBezTo>
                      <a:pt x="60252" y="40384"/>
                      <a:pt x="58427" y="42338"/>
                      <a:pt x="56165" y="43214"/>
                    </a:cubicBezTo>
                    <a:cubicBezTo>
                      <a:pt x="55962" y="43295"/>
                      <a:pt x="55751" y="43360"/>
                      <a:pt x="55541" y="43425"/>
                    </a:cubicBezTo>
                    <a:cubicBezTo>
                      <a:pt x="52840" y="44211"/>
                      <a:pt x="49864" y="43514"/>
                      <a:pt x="47221" y="42387"/>
                    </a:cubicBezTo>
                    <a:cubicBezTo>
                      <a:pt x="41301" y="39849"/>
                      <a:pt x="36346" y="35332"/>
                      <a:pt x="31043" y="31610"/>
                    </a:cubicBezTo>
                    <a:cubicBezTo>
                      <a:pt x="28845" y="30061"/>
                      <a:pt x="26542" y="28642"/>
                      <a:pt x="24053" y="27717"/>
                    </a:cubicBezTo>
                    <a:cubicBezTo>
                      <a:pt x="23712" y="27596"/>
                      <a:pt x="23363" y="27474"/>
                      <a:pt x="23006" y="27369"/>
                    </a:cubicBezTo>
                    <a:cubicBezTo>
                      <a:pt x="20249" y="26558"/>
                      <a:pt x="17298" y="26517"/>
                      <a:pt x="14800" y="27912"/>
                    </a:cubicBezTo>
                    <a:cubicBezTo>
                      <a:pt x="11970" y="29493"/>
                      <a:pt x="10364" y="32745"/>
                      <a:pt x="9861" y="35859"/>
                    </a:cubicBezTo>
                    <a:cubicBezTo>
                      <a:pt x="9294" y="39362"/>
                      <a:pt x="9675" y="42865"/>
                      <a:pt x="9999" y="46174"/>
                    </a:cubicBezTo>
                    <a:cubicBezTo>
                      <a:pt x="10097" y="47187"/>
                      <a:pt x="10178" y="48185"/>
                      <a:pt x="10218" y="49174"/>
                    </a:cubicBezTo>
                    <a:cubicBezTo>
                      <a:pt x="10316" y="51429"/>
                      <a:pt x="10170" y="53586"/>
                      <a:pt x="9586" y="55686"/>
                    </a:cubicBezTo>
                    <a:cubicBezTo>
                      <a:pt x="8296" y="60308"/>
                      <a:pt x="4680" y="64411"/>
                      <a:pt x="1" y="66204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282" name="Google Shape;847;p25"/>
              <p:cNvSpPr/>
              <p:nvPr/>
            </p:nvSpPr>
            <p:spPr>
              <a:xfrm flipV="1" rot="15078000">
                <a:off x="7225920" y="1410120"/>
                <a:ext cx="4111560" cy="3542760"/>
              </a:xfrm>
              <a:custGeom>
                <a:avLst/>
                <a:gdLst>
                  <a:gd name="textAreaLeft" fmla="*/ 0 w 4111560"/>
                  <a:gd name="textAreaRight" fmla="*/ 4111920 w 4111560"/>
                  <a:gd name="textAreaTop" fmla="*/ -360 h 3542760"/>
                  <a:gd name="textAreaBottom" fmla="*/ 3542760 h 3542760"/>
                </a:gdLst>
                <a:ahLst/>
                <a:rect l="textAreaLeft" t="textAreaTop" r="textAreaRight" b="textAreaBottom"/>
                <a:pathLst>
                  <a:path fill="none" w="78165" h="67356">
                    <a:moveTo>
                      <a:pt x="78165" y="0"/>
                    </a:moveTo>
                    <a:cubicBezTo>
                      <a:pt x="75440" y="2084"/>
                      <a:pt x="65855" y="7347"/>
                      <a:pt x="61800" y="9861"/>
                    </a:cubicBezTo>
                    <a:cubicBezTo>
                      <a:pt x="61492" y="10047"/>
                      <a:pt x="61200" y="10250"/>
                      <a:pt x="60917" y="10461"/>
                    </a:cubicBezTo>
                    <a:cubicBezTo>
                      <a:pt x="59003" y="11937"/>
                      <a:pt x="57430" y="13834"/>
                      <a:pt x="56692" y="15991"/>
                    </a:cubicBezTo>
                    <a:cubicBezTo>
                      <a:pt x="56578" y="16324"/>
                      <a:pt x="56481" y="16673"/>
                      <a:pt x="56416" y="17029"/>
                    </a:cubicBezTo>
                    <a:cubicBezTo>
                      <a:pt x="56092" y="18667"/>
                      <a:pt x="56278" y="20346"/>
                      <a:pt x="56513" y="22057"/>
                    </a:cubicBezTo>
                    <a:cubicBezTo>
                      <a:pt x="56870" y="24709"/>
                      <a:pt x="57340" y="27490"/>
                      <a:pt x="57973" y="30223"/>
                    </a:cubicBezTo>
                    <a:cubicBezTo>
                      <a:pt x="57989" y="30320"/>
                      <a:pt x="58013" y="30410"/>
                      <a:pt x="58038" y="30507"/>
                    </a:cubicBezTo>
                    <a:cubicBezTo>
                      <a:pt x="58654" y="33126"/>
                      <a:pt x="59368" y="35835"/>
                      <a:pt x="58743" y="38438"/>
                    </a:cubicBezTo>
                    <a:cubicBezTo>
                      <a:pt x="58168" y="40903"/>
                      <a:pt x="56424" y="42963"/>
                      <a:pt x="54162" y="43911"/>
                    </a:cubicBezTo>
                    <a:cubicBezTo>
                      <a:pt x="53959" y="44001"/>
                      <a:pt x="53756" y="44074"/>
                      <a:pt x="53545" y="44147"/>
                    </a:cubicBezTo>
                    <a:cubicBezTo>
                      <a:pt x="50845" y="45014"/>
                      <a:pt x="47828" y="44317"/>
                      <a:pt x="45169" y="43182"/>
                    </a:cubicBezTo>
                    <a:cubicBezTo>
                      <a:pt x="39192" y="40643"/>
                      <a:pt x="34229" y="36086"/>
                      <a:pt x="28893" y="32323"/>
                    </a:cubicBezTo>
                    <a:cubicBezTo>
                      <a:pt x="26680" y="30766"/>
                      <a:pt x="24368" y="29331"/>
                      <a:pt x="21863" y="28374"/>
                    </a:cubicBezTo>
                    <a:cubicBezTo>
                      <a:pt x="21522" y="28236"/>
                      <a:pt x="21173" y="28115"/>
                      <a:pt x="20825" y="28009"/>
                    </a:cubicBezTo>
                    <a:cubicBezTo>
                      <a:pt x="18051" y="27150"/>
                      <a:pt x="15067" y="27012"/>
                      <a:pt x="12545" y="28398"/>
                    </a:cubicBezTo>
                    <a:cubicBezTo>
                      <a:pt x="9683" y="29972"/>
                      <a:pt x="8101" y="33296"/>
                      <a:pt x="7704" y="36459"/>
                    </a:cubicBezTo>
                    <a:cubicBezTo>
                      <a:pt x="7266" y="39938"/>
                      <a:pt x="7834" y="43384"/>
                      <a:pt x="8369" y="46644"/>
                    </a:cubicBezTo>
                    <a:cubicBezTo>
                      <a:pt x="8531" y="47642"/>
                      <a:pt x="8685" y="48631"/>
                      <a:pt x="8807" y="49612"/>
                    </a:cubicBezTo>
                    <a:cubicBezTo>
                      <a:pt x="9066" y="51850"/>
                      <a:pt x="9115" y="54015"/>
                      <a:pt x="8710" y="56156"/>
                    </a:cubicBezTo>
                    <a:cubicBezTo>
                      <a:pt x="7818" y="60876"/>
                      <a:pt x="4525" y="65247"/>
                      <a:pt x="0" y="67355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283" name="Google Shape;848;p25"/>
              <p:cNvSpPr/>
              <p:nvPr/>
            </p:nvSpPr>
            <p:spPr>
              <a:xfrm flipV="1" rot="15078000">
                <a:off x="7223400" y="1314360"/>
                <a:ext cx="3974040" cy="3603960"/>
              </a:xfrm>
              <a:custGeom>
                <a:avLst/>
                <a:gdLst>
                  <a:gd name="textAreaLeft" fmla="*/ 0 w 3974040"/>
                  <a:gd name="textAreaRight" fmla="*/ 3974400 w 3974040"/>
                  <a:gd name="textAreaTop" fmla="*/ -360 h 3603960"/>
                  <a:gd name="textAreaBottom" fmla="*/ 3603960 h 3603960"/>
                </a:gdLst>
                <a:ahLst/>
                <a:rect l="textAreaLeft" t="textAreaTop" r="textAreaRight" b="textAreaBottom"/>
                <a:pathLst>
                  <a:path fill="none" w="75547" h="68515">
                    <a:moveTo>
                      <a:pt x="75546" y="0"/>
                    </a:moveTo>
                    <a:cubicBezTo>
                      <a:pt x="72919" y="1873"/>
                      <a:pt x="62985" y="7306"/>
                      <a:pt x="59052" y="9861"/>
                    </a:cubicBezTo>
                    <a:cubicBezTo>
                      <a:pt x="58752" y="10056"/>
                      <a:pt x="58460" y="10266"/>
                      <a:pt x="58176" y="10493"/>
                    </a:cubicBezTo>
                    <a:cubicBezTo>
                      <a:pt x="56303" y="12042"/>
                      <a:pt x="54787" y="14037"/>
                      <a:pt x="54154" y="16267"/>
                    </a:cubicBezTo>
                    <a:cubicBezTo>
                      <a:pt x="54049" y="16616"/>
                      <a:pt x="53976" y="16981"/>
                      <a:pt x="53919" y="17338"/>
                    </a:cubicBezTo>
                    <a:cubicBezTo>
                      <a:pt x="53684" y="19032"/>
                      <a:pt x="53976" y="20735"/>
                      <a:pt x="54284" y="22454"/>
                    </a:cubicBezTo>
                    <a:cubicBezTo>
                      <a:pt x="54770" y="25122"/>
                      <a:pt x="55297" y="27904"/>
                      <a:pt x="55914" y="30653"/>
                    </a:cubicBezTo>
                    <a:lnTo>
                      <a:pt x="55979" y="30937"/>
                    </a:lnTo>
                    <a:cubicBezTo>
                      <a:pt x="56579" y="33572"/>
                      <a:pt x="57211" y="36297"/>
                      <a:pt x="56627" y="38924"/>
                    </a:cubicBezTo>
                    <a:cubicBezTo>
                      <a:pt x="56068" y="41406"/>
                      <a:pt x="54414" y="43579"/>
                      <a:pt x="52159" y="44617"/>
                    </a:cubicBezTo>
                    <a:cubicBezTo>
                      <a:pt x="51956" y="44714"/>
                      <a:pt x="51754" y="44795"/>
                      <a:pt x="51543" y="44868"/>
                    </a:cubicBezTo>
                    <a:cubicBezTo>
                      <a:pt x="48834" y="45825"/>
                      <a:pt x="45777" y="45128"/>
                      <a:pt x="43109" y="43993"/>
                    </a:cubicBezTo>
                    <a:cubicBezTo>
                      <a:pt x="37084" y="41438"/>
                      <a:pt x="32113" y="36832"/>
                      <a:pt x="26745" y="33037"/>
                    </a:cubicBezTo>
                    <a:cubicBezTo>
                      <a:pt x="24523" y="31472"/>
                      <a:pt x="22204" y="30028"/>
                      <a:pt x="19698" y="29023"/>
                    </a:cubicBezTo>
                    <a:cubicBezTo>
                      <a:pt x="19349" y="28885"/>
                      <a:pt x="19001" y="28755"/>
                      <a:pt x="18644" y="28642"/>
                    </a:cubicBezTo>
                    <a:cubicBezTo>
                      <a:pt x="15879" y="27725"/>
                      <a:pt x="12846" y="27507"/>
                      <a:pt x="10300" y="28885"/>
                    </a:cubicBezTo>
                    <a:cubicBezTo>
                      <a:pt x="7405" y="30450"/>
                      <a:pt x="5848" y="33840"/>
                      <a:pt x="5564" y="37059"/>
                    </a:cubicBezTo>
                    <a:cubicBezTo>
                      <a:pt x="5248" y="40506"/>
                      <a:pt x="6002" y="43903"/>
                      <a:pt x="6756" y="47115"/>
                    </a:cubicBezTo>
                    <a:cubicBezTo>
                      <a:pt x="6983" y="48096"/>
                      <a:pt x="7210" y="49077"/>
                      <a:pt x="7396" y="50050"/>
                    </a:cubicBezTo>
                    <a:cubicBezTo>
                      <a:pt x="7826" y="52264"/>
                      <a:pt x="8070" y="54437"/>
                      <a:pt x="7842" y="56627"/>
                    </a:cubicBezTo>
                    <a:cubicBezTo>
                      <a:pt x="7348" y="61452"/>
                      <a:pt x="4372" y="66074"/>
                      <a:pt x="1" y="68515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284" name="Google Shape;849;p25"/>
              <p:cNvSpPr/>
              <p:nvPr/>
            </p:nvSpPr>
            <p:spPr>
              <a:xfrm flipV="1" rot="15078000">
                <a:off x="7221960" y="1217160"/>
                <a:ext cx="3835080" cy="3664440"/>
              </a:xfrm>
              <a:custGeom>
                <a:avLst/>
                <a:gdLst>
                  <a:gd name="textAreaLeft" fmla="*/ 0 w 3835080"/>
                  <a:gd name="textAreaRight" fmla="*/ 3835440 w 3835080"/>
                  <a:gd name="textAreaTop" fmla="*/ -360 h 3664440"/>
                  <a:gd name="textAreaBottom" fmla="*/ 3664440 h 3664440"/>
                </a:gdLst>
                <a:ahLst/>
                <a:rect l="textAreaLeft" t="textAreaTop" r="textAreaRight" b="textAreaBottom"/>
                <a:pathLst>
                  <a:path fill="none" w="72911" h="69667">
                    <a:moveTo>
                      <a:pt x="72910" y="0"/>
                    </a:moveTo>
                    <a:cubicBezTo>
                      <a:pt x="70388" y="1671"/>
                      <a:pt x="60106" y="7274"/>
                      <a:pt x="56303" y="9861"/>
                    </a:cubicBezTo>
                    <a:cubicBezTo>
                      <a:pt x="56003" y="10064"/>
                      <a:pt x="55711" y="10283"/>
                      <a:pt x="55435" y="10518"/>
                    </a:cubicBezTo>
                    <a:cubicBezTo>
                      <a:pt x="53594" y="12148"/>
                      <a:pt x="52134" y="14240"/>
                      <a:pt x="51607" y="16559"/>
                    </a:cubicBezTo>
                    <a:cubicBezTo>
                      <a:pt x="51518" y="16924"/>
                      <a:pt x="51461" y="17289"/>
                      <a:pt x="51429" y="17662"/>
                    </a:cubicBezTo>
                    <a:cubicBezTo>
                      <a:pt x="51275" y="19405"/>
                      <a:pt x="51672" y="21133"/>
                      <a:pt x="52062" y="22860"/>
                    </a:cubicBezTo>
                    <a:cubicBezTo>
                      <a:pt x="52670" y="25552"/>
                      <a:pt x="53262" y="28326"/>
                      <a:pt x="53862" y="31091"/>
                    </a:cubicBezTo>
                    <a:cubicBezTo>
                      <a:pt x="53886" y="31188"/>
                      <a:pt x="53902" y="31285"/>
                      <a:pt x="53927" y="31383"/>
                    </a:cubicBezTo>
                    <a:cubicBezTo>
                      <a:pt x="54510" y="34034"/>
                      <a:pt x="55062" y="36767"/>
                      <a:pt x="54502" y="39419"/>
                    </a:cubicBezTo>
                    <a:cubicBezTo>
                      <a:pt x="53975" y="41933"/>
                      <a:pt x="52402" y="44212"/>
                      <a:pt x="50156" y="45331"/>
                    </a:cubicBezTo>
                    <a:cubicBezTo>
                      <a:pt x="49953" y="45436"/>
                      <a:pt x="49750" y="45525"/>
                      <a:pt x="49531" y="45606"/>
                    </a:cubicBezTo>
                    <a:cubicBezTo>
                      <a:pt x="46831" y="46644"/>
                      <a:pt x="43733" y="45947"/>
                      <a:pt x="41041" y="44812"/>
                    </a:cubicBezTo>
                    <a:cubicBezTo>
                      <a:pt x="34967" y="42233"/>
                      <a:pt x="29988" y="37594"/>
                      <a:pt x="24596" y="33759"/>
                    </a:cubicBezTo>
                    <a:cubicBezTo>
                      <a:pt x="22366" y="32169"/>
                      <a:pt x="20038" y="30718"/>
                      <a:pt x="17516" y="29672"/>
                    </a:cubicBezTo>
                    <a:cubicBezTo>
                      <a:pt x="17168" y="29526"/>
                      <a:pt x="16819" y="29396"/>
                      <a:pt x="16462" y="29274"/>
                    </a:cubicBezTo>
                    <a:cubicBezTo>
                      <a:pt x="13689" y="28309"/>
                      <a:pt x="10624" y="28009"/>
                      <a:pt x="8053" y="29372"/>
                    </a:cubicBezTo>
                    <a:cubicBezTo>
                      <a:pt x="5109" y="30929"/>
                      <a:pt x="3593" y="34391"/>
                      <a:pt x="3406" y="37659"/>
                    </a:cubicBezTo>
                    <a:cubicBezTo>
                      <a:pt x="3220" y="41089"/>
                      <a:pt x="4161" y="44422"/>
                      <a:pt x="5134" y="47585"/>
                    </a:cubicBezTo>
                    <a:cubicBezTo>
                      <a:pt x="5426" y="48550"/>
                      <a:pt x="5726" y="49515"/>
                      <a:pt x="5985" y="50480"/>
                    </a:cubicBezTo>
                    <a:cubicBezTo>
                      <a:pt x="6585" y="52678"/>
                      <a:pt x="7023" y="54867"/>
                      <a:pt x="6974" y="57097"/>
                    </a:cubicBezTo>
                    <a:cubicBezTo>
                      <a:pt x="6877" y="62019"/>
                      <a:pt x="4209" y="66909"/>
                      <a:pt x="1" y="6966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285" name="Google Shape;850;p25"/>
              <p:cNvSpPr/>
              <p:nvPr/>
            </p:nvSpPr>
            <p:spPr>
              <a:xfrm flipV="1" rot="15078000">
                <a:off x="7220520" y="1121040"/>
                <a:ext cx="3696480" cy="3725280"/>
              </a:xfrm>
              <a:custGeom>
                <a:avLst/>
                <a:gdLst>
                  <a:gd name="textAreaLeft" fmla="*/ 0 w 3696480"/>
                  <a:gd name="textAreaRight" fmla="*/ 3696840 w 3696480"/>
                  <a:gd name="textAreaTop" fmla="*/ 360 h 3725280"/>
                  <a:gd name="textAreaBottom" fmla="*/ 3726000 h 3725280"/>
                </a:gdLst>
                <a:ahLst/>
                <a:rect l="textAreaLeft" t="textAreaTop" r="textAreaRight" b="textAreaBottom"/>
                <a:pathLst>
                  <a:path fill="none" w="70275" h="70818">
                    <a:moveTo>
                      <a:pt x="70274" y="0"/>
                    </a:moveTo>
                    <a:cubicBezTo>
                      <a:pt x="67850" y="1460"/>
                      <a:pt x="57227" y="7242"/>
                      <a:pt x="53553" y="9861"/>
                    </a:cubicBezTo>
                    <a:cubicBezTo>
                      <a:pt x="53253" y="10072"/>
                      <a:pt x="52961" y="10299"/>
                      <a:pt x="52694" y="10542"/>
                    </a:cubicBezTo>
                    <a:cubicBezTo>
                      <a:pt x="50893" y="12245"/>
                      <a:pt x="49482" y="14451"/>
                      <a:pt x="49061" y="16835"/>
                    </a:cubicBezTo>
                    <a:cubicBezTo>
                      <a:pt x="48988" y="17216"/>
                      <a:pt x="48947" y="17597"/>
                      <a:pt x="48931" y="17978"/>
                    </a:cubicBezTo>
                    <a:cubicBezTo>
                      <a:pt x="48858" y="19770"/>
                      <a:pt x="49369" y="21522"/>
                      <a:pt x="49831" y="23265"/>
                    </a:cubicBezTo>
                    <a:cubicBezTo>
                      <a:pt x="50561" y="25974"/>
                      <a:pt x="51218" y="28747"/>
                      <a:pt x="51810" y="31529"/>
                    </a:cubicBezTo>
                    <a:lnTo>
                      <a:pt x="51875" y="31813"/>
                    </a:lnTo>
                    <a:cubicBezTo>
                      <a:pt x="52434" y="34489"/>
                      <a:pt x="52913" y="37238"/>
                      <a:pt x="52377" y="39914"/>
                    </a:cubicBezTo>
                    <a:cubicBezTo>
                      <a:pt x="51875" y="42444"/>
                      <a:pt x="50383" y="44836"/>
                      <a:pt x="48144" y="46036"/>
                    </a:cubicBezTo>
                    <a:cubicBezTo>
                      <a:pt x="47942" y="46150"/>
                      <a:pt x="47731" y="46247"/>
                      <a:pt x="47520" y="46336"/>
                    </a:cubicBezTo>
                    <a:cubicBezTo>
                      <a:pt x="44820" y="47455"/>
                      <a:pt x="41681" y="46758"/>
                      <a:pt x="38973" y="45614"/>
                    </a:cubicBezTo>
                    <a:cubicBezTo>
                      <a:pt x="32850" y="43028"/>
                      <a:pt x="27863" y="38349"/>
                      <a:pt x="22438" y="34472"/>
                    </a:cubicBezTo>
                    <a:cubicBezTo>
                      <a:pt x="20192" y="32875"/>
                      <a:pt x="17857" y="31407"/>
                      <a:pt x="15335" y="30320"/>
                    </a:cubicBezTo>
                    <a:cubicBezTo>
                      <a:pt x="14986" y="30175"/>
                      <a:pt x="14637" y="30029"/>
                      <a:pt x="14280" y="29899"/>
                    </a:cubicBezTo>
                    <a:cubicBezTo>
                      <a:pt x="11499" y="28885"/>
                      <a:pt x="8393" y="28504"/>
                      <a:pt x="5798" y="29858"/>
                    </a:cubicBezTo>
                    <a:cubicBezTo>
                      <a:pt x="2830" y="31407"/>
                      <a:pt x="1322" y="34943"/>
                      <a:pt x="1257" y="38268"/>
                    </a:cubicBezTo>
                    <a:cubicBezTo>
                      <a:pt x="1192" y="41665"/>
                      <a:pt x="2327" y="44933"/>
                      <a:pt x="3503" y="48055"/>
                    </a:cubicBezTo>
                    <a:cubicBezTo>
                      <a:pt x="3860" y="49004"/>
                      <a:pt x="4233" y="49961"/>
                      <a:pt x="4566" y="50918"/>
                    </a:cubicBezTo>
                    <a:cubicBezTo>
                      <a:pt x="5336" y="53091"/>
                      <a:pt x="5969" y="55289"/>
                      <a:pt x="6098" y="57567"/>
                    </a:cubicBezTo>
                    <a:cubicBezTo>
                      <a:pt x="6390" y="62587"/>
                      <a:pt x="4047" y="67736"/>
                      <a:pt x="0" y="70818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286" name="Google Shape;851;p25"/>
              <p:cNvSpPr/>
              <p:nvPr/>
            </p:nvSpPr>
            <p:spPr>
              <a:xfrm flipV="1" rot="15078000">
                <a:off x="7201440" y="1047600"/>
                <a:ext cx="3607920" cy="3786120"/>
              </a:xfrm>
              <a:custGeom>
                <a:avLst/>
                <a:gdLst>
                  <a:gd name="textAreaLeft" fmla="*/ 0 w 3607920"/>
                  <a:gd name="textAreaRight" fmla="*/ 3608280 w 3607920"/>
                  <a:gd name="textAreaTop" fmla="*/ -360 h 3786120"/>
                  <a:gd name="textAreaBottom" fmla="*/ 3786120 h 3786120"/>
                </a:gdLst>
                <a:ahLst/>
                <a:rect l="textAreaLeft" t="textAreaTop" r="textAreaRight" b="textAreaBottom"/>
                <a:pathLst>
                  <a:path fill="none" w="68589" h="71978">
                    <a:moveTo>
                      <a:pt x="68589" y="0"/>
                    </a:moveTo>
                    <a:cubicBezTo>
                      <a:pt x="66034" y="1379"/>
                      <a:pt x="52946" y="8499"/>
                      <a:pt x="50902" y="10567"/>
                    </a:cubicBezTo>
                    <a:cubicBezTo>
                      <a:pt x="48867" y="12634"/>
                      <a:pt x="47367" y="15391"/>
                      <a:pt x="47391" y="18303"/>
                    </a:cubicBezTo>
                    <a:cubicBezTo>
                      <a:pt x="47399" y="20135"/>
                      <a:pt x="48016" y="21911"/>
                      <a:pt x="48559" y="23663"/>
                    </a:cubicBezTo>
                    <a:cubicBezTo>
                      <a:pt x="49410" y="26396"/>
                      <a:pt x="50124" y="29161"/>
                      <a:pt x="50708" y="31967"/>
                    </a:cubicBezTo>
                    <a:cubicBezTo>
                      <a:pt x="51284" y="34740"/>
                      <a:pt x="51721" y="37611"/>
                      <a:pt x="51211" y="40400"/>
                    </a:cubicBezTo>
                    <a:cubicBezTo>
                      <a:pt x="50700" y="43190"/>
                      <a:pt x="49062" y="45906"/>
                      <a:pt x="46467" y="47066"/>
                    </a:cubicBezTo>
                    <a:cubicBezTo>
                      <a:pt x="43766" y="48266"/>
                      <a:pt x="40588" y="47577"/>
                      <a:pt x="37863" y="46425"/>
                    </a:cubicBezTo>
                    <a:cubicBezTo>
                      <a:pt x="29129" y="42744"/>
                      <a:pt x="22764" y="34829"/>
                      <a:pt x="14103" y="30969"/>
                    </a:cubicBezTo>
                    <a:cubicBezTo>
                      <a:pt x="11070" y="29623"/>
                      <a:pt x="7453" y="28828"/>
                      <a:pt x="4502" y="30345"/>
                    </a:cubicBezTo>
                    <a:cubicBezTo>
                      <a:pt x="1493" y="31886"/>
                      <a:pt x="1" y="35494"/>
                      <a:pt x="58" y="38860"/>
                    </a:cubicBezTo>
                    <a:cubicBezTo>
                      <a:pt x="106" y="42233"/>
                      <a:pt x="1436" y="45452"/>
                      <a:pt x="2831" y="48526"/>
                    </a:cubicBezTo>
                    <a:cubicBezTo>
                      <a:pt x="4226" y="51599"/>
                      <a:pt x="5726" y="54705"/>
                      <a:pt x="6180" y="58046"/>
                    </a:cubicBezTo>
                    <a:cubicBezTo>
                      <a:pt x="6861" y="63163"/>
                      <a:pt x="4834" y="68572"/>
                      <a:pt x="942" y="71978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</p:grpSp>
        <p:sp>
          <p:nvSpPr>
            <p:cNvPr id="287" name="Google Shape;852;p25"/>
            <p:cNvSpPr/>
            <p:nvPr/>
          </p:nvSpPr>
          <p:spPr>
            <a:xfrm flipH="1" rot="16200000">
              <a:off x="7975800" y="-721440"/>
              <a:ext cx="3741120" cy="2845440"/>
            </a:xfrm>
            <a:prstGeom prst="round1Rect">
              <a:avLst>
                <a:gd name="adj" fmla="val 24600"/>
              </a:avLst>
            </a:prstGeom>
            <a:noFill/>
            <a:ln w="9525">
              <a:solidFill>
                <a:srgbClr val="303a3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288" name="Google Shape;853;p25"/>
            <p:cNvSpPr/>
            <p:nvPr/>
          </p:nvSpPr>
          <p:spPr>
            <a:xfrm flipH="1" rot="5400000">
              <a:off x="-2580480" y="3019680"/>
              <a:ext cx="3741120" cy="2845440"/>
            </a:xfrm>
            <a:prstGeom prst="round1Rect">
              <a:avLst>
                <a:gd name="adj" fmla="val 24600"/>
              </a:avLst>
            </a:prstGeom>
            <a:noFill/>
            <a:ln w="9525">
              <a:solidFill>
                <a:srgbClr val="303a3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sp>
        <p:nvSpPr>
          <p:cNvPr id="289" name="PlaceHolder 1"/>
          <p:cNvSpPr>
            <a:spLocks noGrp="1"/>
          </p:cNvSpPr>
          <p:nvPr>
            <p:ph type="body"/>
          </p:nvPr>
        </p:nvSpPr>
        <p:spPr>
          <a:xfrm>
            <a:off x="1964880" y="1541160"/>
            <a:ext cx="5213880" cy="2768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500" spc="-1" strike="noStrike">
                <a:solidFill>
                  <a:srgbClr val="000000"/>
                </a:solidFill>
                <a:latin typeface="Arial"/>
              </a:rPr>
              <a:t>Vázlatszöveg formátumának szerkesztése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1500" spc="-1" strike="noStrike">
                <a:solidFill>
                  <a:srgbClr val="000000"/>
                </a:solidFill>
                <a:latin typeface="Arial"/>
              </a:rPr>
              <a:t>Második vázlatszint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500" spc="-1" strike="noStrike">
                <a:solidFill>
                  <a:srgbClr val="000000"/>
                </a:solidFill>
                <a:latin typeface="Arial"/>
              </a:rPr>
              <a:t>Harmadik vázlatszint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1500" spc="-1" strike="noStrike">
                <a:solidFill>
                  <a:srgbClr val="000000"/>
                </a:solidFill>
                <a:latin typeface="Arial"/>
              </a:rPr>
              <a:t>Negyedik vázlatszint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500" spc="-1" strike="noStrike">
                <a:solidFill>
                  <a:srgbClr val="000000"/>
                </a:solidFill>
                <a:latin typeface="Arial"/>
              </a:rPr>
              <a:t>Ötödik vázlatszint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500" spc="-1" strike="noStrike">
                <a:solidFill>
                  <a:srgbClr val="000000"/>
                </a:solidFill>
                <a:latin typeface="Arial"/>
              </a:rPr>
              <a:t>Hatodik vázlatszint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500" spc="-1" strike="noStrike">
                <a:solidFill>
                  <a:srgbClr val="000000"/>
                </a:solidFill>
                <a:latin typeface="Arial"/>
              </a:rPr>
              <a:t>Hetedik vázlatszint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0" name="PlaceHolder 2"/>
          <p:cNvSpPr>
            <a:spLocks noGrp="1"/>
          </p:cNvSpPr>
          <p:nvPr>
            <p:ph type="title"/>
          </p:nvPr>
        </p:nvSpPr>
        <p:spPr>
          <a:xfrm>
            <a:off x="716760" y="551520"/>
            <a:ext cx="7710120" cy="577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indent="0">
              <a:buNone/>
            </a:pPr>
            <a:r>
              <a:rPr b="0" lang="hu-HU" sz="3200" spc="-1" strike="noStrike">
                <a:solidFill>
                  <a:srgbClr val="000000"/>
                </a:solidFill>
                <a:latin typeface="Arial"/>
              </a:rPr>
              <a:t>Címszöveg formátumának szerkesztése</a:t>
            </a: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" name="Google Shape;231;p9"/>
          <p:cNvGrpSpPr/>
          <p:nvPr/>
        </p:nvGrpSpPr>
        <p:grpSpPr>
          <a:xfrm>
            <a:off x="-2248200" y="-2293200"/>
            <a:ext cx="6305400" cy="11264040"/>
            <a:chOff x="-2248200" y="-2293200"/>
            <a:chExt cx="6305400" cy="11264040"/>
          </a:xfrm>
        </p:grpSpPr>
        <p:grpSp>
          <p:nvGrpSpPr>
            <p:cNvPr id="328" name="Google Shape;232;p9"/>
            <p:cNvGrpSpPr/>
            <p:nvPr/>
          </p:nvGrpSpPr>
          <p:grpSpPr>
            <a:xfrm>
              <a:off x="-2248200" y="1946160"/>
              <a:ext cx="6305400" cy="7024680"/>
              <a:chOff x="-2248200" y="1946160"/>
              <a:chExt cx="6305400" cy="7024680"/>
            </a:xfrm>
          </p:grpSpPr>
          <p:sp>
            <p:nvSpPr>
              <p:cNvPr id="329" name="Google Shape;233;p9"/>
              <p:cNvSpPr/>
              <p:nvPr/>
            </p:nvSpPr>
            <p:spPr>
              <a:xfrm rot="2491800">
                <a:off x="-1995840" y="3489120"/>
                <a:ext cx="5773320" cy="2949480"/>
              </a:xfrm>
              <a:custGeom>
                <a:avLst/>
                <a:gdLst>
                  <a:gd name="textAreaLeft" fmla="*/ 0 w 5773320"/>
                  <a:gd name="textAreaRight" fmla="*/ 5773680 w 5773320"/>
                  <a:gd name="textAreaTop" fmla="*/ 0 h 2949480"/>
                  <a:gd name="textAreaBottom" fmla="*/ 2949840 h 2949480"/>
                </a:gdLst>
                <a:ahLst/>
                <a:rect l="textAreaLeft" t="textAreaTop" r="textAreaRight" b="textAreaBottom"/>
                <a:pathLst>
                  <a:path fill="none" w="109750" h="56068">
                    <a:moveTo>
                      <a:pt x="0" y="53521"/>
                    </a:moveTo>
                    <a:cubicBezTo>
                      <a:pt x="9358" y="56068"/>
                      <a:pt x="20095" y="52256"/>
                      <a:pt x="25747" y="44390"/>
                    </a:cubicBezTo>
                    <a:cubicBezTo>
                      <a:pt x="29063" y="39776"/>
                      <a:pt x="30637" y="34148"/>
                      <a:pt x="33499" y="29250"/>
                    </a:cubicBezTo>
                    <a:cubicBezTo>
                      <a:pt x="36362" y="24344"/>
                      <a:pt x="41333" y="19892"/>
                      <a:pt x="46985" y="20411"/>
                    </a:cubicBezTo>
                    <a:cubicBezTo>
                      <a:pt x="49799" y="20679"/>
                      <a:pt x="52353" y="22147"/>
                      <a:pt x="54705" y="23720"/>
                    </a:cubicBezTo>
                    <a:cubicBezTo>
                      <a:pt x="62100" y="28667"/>
                      <a:pt x="69309" y="35316"/>
                      <a:pt x="78205" y="35422"/>
                    </a:cubicBezTo>
                    <a:cubicBezTo>
                      <a:pt x="80549" y="35454"/>
                      <a:pt x="83265" y="34724"/>
                      <a:pt x="84165" y="32559"/>
                    </a:cubicBezTo>
                    <a:cubicBezTo>
                      <a:pt x="85147" y="30199"/>
                      <a:pt x="83452" y="27685"/>
                      <a:pt x="82641" y="25269"/>
                    </a:cubicBezTo>
                    <a:cubicBezTo>
                      <a:pt x="81092" y="20671"/>
                      <a:pt x="83087" y="15132"/>
                      <a:pt x="87214" y="12586"/>
                    </a:cubicBezTo>
                    <a:cubicBezTo>
                      <a:pt x="89493" y="11175"/>
                      <a:pt x="92202" y="10672"/>
                      <a:pt x="94756" y="9861"/>
                    </a:cubicBezTo>
                    <a:cubicBezTo>
                      <a:pt x="100570" y="8029"/>
                      <a:pt x="105760" y="4615"/>
                      <a:pt x="109750" y="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330" name="Google Shape;234;p9"/>
              <p:cNvSpPr/>
              <p:nvPr/>
            </p:nvSpPr>
            <p:spPr>
              <a:xfrm rot="2491800">
                <a:off x="-1873440" y="3557520"/>
                <a:ext cx="5634720" cy="2950920"/>
              </a:xfrm>
              <a:custGeom>
                <a:avLst/>
                <a:gdLst>
                  <a:gd name="textAreaLeft" fmla="*/ 0 w 5634720"/>
                  <a:gd name="textAreaRight" fmla="*/ 5635080 w 5634720"/>
                  <a:gd name="textAreaTop" fmla="*/ 0 h 2950920"/>
                  <a:gd name="textAreaBottom" fmla="*/ 2951280 h 2950920"/>
                </a:gdLst>
                <a:ahLst/>
                <a:rect l="textAreaLeft" t="textAreaTop" r="textAreaRight" b="textAreaBottom"/>
                <a:pathLst>
                  <a:path fill="none" w="107115" h="56101">
                    <a:moveTo>
                      <a:pt x="107115" y="1"/>
                    </a:moveTo>
                    <a:cubicBezTo>
                      <a:pt x="103263" y="4380"/>
                      <a:pt x="97643" y="7964"/>
                      <a:pt x="92008" y="9861"/>
                    </a:cubicBezTo>
                    <a:cubicBezTo>
                      <a:pt x="91683" y="9975"/>
                      <a:pt x="91359" y="10080"/>
                      <a:pt x="91034" y="10186"/>
                    </a:cubicBezTo>
                    <a:cubicBezTo>
                      <a:pt x="88804" y="10899"/>
                      <a:pt x="86558" y="11564"/>
                      <a:pt x="84669" y="12870"/>
                    </a:cubicBezTo>
                    <a:cubicBezTo>
                      <a:pt x="84377" y="13073"/>
                      <a:pt x="84093" y="13292"/>
                      <a:pt x="83825" y="13527"/>
                    </a:cubicBezTo>
                    <a:cubicBezTo>
                      <a:pt x="82568" y="14654"/>
                      <a:pt x="81587" y="16057"/>
                      <a:pt x="80963" y="17622"/>
                    </a:cubicBezTo>
                    <a:cubicBezTo>
                      <a:pt x="79965" y="20063"/>
                      <a:pt x="79746" y="22869"/>
                      <a:pt x="80509" y="25439"/>
                    </a:cubicBezTo>
                    <a:cubicBezTo>
                      <a:pt x="80533" y="25528"/>
                      <a:pt x="80565" y="25618"/>
                      <a:pt x="80590" y="25699"/>
                    </a:cubicBezTo>
                    <a:cubicBezTo>
                      <a:pt x="81393" y="28131"/>
                      <a:pt x="82998" y="30670"/>
                      <a:pt x="82049" y="33046"/>
                    </a:cubicBezTo>
                    <a:cubicBezTo>
                      <a:pt x="81174" y="35235"/>
                      <a:pt x="78538" y="36078"/>
                      <a:pt x="76203" y="36135"/>
                    </a:cubicBezTo>
                    <a:cubicBezTo>
                      <a:pt x="75992" y="36135"/>
                      <a:pt x="75789" y="36135"/>
                      <a:pt x="75586" y="36135"/>
                    </a:cubicBezTo>
                    <a:cubicBezTo>
                      <a:pt x="72886" y="36087"/>
                      <a:pt x="70299" y="35373"/>
                      <a:pt x="67834" y="34286"/>
                    </a:cubicBezTo>
                    <a:cubicBezTo>
                      <a:pt x="62425" y="31910"/>
                      <a:pt x="57543" y="27791"/>
                      <a:pt x="52556" y="24434"/>
                    </a:cubicBezTo>
                    <a:cubicBezTo>
                      <a:pt x="50480" y="23039"/>
                      <a:pt x="48250" y="21725"/>
                      <a:pt x="45826" y="21214"/>
                    </a:cubicBezTo>
                    <a:cubicBezTo>
                      <a:pt x="45485" y="21141"/>
                      <a:pt x="45153" y="21085"/>
                      <a:pt x="44812" y="21044"/>
                    </a:cubicBezTo>
                    <a:cubicBezTo>
                      <a:pt x="42112" y="20744"/>
                      <a:pt x="39541" y="21539"/>
                      <a:pt x="37295" y="23039"/>
                    </a:cubicBezTo>
                    <a:cubicBezTo>
                      <a:pt x="34805" y="24701"/>
                      <a:pt x="32778" y="27231"/>
                      <a:pt x="31359" y="29851"/>
                    </a:cubicBezTo>
                    <a:cubicBezTo>
                      <a:pt x="29332" y="33589"/>
                      <a:pt x="28042" y="37692"/>
                      <a:pt x="26226" y="41463"/>
                    </a:cubicBezTo>
                    <a:cubicBezTo>
                      <a:pt x="25666" y="42623"/>
                      <a:pt x="25042" y="43742"/>
                      <a:pt x="24344" y="44820"/>
                    </a:cubicBezTo>
                    <a:cubicBezTo>
                      <a:pt x="22739" y="47245"/>
                      <a:pt x="20687" y="49337"/>
                      <a:pt x="18287" y="50975"/>
                    </a:cubicBezTo>
                    <a:cubicBezTo>
                      <a:pt x="13040" y="54584"/>
                      <a:pt x="6269" y="56100"/>
                      <a:pt x="1" y="54673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331" name="Google Shape;235;p9"/>
              <p:cNvSpPr/>
              <p:nvPr/>
            </p:nvSpPr>
            <p:spPr>
              <a:xfrm rot="2491800">
                <a:off x="-1765080" y="3620520"/>
                <a:ext cx="5496120" cy="2994480"/>
              </a:xfrm>
              <a:custGeom>
                <a:avLst/>
                <a:gdLst>
                  <a:gd name="textAreaLeft" fmla="*/ 0 w 5496120"/>
                  <a:gd name="textAreaRight" fmla="*/ 5496480 w 5496120"/>
                  <a:gd name="textAreaTop" fmla="*/ 0 h 2994480"/>
                  <a:gd name="textAreaBottom" fmla="*/ 2994840 h 2994480"/>
                </a:gdLst>
                <a:ahLst/>
                <a:rect l="textAreaLeft" t="textAreaTop" r="textAreaRight" b="textAreaBottom"/>
                <a:pathLst>
                  <a:path fill="none" w="104480" h="56928">
                    <a:moveTo>
                      <a:pt x="104479" y="1"/>
                    </a:moveTo>
                    <a:cubicBezTo>
                      <a:pt x="100733" y="4169"/>
                      <a:pt x="94740" y="7883"/>
                      <a:pt x="89258" y="9861"/>
                    </a:cubicBezTo>
                    <a:cubicBezTo>
                      <a:pt x="88926" y="9983"/>
                      <a:pt x="88601" y="10097"/>
                      <a:pt x="88293" y="10210"/>
                    </a:cubicBezTo>
                    <a:cubicBezTo>
                      <a:pt x="86096" y="10989"/>
                      <a:pt x="83906" y="11767"/>
                      <a:pt x="82122" y="13146"/>
                    </a:cubicBezTo>
                    <a:cubicBezTo>
                      <a:pt x="81846" y="13365"/>
                      <a:pt x="81579" y="13600"/>
                      <a:pt x="81327" y="13843"/>
                    </a:cubicBezTo>
                    <a:cubicBezTo>
                      <a:pt x="80152" y="15003"/>
                      <a:pt x="79300" y="16438"/>
                      <a:pt x="78732" y="18019"/>
                    </a:cubicBezTo>
                    <a:cubicBezTo>
                      <a:pt x="77865" y="20476"/>
                      <a:pt x="77703" y="23290"/>
                      <a:pt x="78457" y="25869"/>
                    </a:cubicBezTo>
                    <a:cubicBezTo>
                      <a:pt x="78481" y="25958"/>
                      <a:pt x="78513" y="26047"/>
                      <a:pt x="78538" y="26137"/>
                    </a:cubicBezTo>
                    <a:cubicBezTo>
                      <a:pt x="79324" y="28586"/>
                      <a:pt x="80849" y="31140"/>
                      <a:pt x="79924" y="33540"/>
                    </a:cubicBezTo>
                    <a:cubicBezTo>
                      <a:pt x="79081" y="35746"/>
                      <a:pt x="76527" y="36703"/>
                      <a:pt x="74199" y="36841"/>
                    </a:cubicBezTo>
                    <a:cubicBezTo>
                      <a:pt x="73989" y="36849"/>
                      <a:pt x="73786" y="36857"/>
                      <a:pt x="73575" y="36865"/>
                    </a:cubicBezTo>
                    <a:cubicBezTo>
                      <a:pt x="70875" y="36906"/>
                      <a:pt x="68255" y="36184"/>
                      <a:pt x="65774" y="35097"/>
                    </a:cubicBezTo>
                    <a:cubicBezTo>
                      <a:pt x="60316" y="32705"/>
                      <a:pt x="55427" y="28545"/>
                      <a:pt x="50407" y="25147"/>
                    </a:cubicBezTo>
                    <a:cubicBezTo>
                      <a:pt x="48315" y="23736"/>
                      <a:pt x="46077" y="22414"/>
                      <a:pt x="43644" y="21855"/>
                    </a:cubicBezTo>
                    <a:cubicBezTo>
                      <a:pt x="43303" y="21782"/>
                      <a:pt x="42971" y="21717"/>
                      <a:pt x="42622" y="21677"/>
                    </a:cubicBezTo>
                    <a:cubicBezTo>
                      <a:pt x="39922" y="21320"/>
                      <a:pt x="37311" y="22033"/>
                      <a:pt x="35040" y="23525"/>
                    </a:cubicBezTo>
                    <a:cubicBezTo>
                      <a:pt x="32510" y="25180"/>
                      <a:pt x="30540" y="27783"/>
                      <a:pt x="29201" y="30443"/>
                    </a:cubicBezTo>
                    <a:cubicBezTo>
                      <a:pt x="27336" y="34165"/>
                      <a:pt x="26201" y="38203"/>
                      <a:pt x="24595" y="41925"/>
                    </a:cubicBezTo>
                    <a:cubicBezTo>
                      <a:pt x="24109" y="43069"/>
                      <a:pt x="23549" y="44180"/>
                      <a:pt x="22925" y="45250"/>
                    </a:cubicBezTo>
                    <a:cubicBezTo>
                      <a:pt x="21506" y="47650"/>
                      <a:pt x="19633" y="49751"/>
                      <a:pt x="17411" y="51437"/>
                    </a:cubicBezTo>
                    <a:cubicBezTo>
                      <a:pt x="12570" y="55151"/>
                      <a:pt x="6115" y="56927"/>
                      <a:pt x="0" y="5581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332" name="Google Shape;236;p9"/>
              <p:cNvSpPr/>
              <p:nvPr/>
            </p:nvSpPr>
            <p:spPr>
              <a:xfrm rot="2491800">
                <a:off x="-1657080" y="3683520"/>
                <a:ext cx="5358600" cy="3038400"/>
              </a:xfrm>
              <a:custGeom>
                <a:avLst/>
                <a:gdLst>
                  <a:gd name="textAreaLeft" fmla="*/ 0 w 5358600"/>
                  <a:gd name="textAreaRight" fmla="*/ 5358960 w 5358600"/>
                  <a:gd name="textAreaTop" fmla="*/ 0 h 3038400"/>
                  <a:gd name="textAreaBottom" fmla="*/ 3038760 h 3038400"/>
                </a:gdLst>
                <a:ahLst/>
                <a:rect l="textAreaLeft" t="textAreaTop" r="textAreaRight" b="textAreaBottom"/>
                <a:pathLst>
                  <a:path fill="none" w="101861" h="57763">
                    <a:moveTo>
                      <a:pt x="101860" y="1"/>
                    </a:moveTo>
                    <a:cubicBezTo>
                      <a:pt x="98211" y="3966"/>
                      <a:pt x="91854" y="7802"/>
                      <a:pt x="86526" y="9861"/>
                    </a:cubicBezTo>
                    <a:cubicBezTo>
                      <a:pt x="86185" y="9991"/>
                      <a:pt x="85869" y="10121"/>
                      <a:pt x="85561" y="10234"/>
                    </a:cubicBezTo>
                    <a:cubicBezTo>
                      <a:pt x="83388" y="11078"/>
                      <a:pt x="81271" y="11978"/>
                      <a:pt x="79593" y="13438"/>
                    </a:cubicBezTo>
                    <a:cubicBezTo>
                      <a:pt x="79325" y="13665"/>
                      <a:pt x="79082" y="13908"/>
                      <a:pt x="78846" y="14167"/>
                    </a:cubicBezTo>
                    <a:cubicBezTo>
                      <a:pt x="77752" y="15368"/>
                      <a:pt x="77006" y="16844"/>
                      <a:pt x="76519" y="18433"/>
                    </a:cubicBezTo>
                    <a:cubicBezTo>
                      <a:pt x="75765" y="20906"/>
                      <a:pt x="75668" y="23712"/>
                      <a:pt x="76414" y="26307"/>
                    </a:cubicBezTo>
                    <a:cubicBezTo>
                      <a:pt x="76438" y="26396"/>
                      <a:pt x="76471" y="26485"/>
                      <a:pt x="76495" y="26575"/>
                    </a:cubicBezTo>
                    <a:cubicBezTo>
                      <a:pt x="77257" y="29048"/>
                      <a:pt x="78701" y="31610"/>
                      <a:pt x="77809" y="34027"/>
                    </a:cubicBezTo>
                    <a:cubicBezTo>
                      <a:pt x="76989" y="36265"/>
                      <a:pt x="74516" y="37327"/>
                      <a:pt x="72197" y="37546"/>
                    </a:cubicBezTo>
                    <a:cubicBezTo>
                      <a:pt x="71994" y="37563"/>
                      <a:pt x="71783" y="37579"/>
                      <a:pt x="71581" y="37587"/>
                    </a:cubicBezTo>
                    <a:cubicBezTo>
                      <a:pt x="68872" y="37717"/>
                      <a:pt x="66212" y="37003"/>
                      <a:pt x="63715" y="35908"/>
                    </a:cubicBezTo>
                    <a:cubicBezTo>
                      <a:pt x="58209" y="33500"/>
                      <a:pt x="53311" y="29299"/>
                      <a:pt x="48259" y="25869"/>
                    </a:cubicBezTo>
                    <a:cubicBezTo>
                      <a:pt x="46150" y="24442"/>
                      <a:pt x="43912" y="23112"/>
                      <a:pt x="41463" y="22520"/>
                    </a:cubicBezTo>
                    <a:cubicBezTo>
                      <a:pt x="41131" y="22431"/>
                      <a:pt x="40790" y="22366"/>
                      <a:pt x="40441" y="22317"/>
                    </a:cubicBezTo>
                    <a:cubicBezTo>
                      <a:pt x="37733" y="21912"/>
                      <a:pt x="35089" y="22536"/>
                      <a:pt x="32786" y="24020"/>
                    </a:cubicBezTo>
                    <a:cubicBezTo>
                      <a:pt x="30232" y="25666"/>
                      <a:pt x="28302" y="28350"/>
                      <a:pt x="27053" y="31051"/>
                    </a:cubicBezTo>
                    <a:cubicBezTo>
                      <a:pt x="25342" y="34757"/>
                      <a:pt x="24369" y="38722"/>
                      <a:pt x="22974" y="42404"/>
                    </a:cubicBezTo>
                    <a:cubicBezTo>
                      <a:pt x="22552" y="43531"/>
                      <a:pt x="22066" y="44626"/>
                      <a:pt x="21515" y="45696"/>
                    </a:cubicBezTo>
                    <a:cubicBezTo>
                      <a:pt x="20266" y="48064"/>
                      <a:pt x="18579" y="50180"/>
                      <a:pt x="16544" y="51916"/>
                    </a:cubicBezTo>
                    <a:cubicBezTo>
                      <a:pt x="12092" y="55735"/>
                      <a:pt x="5953" y="57763"/>
                      <a:pt x="1" y="56984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333" name="Google Shape;237;p9"/>
              <p:cNvSpPr/>
              <p:nvPr/>
            </p:nvSpPr>
            <p:spPr>
              <a:xfrm rot="2491800">
                <a:off x="-1548720" y="3746160"/>
                <a:ext cx="5219280" cy="3082320"/>
              </a:xfrm>
              <a:custGeom>
                <a:avLst/>
                <a:gdLst>
                  <a:gd name="textAreaLeft" fmla="*/ 0 w 5219280"/>
                  <a:gd name="textAreaRight" fmla="*/ 5219640 w 5219280"/>
                  <a:gd name="textAreaTop" fmla="*/ 0 h 3082320"/>
                  <a:gd name="textAreaBottom" fmla="*/ 3082680 h 3082320"/>
                </a:gdLst>
                <a:ahLst/>
                <a:rect l="textAreaLeft" t="textAreaTop" r="textAreaRight" b="textAreaBottom"/>
                <a:pathLst>
                  <a:path fill="none" w="99217" h="58598">
                    <a:moveTo>
                      <a:pt x="99216" y="1"/>
                    </a:moveTo>
                    <a:cubicBezTo>
                      <a:pt x="95673" y="3747"/>
                      <a:pt x="88950" y="7745"/>
                      <a:pt x="83768" y="9862"/>
                    </a:cubicBezTo>
                    <a:cubicBezTo>
                      <a:pt x="83428" y="9999"/>
                      <a:pt x="83112" y="10137"/>
                      <a:pt x="82820" y="10259"/>
                    </a:cubicBezTo>
                    <a:cubicBezTo>
                      <a:pt x="80671" y="11175"/>
                      <a:pt x="78611" y="12181"/>
                      <a:pt x="77038" y="13721"/>
                    </a:cubicBezTo>
                    <a:cubicBezTo>
                      <a:pt x="76795" y="13957"/>
                      <a:pt x="76559" y="14216"/>
                      <a:pt x="76349" y="14484"/>
                    </a:cubicBezTo>
                    <a:cubicBezTo>
                      <a:pt x="75343" y="15733"/>
                      <a:pt x="74694" y="17225"/>
                      <a:pt x="74289" y="18830"/>
                    </a:cubicBezTo>
                    <a:cubicBezTo>
                      <a:pt x="73664" y="21328"/>
                      <a:pt x="73632" y="24134"/>
                      <a:pt x="74362" y="26745"/>
                    </a:cubicBezTo>
                    <a:cubicBezTo>
                      <a:pt x="74386" y="26834"/>
                      <a:pt x="74410" y="26923"/>
                      <a:pt x="74435" y="27012"/>
                    </a:cubicBezTo>
                    <a:cubicBezTo>
                      <a:pt x="75189" y="29494"/>
                      <a:pt x="76551" y="32081"/>
                      <a:pt x="75692" y="34514"/>
                    </a:cubicBezTo>
                    <a:cubicBezTo>
                      <a:pt x="74897" y="36776"/>
                      <a:pt x="72505" y="37952"/>
                      <a:pt x="70194" y="38252"/>
                    </a:cubicBezTo>
                    <a:cubicBezTo>
                      <a:pt x="69991" y="38276"/>
                      <a:pt x="69780" y="38301"/>
                      <a:pt x="69569" y="38317"/>
                    </a:cubicBezTo>
                    <a:cubicBezTo>
                      <a:pt x="66869" y="38519"/>
                      <a:pt x="64168" y="37814"/>
                      <a:pt x="61647" y="36711"/>
                    </a:cubicBezTo>
                    <a:cubicBezTo>
                      <a:pt x="56092" y="34295"/>
                      <a:pt x="51186" y="30053"/>
                      <a:pt x="46101" y="26583"/>
                    </a:cubicBezTo>
                    <a:cubicBezTo>
                      <a:pt x="43985" y="25147"/>
                      <a:pt x="41738" y="23801"/>
                      <a:pt x="39289" y="23161"/>
                    </a:cubicBezTo>
                    <a:cubicBezTo>
                      <a:pt x="38949" y="23080"/>
                      <a:pt x="38608" y="23007"/>
                      <a:pt x="38260" y="22942"/>
                    </a:cubicBezTo>
                    <a:cubicBezTo>
                      <a:pt x="35584" y="22479"/>
                      <a:pt x="32826" y="23039"/>
                      <a:pt x="30540" y="24507"/>
                    </a:cubicBezTo>
                    <a:cubicBezTo>
                      <a:pt x="27945" y="26145"/>
                      <a:pt x="26063" y="28902"/>
                      <a:pt x="24904" y="31651"/>
                    </a:cubicBezTo>
                    <a:cubicBezTo>
                      <a:pt x="23347" y="35341"/>
                      <a:pt x="22528" y="39241"/>
                      <a:pt x="21352" y="42874"/>
                    </a:cubicBezTo>
                    <a:cubicBezTo>
                      <a:pt x="20995" y="43985"/>
                      <a:pt x="20582" y="45072"/>
                      <a:pt x="20103" y="46126"/>
                    </a:cubicBezTo>
                    <a:cubicBezTo>
                      <a:pt x="19033" y="48478"/>
                      <a:pt x="17533" y="50602"/>
                      <a:pt x="15676" y="52386"/>
                    </a:cubicBezTo>
                    <a:cubicBezTo>
                      <a:pt x="11621" y="56303"/>
                      <a:pt x="5790" y="58598"/>
                      <a:pt x="0" y="5813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334" name="Google Shape;238;p9"/>
              <p:cNvSpPr/>
              <p:nvPr/>
            </p:nvSpPr>
            <p:spPr>
              <a:xfrm rot="2491800">
                <a:off x="-1440360" y="3809520"/>
                <a:ext cx="5081040" cy="3125880"/>
              </a:xfrm>
              <a:custGeom>
                <a:avLst/>
                <a:gdLst>
                  <a:gd name="textAreaLeft" fmla="*/ 0 w 5081040"/>
                  <a:gd name="textAreaRight" fmla="*/ 5081400 w 5081040"/>
                  <a:gd name="textAreaTop" fmla="*/ 0 h 3125880"/>
                  <a:gd name="textAreaBottom" fmla="*/ 3126240 h 3125880"/>
                </a:gdLst>
                <a:ahLst/>
                <a:rect l="textAreaLeft" t="textAreaTop" r="textAreaRight" b="textAreaBottom"/>
                <a:pathLst>
                  <a:path fill="none" w="96589" h="59426">
                    <a:moveTo>
                      <a:pt x="96589" y="1"/>
                    </a:moveTo>
                    <a:cubicBezTo>
                      <a:pt x="93142" y="3544"/>
                      <a:pt x="86055" y="7680"/>
                      <a:pt x="81019" y="9862"/>
                    </a:cubicBezTo>
                    <a:cubicBezTo>
                      <a:pt x="80678" y="10008"/>
                      <a:pt x="80362" y="10153"/>
                      <a:pt x="80078" y="10283"/>
                    </a:cubicBezTo>
                    <a:cubicBezTo>
                      <a:pt x="77962" y="11256"/>
                      <a:pt x="75967" y="12384"/>
                      <a:pt x="74491" y="14005"/>
                    </a:cubicBezTo>
                    <a:cubicBezTo>
                      <a:pt x="74264" y="14257"/>
                      <a:pt x="74053" y="14524"/>
                      <a:pt x="73851" y="14800"/>
                    </a:cubicBezTo>
                    <a:cubicBezTo>
                      <a:pt x="72934" y="16106"/>
                      <a:pt x="72391" y="17614"/>
                      <a:pt x="72066" y="19236"/>
                    </a:cubicBezTo>
                    <a:cubicBezTo>
                      <a:pt x="71564" y="21750"/>
                      <a:pt x="71588" y="24547"/>
                      <a:pt x="72310" y="27175"/>
                    </a:cubicBezTo>
                    <a:cubicBezTo>
                      <a:pt x="72334" y="27272"/>
                      <a:pt x="72358" y="27361"/>
                      <a:pt x="72383" y="27450"/>
                    </a:cubicBezTo>
                    <a:cubicBezTo>
                      <a:pt x="73121" y="29948"/>
                      <a:pt x="74402" y="32543"/>
                      <a:pt x="73567" y="35008"/>
                    </a:cubicBezTo>
                    <a:cubicBezTo>
                      <a:pt x="72804" y="37295"/>
                      <a:pt x="70493" y="38576"/>
                      <a:pt x="68182" y="38957"/>
                    </a:cubicBezTo>
                    <a:cubicBezTo>
                      <a:pt x="67979" y="38998"/>
                      <a:pt x="67777" y="39022"/>
                      <a:pt x="67566" y="39047"/>
                    </a:cubicBezTo>
                    <a:cubicBezTo>
                      <a:pt x="64866" y="39339"/>
                      <a:pt x="62125" y="38625"/>
                      <a:pt x="59586" y="37522"/>
                    </a:cubicBezTo>
                    <a:cubicBezTo>
                      <a:pt x="53975" y="35097"/>
                      <a:pt x="49061" y="30808"/>
                      <a:pt x="43952" y="27304"/>
                    </a:cubicBezTo>
                    <a:cubicBezTo>
                      <a:pt x="41819" y="25845"/>
                      <a:pt x="39565" y="24491"/>
                      <a:pt x="37108" y="23818"/>
                    </a:cubicBezTo>
                    <a:cubicBezTo>
                      <a:pt x="36775" y="23720"/>
                      <a:pt x="36427" y="23639"/>
                      <a:pt x="36086" y="23574"/>
                    </a:cubicBezTo>
                    <a:cubicBezTo>
                      <a:pt x="33361" y="23071"/>
                      <a:pt x="30637" y="23526"/>
                      <a:pt x="28293" y="24993"/>
                    </a:cubicBezTo>
                    <a:cubicBezTo>
                      <a:pt x="25666" y="26623"/>
                      <a:pt x="23833" y="29453"/>
                      <a:pt x="22754" y="32251"/>
                    </a:cubicBezTo>
                    <a:cubicBezTo>
                      <a:pt x="21343" y="35916"/>
                      <a:pt x="20695" y="39760"/>
                      <a:pt x="19730" y="43344"/>
                    </a:cubicBezTo>
                    <a:cubicBezTo>
                      <a:pt x="19438" y="44439"/>
                      <a:pt x="19089" y="45510"/>
                      <a:pt x="18692" y="46564"/>
                    </a:cubicBezTo>
                    <a:cubicBezTo>
                      <a:pt x="17792" y="48883"/>
                      <a:pt x="16478" y="51016"/>
                      <a:pt x="14807" y="52857"/>
                    </a:cubicBezTo>
                    <a:cubicBezTo>
                      <a:pt x="11142" y="56871"/>
                      <a:pt x="5636" y="59425"/>
                      <a:pt x="0" y="59287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335" name="Google Shape;239;p9"/>
              <p:cNvSpPr/>
              <p:nvPr/>
            </p:nvSpPr>
            <p:spPr>
              <a:xfrm rot="2491800">
                <a:off x="-1335600" y="3871440"/>
                <a:ext cx="4942800" cy="3179160"/>
              </a:xfrm>
              <a:custGeom>
                <a:avLst/>
                <a:gdLst>
                  <a:gd name="textAreaLeft" fmla="*/ 0 w 4942800"/>
                  <a:gd name="textAreaRight" fmla="*/ 4943160 w 4942800"/>
                  <a:gd name="textAreaTop" fmla="*/ 0 h 3179160"/>
                  <a:gd name="textAreaBottom" fmla="*/ 3179520 h 3179160"/>
                </a:gdLst>
                <a:ahLst/>
                <a:rect l="textAreaLeft" t="textAreaTop" r="textAreaRight" b="textAreaBottom"/>
                <a:pathLst>
                  <a:path fill="none" w="93962" h="60439">
                    <a:moveTo>
                      <a:pt x="93962" y="1"/>
                    </a:moveTo>
                    <a:cubicBezTo>
                      <a:pt x="90621" y="3334"/>
                      <a:pt x="83177" y="7615"/>
                      <a:pt x="78279" y="9862"/>
                    </a:cubicBezTo>
                    <a:cubicBezTo>
                      <a:pt x="77938" y="10024"/>
                      <a:pt x="77622" y="10178"/>
                      <a:pt x="77346" y="10308"/>
                    </a:cubicBezTo>
                    <a:cubicBezTo>
                      <a:pt x="75254" y="11354"/>
                      <a:pt x="73324" y="12594"/>
                      <a:pt x="71953" y="14289"/>
                    </a:cubicBezTo>
                    <a:cubicBezTo>
                      <a:pt x="71743" y="14549"/>
                      <a:pt x="71548" y="14833"/>
                      <a:pt x="71370" y="15116"/>
                    </a:cubicBezTo>
                    <a:cubicBezTo>
                      <a:pt x="70534" y="16471"/>
                      <a:pt x="70096" y="18003"/>
                      <a:pt x="69845" y="19633"/>
                    </a:cubicBezTo>
                    <a:cubicBezTo>
                      <a:pt x="69448" y="22293"/>
                      <a:pt x="69586" y="25010"/>
                      <a:pt x="70259" y="27613"/>
                    </a:cubicBezTo>
                    <a:cubicBezTo>
                      <a:pt x="70283" y="27702"/>
                      <a:pt x="70307" y="27791"/>
                      <a:pt x="70340" y="27888"/>
                    </a:cubicBezTo>
                    <a:cubicBezTo>
                      <a:pt x="71053" y="30402"/>
                      <a:pt x="72254" y="33013"/>
                      <a:pt x="71451" y="35495"/>
                    </a:cubicBezTo>
                    <a:cubicBezTo>
                      <a:pt x="70713" y="37806"/>
                      <a:pt x="68483" y="39209"/>
                      <a:pt x="66180" y="39671"/>
                    </a:cubicBezTo>
                    <a:cubicBezTo>
                      <a:pt x="65977" y="39712"/>
                      <a:pt x="65774" y="39744"/>
                      <a:pt x="65563" y="39776"/>
                    </a:cubicBezTo>
                    <a:cubicBezTo>
                      <a:pt x="62863" y="40149"/>
                      <a:pt x="60082" y="39444"/>
                      <a:pt x="57527" y="38333"/>
                    </a:cubicBezTo>
                    <a:cubicBezTo>
                      <a:pt x="51867" y="35884"/>
                      <a:pt x="46953" y="31562"/>
                      <a:pt x="41804" y="28018"/>
                    </a:cubicBezTo>
                    <a:cubicBezTo>
                      <a:pt x="39671" y="26550"/>
                      <a:pt x="37400" y="25180"/>
                      <a:pt x="34935" y="24466"/>
                    </a:cubicBezTo>
                    <a:cubicBezTo>
                      <a:pt x="34603" y="24361"/>
                      <a:pt x="34254" y="24280"/>
                      <a:pt x="33913" y="24207"/>
                    </a:cubicBezTo>
                    <a:cubicBezTo>
                      <a:pt x="31180" y="23655"/>
                      <a:pt x="28423" y="24028"/>
                      <a:pt x="26047" y="25480"/>
                    </a:cubicBezTo>
                    <a:cubicBezTo>
                      <a:pt x="23388" y="27102"/>
                      <a:pt x="21595" y="30005"/>
                      <a:pt x="20606" y="32851"/>
                    </a:cubicBezTo>
                    <a:cubicBezTo>
                      <a:pt x="19349" y="36492"/>
                      <a:pt x="18863" y="40279"/>
                      <a:pt x="18108" y="43815"/>
                    </a:cubicBezTo>
                    <a:cubicBezTo>
                      <a:pt x="17890" y="44893"/>
                      <a:pt x="17614" y="45956"/>
                      <a:pt x="17281" y="47002"/>
                    </a:cubicBezTo>
                    <a:cubicBezTo>
                      <a:pt x="16560" y="49297"/>
                      <a:pt x="15424" y="51437"/>
                      <a:pt x="13940" y="53327"/>
                    </a:cubicBezTo>
                    <a:cubicBezTo>
                      <a:pt x="10672" y="57446"/>
                      <a:pt x="5482" y="60260"/>
                      <a:pt x="1" y="60439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336" name="Google Shape;240;p9"/>
              <p:cNvSpPr/>
              <p:nvPr/>
            </p:nvSpPr>
            <p:spPr>
              <a:xfrm rot="2491800">
                <a:off x="-1232640" y="3932280"/>
                <a:ext cx="4804200" cy="3240000"/>
              </a:xfrm>
              <a:custGeom>
                <a:avLst/>
                <a:gdLst>
                  <a:gd name="textAreaLeft" fmla="*/ 0 w 4804200"/>
                  <a:gd name="textAreaRight" fmla="*/ 4804560 w 4804200"/>
                  <a:gd name="textAreaTop" fmla="*/ 0 h 3240000"/>
                  <a:gd name="textAreaBottom" fmla="*/ 3240360 h 3240000"/>
                </a:gdLst>
                <a:ahLst/>
                <a:rect l="textAreaLeft" t="textAreaTop" r="textAreaRight" b="textAreaBottom"/>
                <a:pathLst>
                  <a:path fill="none" w="91326" h="61591">
                    <a:moveTo>
                      <a:pt x="91326" y="1"/>
                    </a:moveTo>
                    <a:cubicBezTo>
                      <a:pt x="88082" y="3131"/>
                      <a:pt x="80281" y="7567"/>
                      <a:pt x="75529" y="9862"/>
                    </a:cubicBezTo>
                    <a:cubicBezTo>
                      <a:pt x="75181" y="10032"/>
                      <a:pt x="74872" y="10194"/>
                      <a:pt x="74605" y="10340"/>
                    </a:cubicBezTo>
                    <a:cubicBezTo>
                      <a:pt x="72545" y="11443"/>
                      <a:pt x="70672" y="12805"/>
                      <a:pt x="69415" y="14573"/>
                    </a:cubicBezTo>
                    <a:cubicBezTo>
                      <a:pt x="69212" y="14849"/>
                      <a:pt x="69034" y="15141"/>
                      <a:pt x="68872" y="15441"/>
                    </a:cubicBezTo>
                    <a:cubicBezTo>
                      <a:pt x="68126" y="16836"/>
                      <a:pt x="67793" y="18393"/>
                      <a:pt x="67623" y="20039"/>
                    </a:cubicBezTo>
                    <a:cubicBezTo>
                      <a:pt x="67347" y="22723"/>
                      <a:pt x="67550" y="25431"/>
                      <a:pt x="68215" y="28051"/>
                    </a:cubicBezTo>
                    <a:cubicBezTo>
                      <a:pt x="68239" y="28140"/>
                      <a:pt x="68263" y="28229"/>
                      <a:pt x="68288" y="28326"/>
                    </a:cubicBezTo>
                    <a:cubicBezTo>
                      <a:pt x="68985" y="30856"/>
                      <a:pt x="70104" y="33484"/>
                      <a:pt x="69334" y="35990"/>
                    </a:cubicBezTo>
                    <a:cubicBezTo>
                      <a:pt x="68628" y="38325"/>
                      <a:pt x="66479" y="39833"/>
                      <a:pt x="64185" y="40377"/>
                    </a:cubicBezTo>
                    <a:cubicBezTo>
                      <a:pt x="63982" y="40425"/>
                      <a:pt x="63771" y="40474"/>
                      <a:pt x="63560" y="40506"/>
                    </a:cubicBezTo>
                    <a:cubicBezTo>
                      <a:pt x="60860" y="40960"/>
                      <a:pt x="58038" y="40255"/>
                      <a:pt x="55467" y="39144"/>
                    </a:cubicBezTo>
                    <a:cubicBezTo>
                      <a:pt x="49758" y="36679"/>
                      <a:pt x="44828" y="32316"/>
                      <a:pt x="39654" y="28740"/>
                    </a:cubicBezTo>
                    <a:cubicBezTo>
                      <a:pt x="37505" y="27256"/>
                      <a:pt x="35227" y="25877"/>
                      <a:pt x="32761" y="25115"/>
                    </a:cubicBezTo>
                    <a:cubicBezTo>
                      <a:pt x="32421" y="25010"/>
                      <a:pt x="32080" y="24920"/>
                      <a:pt x="31732" y="24847"/>
                    </a:cubicBezTo>
                    <a:cubicBezTo>
                      <a:pt x="28991" y="24239"/>
                      <a:pt x="26193" y="24523"/>
                      <a:pt x="23793" y="25967"/>
                    </a:cubicBezTo>
                    <a:cubicBezTo>
                      <a:pt x="21100" y="27580"/>
                      <a:pt x="19357" y="30556"/>
                      <a:pt x="18457" y="33459"/>
                    </a:cubicBezTo>
                    <a:cubicBezTo>
                      <a:pt x="17346" y="37076"/>
                      <a:pt x="17021" y="40798"/>
                      <a:pt x="16486" y="44285"/>
                    </a:cubicBezTo>
                    <a:cubicBezTo>
                      <a:pt x="16324" y="45356"/>
                      <a:pt x="16129" y="46410"/>
                      <a:pt x="15870" y="47432"/>
                    </a:cubicBezTo>
                    <a:cubicBezTo>
                      <a:pt x="15286" y="49759"/>
                      <a:pt x="14370" y="51884"/>
                      <a:pt x="13064" y="53797"/>
                    </a:cubicBezTo>
                    <a:cubicBezTo>
                      <a:pt x="10194" y="58014"/>
                      <a:pt x="5320" y="61087"/>
                      <a:pt x="0" y="61590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337" name="Google Shape;241;p9"/>
              <p:cNvSpPr/>
              <p:nvPr/>
            </p:nvSpPr>
            <p:spPr>
              <a:xfrm rot="2491800">
                <a:off x="-1130040" y="3993120"/>
                <a:ext cx="4665600" cy="3300480"/>
              </a:xfrm>
              <a:custGeom>
                <a:avLst/>
                <a:gdLst>
                  <a:gd name="textAreaLeft" fmla="*/ 0 w 4665600"/>
                  <a:gd name="textAreaRight" fmla="*/ 4665960 w 4665600"/>
                  <a:gd name="textAreaTop" fmla="*/ 0 h 3300480"/>
                  <a:gd name="textAreaBottom" fmla="*/ 3300840 h 3300480"/>
                </a:gdLst>
                <a:ahLst/>
                <a:rect l="textAreaLeft" t="textAreaTop" r="textAreaRight" b="textAreaBottom"/>
                <a:pathLst>
                  <a:path fill="none" w="88692" h="62742">
                    <a:moveTo>
                      <a:pt x="88691" y="1"/>
                    </a:moveTo>
                    <a:cubicBezTo>
                      <a:pt x="85561" y="2920"/>
                      <a:pt x="77387" y="7510"/>
                      <a:pt x="72781" y="9862"/>
                    </a:cubicBezTo>
                    <a:cubicBezTo>
                      <a:pt x="72432" y="10040"/>
                      <a:pt x="72124" y="10210"/>
                      <a:pt x="71865" y="10364"/>
                    </a:cubicBezTo>
                    <a:cubicBezTo>
                      <a:pt x="69837" y="11540"/>
                      <a:pt x="68021" y="13008"/>
                      <a:pt x="66869" y="14857"/>
                    </a:cubicBezTo>
                    <a:cubicBezTo>
                      <a:pt x="66683" y="15141"/>
                      <a:pt x="66521" y="15449"/>
                      <a:pt x="66383" y="15757"/>
                    </a:cubicBezTo>
                    <a:cubicBezTo>
                      <a:pt x="65718" y="17201"/>
                      <a:pt x="65491" y="18790"/>
                      <a:pt x="65402" y="20444"/>
                    </a:cubicBezTo>
                    <a:cubicBezTo>
                      <a:pt x="65256" y="23145"/>
                      <a:pt x="65515" y="25853"/>
                      <a:pt x="66164" y="28480"/>
                    </a:cubicBezTo>
                    <a:cubicBezTo>
                      <a:pt x="66188" y="28578"/>
                      <a:pt x="66212" y="28667"/>
                      <a:pt x="66237" y="28764"/>
                    </a:cubicBezTo>
                    <a:cubicBezTo>
                      <a:pt x="66918" y="31311"/>
                      <a:pt x="67964" y="33954"/>
                      <a:pt x="67218" y="36476"/>
                    </a:cubicBezTo>
                    <a:cubicBezTo>
                      <a:pt x="66529" y="38844"/>
                      <a:pt x="64469" y="40458"/>
                      <a:pt x="62182" y="41090"/>
                    </a:cubicBezTo>
                    <a:cubicBezTo>
                      <a:pt x="61979" y="41139"/>
                      <a:pt x="61769" y="41196"/>
                      <a:pt x="61558" y="41236"/>
                    </a:cubicBezTo>
                    <a:cubicBezTo>
                      <a:pt x="58857" y="41771"/>
                      <a:pt x="55995" y="41066"/>
                      <a:pt x="53408" y="39955"/>
                    </a:cubicBezTo>
                    <a:cubicBezTo>
                      <a:pt x="47642" y="37474"/>
                      <a:pt x="42704" y="33070"/>
                      <a:pt x="37498" y="29454"/>
                    </a:cubicBezTo>
                    <a:cubicBezTo>
                      <a:pt x="35333" y="27953"/>
                      <a:pt x="33054" y="26567"/>
                      <a:pt x="30581" y="25764"/>
                    </a:cubicBezTo>
                    <a:cubicBezTo>
                      <a:pt x="30240" y="25658"/>
                      <a:pt x="29891" y="25561"/>
                      <a:pt x="29543" y="25472"/>
                    </a:cubicBezTo>
                    <a:cubicBezTo>
                      <a:pt x="26810" y="24815"/>
                      <a:pt x="23972" y="25018"/>
                      <a:pt x="21547" y="26453"/>
                    </a:cubicBezTo>
                    <a:cubicBezTo>
                      <a:pt x="18814" y="28059"/>
                      <a:pt x="17103" y="31100"/>
                      <a:pt x="16308" y="34051"/>
                    </a:cubicBezTo>
                    <a:cubicBezTo>
                      <a:pt x="15335" y="37644"/>
                      <a:pt x="15181" y="41309"/>
                      <a:pt x="14865" y="44756"/>
                    </a:cubicBezTo>
                    <a:cubicBezTo>
                      <a:pt x="14760" y="45810"/>
                      <a:pt x="14638" y="46856"/>
                      <a:pt x="14460" y="47870"/>
                    </a:cubicBezTo>
                    <a:cubicBezTo>
                      <a:pt x="14046" y="50181"/>
                      <a:pt x="13324" y="52313"/>
                      <a:pt x="12197" y="54268"/>
                    </a:cubicBezTo>
                    <a:cubicBezTo>
                      <a:pt x="9724" y="58590"/>
                      <a:pt x="5158" y="61923"/>
                      <a:pt x="1" y="62742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338" name="Google Shape;242;p9"/>
              <p:cNvSpPr/>
              <p:nvPr/>
            </p:nvSpPr>
            <p:spPr>
              <a:xfrm rot="2491800">
                <a:off x="-1027440" y="4054320"/>
                <a:ext cx="4527360" cy="3361320"/>
              </a:xfrm>
              <a:custGeom>
                <a:avLst/>
                <a:gdLst>
                  <a:gd name="textAreaLeft" fmla="*/ 0 w 4527360"/>
                  <a:gd name="textAreaRight" fmla="*/ 4527720 w 4527360"/>
                  <a:gd name="textAreaTop" fmla="*/ 0 h 3361320"/>
                  <a:gd name="textAreaBottom" fmla="*/ 3361680 h 3361320"/>
                </a:gdLst>
                <a:ahLst/>
                <a:rect l="textAreaLeft" t="textAreaTop" r="textAreaRight" b="textAreaBottom"/>
                <a:pathLst>
                  <a:path fill="none" w="86064" h="63902">
                    <a:moveTo>
                      <a:pt x="86063" y="1"/>
                    </a:moveTo>
                    <a:cubicBezTo>
                      <a:pt x="83022" y="2709"/>
                      <a:pt x="74508" y="7470"/>
                      <a:pt x="70032" y="9862"/>
                    </a:cubicBezTo>
                    <a:cubicBezTo>
                      <a:pt x="69675" y="10048"/>
                      <a:pt x="69375" y="10235"/>
                      <a:pt x="69123" y="10389"/>
                    </a:cubicBezTo>
                    <a:cubicBezTo>
                      <a:pt x="67120" y="11638"/>
                      <a:pt x="65377" y="13211"/>
                      <a:pt x="64323" y="15141"/>
                    </a:cubicBezTo>
                    <a:cubicBezTo>
                      <a:pt x="64152" y="15441"/>
                      <a:pt x="64006" y="15749"/>
                      <a:pt x="63885" y="16073"/>
                    </a:cubicBezTo>
                    <a:cubicBezTo>
                      <a:pt x="63301" y="17574"/>
                      <a:pt x="63179" y="19179"/>
                      <a:pt x="63171" y="20850"/>
                    </a:cubicBezTo>
                    <a:cubicBezTo>
                      <a:pt x="63155" y="23566"/>
                      <a:pt x="63471" y="26275"/>
                      <a:pt x="64112" y="28918"/>
                    </a:cubicBezTo>
                    <a:cubicBezTo>
                      <a:pt x="64136" y="29008"/>
                      <a:pt x="64160" y="29105"/>
                      <a:pt x="64185" y="29194"/>
                    </a:cubicBezTo>
                    <a:cubicBezTo>
                      <a:pt x="64842" y="31765"/>
                      <a:pt x="65807" y="34425"/>
                      <a:pt x="65093" y="36971"/>
                    </a:cubicBezTo>
                    <a:cubicBezTo>
                      <a:pt x="64436" y="39355"/>
                      <a:pt x="62449" y="41082"/>
                      <a:pt x="60171" y="41796"/>
                    </a:cubicBezTo>
                    <a:cubicBezTo>
                      <a:pt x="59968" y="41861"/>
                      <a:pt x="59765" y="41909"/>
                      <a:pt x="59546" y="41966"/>
                    </a:cubicBezTo>
                    <a:cubicBezTo>
                      <a:pt x="56846" y="42582"/>
                      <a:pt x="53951" y="41885"/>
                      <a:pt x="51340" y="40766"/>
                    </a:cubicBezTo>
                    <a:cubicBezTo>
                      <a:pt x="45526" y="38268"/>
                      <a:pt x="40579" y="33824"/>
                      <a:pt x="35349" y="30175"/>
                    </a:cubicBezTo>
                    <a:cubicBezTo>
                      <a:pt x="33167" y="28659"/>
                      <a:pt x="30888" y="27256"/>
                      <a:pt x="28399" y="26421"/>
                    </a:cubicBezTo>
                    <a:cubicBezTo>
                      <a:pt x="28058" y="26307"/>
                      <a:pt x="27718" y="26202"/>
                      <a:pt x="27361" y="26113"/>
                    </a:cubicBezTo>
                    <a:cubicBezTo>
                      <a:pt x="24612" y="25399"/>
                      <a:pt x="21741" y="25521"/>
                      <a:pt x="19292" y="26940"/>
                    </a:cubicBezTo>
                    <a:cubicBezTo>
                      <a:pt x="16527" y="28537"/>
                      <a:pt x="14857" y="31651"/>
                      <a:pt x="14151" y="34660"/>
                    </a:cubicBezTo>
                    <a:cubicBezTo>
                      <a:pt x="13316" y="38228"/>
                      <a:pt x="13340" y="41836"/>
                      <a:pt x="13243" y="45234"/>
                    </a:cubicBezTo>
                    <a:cubicBezTo>
                      <a:pt x="13210" y="46272"/>
                      <a:pt x="13154" y="47302"/>
                      <a:pt x="13040" y="48307"/>
                    </a:cubicBezTo>
                    <a:cubicBezTo>
                      <a:pt x="12797" y="50602"/>
                      <a:pt x="12270" y="52743"/>
                      <a:pt x="11321" y="54746"/>
                    </a:cubicBezTo>
                    <a:cubicBezTo>
                      <a:pt x="9237" y="59166"/>
                      <a:pt x="4996" y="62758"/>
                      <a:pt x="1" y="6390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339" name="Google Shape;243;p9"/>
              <p:cNvSpPr/>
              <p:nvPr/>
            </p:nvSpPr>
            <p:spPr>
              <a:xfrm rot="2491800">
                <a:off x="-925200" y="4114800"/>
                <a:ext cx="4389120" cy="3422520"/>
              </a:xfrm>
              <a:custGeom>
                <a:avLst/>
                <a:gdLst>
                  <a:gd name="textAreaLeft" fmla="*/ 0 w 4389120"/>
                  <a:gd name="textAreaRight" fmla="*/ 4389480 w 4389120"/>
                  <a:gd name="textAreaTop" fmla="*/ 0 h 3422520"/>
                  <a:gd name="textAreaBottom" fmla="*/ 3422880 h 3422520"/>
                </a:gdLst>
                <a:ahLst/>
                <a:rect l="textAreaLeft" t="textAreaTop" r="textAreaRight" b="textAreaBottom"/>
                <a:pathLst>
                  <a:path fill="none" w="83436" h="65062">
                    <a:moveTo>
                      <a:pt x="83436" y="1"/>
                    </a:moveTo>
                    <a:cubicBezTo>
                      <a:pt x="80500" y="2507"/>
                      <a:pt x="71620" y="7421"/>
                      <a:pt x="67290" y="9862"/>
                    </a:cubicBezTo>
                    <a:cubicBezTo>
                      <a:pt x="66933" y="10064"/>
                      <a:pt x="66633" y="10251"/>
                      <a:pt x="66390" y="10413"/>
                    </a:cubicBezTo>
                    <a:cubicBezTo>
                      <a:pt x="64419" y="11735"/>
                      <a:pt x="62725" y="13422"/>
                      <a:pt x="61776" y="15425"/>
                    </a:cubicBezTo>
                    <a:cubicBezTo>
                      <a:pt x="61630" y="15733"/>
                      <a:pt x="61508" y="16057"/>
                      <a:pt x="61403" y="16390"/>
                    </a:cubicBezTo>
                    <a:cubicBezTo>
                      <a:pt x="60900" y="17939"/>
                      <a:pt x="60884" y="19568"/>
                      <a:pt x="60957" y="21247"/>
                    </a:cubicBezTo>
                    <a:cubicBezTo>
                      <a:pt x="61062" y="23980"/>
                      <a:pt x="61435" y="26696"/>
                      <a:pt x="62068" y="29356"/>
                    </a:cubicBezTo>
                    <a:cubicBezTo>
                      <a:pt x="62092" y="29445"/>
                      <a:pt x="62108" y="29543"/>
                      <a:pt x="62133" y="29632"/>
                    </a:cubicBezTo>
                    <a:cubicBezTo>
                      <a:pt x="62781" y="32219"/>
                      <a:pt x="63657" y="34895"/>
                      <a:pt x="62984" y="37457"/>
                    </a:cubicBezTo>
                    <a:cubicBezTo>
                      <a:pt x="62352" y="39866"/>
                      <a:pt x="60446" y="41707"/>
                      <a:pt x="58175" y="42501"/>
                    </a:cubicBezTo>
                    <a:cubicBezTo>
                      <a:pt x="57973" y="42574"/>
                      <a:pt x="57762" y="42639"/>
                      <a:pt x="57551" y="42696"/>
                    </a:cubicBezTo>
                    <a:cubicBezTo>
                      <a:pt x="54851" y="43401"/>
                      <a:pt x="51907" y="42696"/>
                      <a:pt x="49288" y="41577"/>
                    </a:cubicBezTo>
                    <a:cubicBezTo>
                      <a:pt x="43425" y="39063"/>
                      <a:pt x="38470" y="34587"/>
                      <a:pt x="33199" y="30897"/>
                    </a:cubicBezTo>
                    <a:cubicBezTo>
                      <a:pt x="31010" y="29364"/>
                      <a:pt x="28715" y="27953"/>
                      <a:pt x="26225" y="27078"/>
                    </a:cubicBezTo>
                    <a:cubicBezTo>
                      <a:pt x="25885" y="26956"/>
                      <a:pt x="25544" y="26842"/>
                      <a:pt x="25187" y="26745"/>
                    </a:cubicBezTo>
                    <a:cubicBezTo>
                      <a:pt x="22438" y="25983"/>
                      <a:pt x="19519" y="26023"/>
                      <a:pt x="17054" y="27434"/>
                    </a:cubicBezTo>
                    <a:cubicBezTo>
                      <a:pt x="14256" y="29016"/>
                      <a:pt x="12618" y="32203"/>
                      <a:pt x="12010" y="35268"/>
                    </a:cubicBezTo>
                    <a:cubicBezTo>
                      <a:pt x="11312" y="38795"/>
                      <a:pt x="11515" y="42355"/>
                      <a:pt x="11621" y="45704"/>
                    </a:cubicBezTo>
                    <a:cubicBezTo>
                      <a:pt x="11653" y="46734"/>
                      <a:pt x="11669" y="47748"/>
                      <a:pt x="11637" y="48745"/>
                    </a:cubicBezTo>
                    <a:cubicBezTo>
                      <a:pt x="11556" y="51016"/>
                      <a:pt x="11223" y="53165"/>
                      <a:pt x="10461" y="55217"/>
                    </a:cubicBezTo>
                    <a:cubicBezTo>
                      <a:pt x="8774" y="59733"/>
                      <a:pt x="4849" y="63585"/>
                      <a:pt x="0" y="6506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340" name="Google Shape;244;p9"/>
              <p:cNvSpPr/>
              <p:nvPr/>
            </p:nvSpPr>
            <p:spPr>
              <a:xfrm rot="2491800">
                <a:off x="-822240" y="4176000"/>
                <a:ext cx="4250520" cy="3482640"/>
              </a:xfrm>
              <a:custGeom>
                <a:avLst/>
                <a:gdLst>
                  <a:gd name="textAreaLeft" fmla="*/ 0 w 4250520"/>
                  <a:gd name="textAreaRight" fmla="*/ 4250880 w 4250520"/>
                  <a:gd name="textAreaTop" fmla="*/ 0 h 3482640"/>
                  <a:gd name="textAreaBottom" fmla="*/ 3483000 h 3482640"/>
                </a:gdLst>
                <a:ahLst/>
                <a:rect l="textAreaLeft" t="textAreaTop" r="textAreaRight" b="textAreaBottom"/>
                <a:pathLst>
                  <a:path fill="none" w="80801" h="66204">
                    <a:moveTo>
                      <a:pt x="80801" y="0"/>
                    </a:moveTo>
                    <a:cubicBezTo>
                      <a:pt x="77971" y="2295"/>
                      <a:pt x="68742" y="7379"/>
                      <a:pt x="64542" y="9861"/>
                    </a:cubicBezTo>
                    <a:cubicBezTo>
                      <a:pt x="64185" y="10072"/>
                      <a:pt x="63885" y="10266"/>
                      <a:pt x="63650" y="10437"/>
                    </a:cubicBezTo>
                    <a:cubicBezTo>
                      <a:pt x="61712" y="11839"/>
                      <a:pt x="60082" y="13623"/>
                      <a:pt x="59238" y="15708"/>
                    </a:cubicBezTo>
                    <a:cubicBezTo>
                      <a:pt x="59100" y="16040"/>
                      <a:pt x="58987" y="16372"/>
                      <a:pt x="58906" y="16713"/>
                    </a:cubicBezTo>
                    <a:cubicBezTo>
                      <a:pt x="58492" y="18311"/>
                      <a:pt x="58582" y="19965"/>
                      <a:pt x="58727" y="21660"/>
                    </a:cubicBezTo>
                    <a:cubicBezTo>
                      <a:pt x="58963" y="24392"/>
                      <a:pt x="59392" y="27117"/>
                      <a:pt x="60017" y="29793"/>
                    </a:cubicBezTo>
                    <a:lnTo>
                      <a:pt x="60082" y="30077"/>
                    </a:lnTo>
                    <a:cubicBezTo>
                      <a:pt x="60714" y="32680"/>
                      <a:pt x="61509" y="35364"/>
                      <a:pt x="60860" y="37951"/>
                    </a:cubicBezTo>
                    <a:cubicBezTo>
                      <a:pt x="60252" y="40384"/>
                      <a:pt x="58427" y="42338"/>
                      <a:pt x="56165" y="43214"/>
                    </a:cubicBezTo>
                    <a:cubicBezTo>
                      <a:pt x="55962" y="43295"/>
                      <a:pt x="55751" y="43360"/>
                      <a:pt x="55541" y="43425"/>
                    </a:cubicBezTo>
                    <a:cubicBezTo>
                      <a:pt x="52840" y="44211"/>
                      <a:pt x="49864" y="43514"/>
                      <a:pt x="47221" y="42387"/>
                    </a:cubicBezTo>
                    <a:cubicBezTo>
                      <a:pt x="41301" y="39849"/>
                      <a:pt x="36346" y="35332"/>
                      <a:pt x="31043" y="31610"/>
                    </a:cubicBezTo>
                    <a:cubicBezTo>
                      <a:pt x="28845" y="30061"/>
                      <a:pt x="26542" y="28642"/>
                      <a:pt x="24053" y="27717"/>
                    </a:cubicBezTo>
                    <a:cubicBezTo>
                      <a:pt x="23712" y="27596"/>
                      <a:pt x="23363" y="27474"/>
                      <a:pt x="23006" y="27369"/>
                    </a:cubicBezTo>
                    <a:cubicBezTo>
                      <a:pt x="20249" y="26558"/>
                      <a:pt x="17298" y="26517"/>
                      <a:pt x="14800" y="27912"/>
                    </a:cubicBezTo>
                    <a:cubicBezTo>
                      <a:pt x="11970" y="29493"/>
                      <a:pt x="10364" y="32745"/>
                      <a:pt x="9861" y="35859"/>
                    </a:cubicBezTo>
                    <a:cubicBezTo>
                      <a:pt x="9294" y="39362"/>
                      <a:pt x="9675" y="42865"/>
                      <a:pt x="9999" y="46174"/>
                    </a:cubicBezTo>
                    <a:cubicBezTo>
                      <a:pt x="10097" y="47187"/>
                      <a:pt x="10178" y="48185"/>
                      <a:pt x="10218" y="49174"/>
                    </a:cubicBezTo>
                    <a:cubicBezTo>
                      <a:pt x="10316" y="51429"/>
                      <a:pt x="10170" y="53586"/>
                      <a:pt x="9586" y="55686"/>
                    </a:cubicBezTo>
                    <a:cubicBezTo>
                      <a:pt x="8296" y="60308"/>
                      <a:pt x="4680" y="64411"/>
                      <a:pt x="1" y="66204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341" name="Google Shape;245;p9"/>
              <p:cNvSpPr/>
              <p:nvPr/>
            </p:nvSpPr>
            <p:spPr>
              <a:xfrm rot="2491800">
                <a:off x="-719280" y="4236840"/>
                <a:ext cx="4111920" cy="3543120"/>
              </a:xfrm>
              <a:custGeom>
                <a:avLst/>
                <a:gdLst>
                  <a:gd name="textAreaLeft" fmla="*/ 0 w 4111920"/>
                  <a:gd name="textAreaRight" fmla="*/ 4112280 w 4111920"/>
                  <a:gd name="textAreaTop" fmla="*/ 0 h 3543120"/>
                  <a:gd name="textAreaBottom" fmla="*/ 3543480 h 3543120"/>
                </a:gdLst>
                <a:ahLst/>
                <a:rect l="textAreaLeft" t="textAreaTop" r="textAreaRight" b="textAreaBottom"/>
                <a:pathLst>
                  <a:path fill="none" w="78165" h="67356">
                    <a:moveTo>
                      <a:pt x="78165" y="0"/>
                    </a:moveTo>
                    <a:cubicBezTo>
                      <a:pt x="75440" y="2084"/>
                      <a:pt x="65855" y="7347"/>
                      <a:pt x="61800" y="9861"/>
                    </a:cubicBezTo>
                    <a:cubicBezTo>
                      <a:pt x="61492" y="10047"/>
                      <a:pt x="61200" y="10250"/>
                      <a:pt x="60917" y="10461"/>
                    </a:cubicBezTo>
                    <a:cubicBezTo>
                      <a:pt x="59003" y="11937"/>
                      <a:pt x="57430" y="13834"/>
                      <a:pt x="56692" y="15991"/>
                    </a:cubicBezTo>
                    <a:cubicBezTo>
                      <a:pt x="56578" y="16324"/>
                      <a:pt x="56481" y="16673"/>
                      <a:pt x="56416" y="17029"/>
                    </a:cubicBezTo>
                    <a:cubicBezTo>
                      <a:pt x="56092" y="18667"/>
                      <a:pt x="56278" y="20346"/>
                      <a:pt x="56513" y="22057"/>
                    </a:cubicBezTo>
                    <a:cubicBezTo>
                      <a:pt x="56870" y="24709"/>
                      <a:pt x="57340" y="27490"/>
                      <a:pt x="57973" y="30223"/>
                    </a:cubicBezTo>
                    <a:cubicBezTo>
                      <a:pt x="57989" y="30320"/>
                      <a:pt x="58013" y="30410"/>
                      <a:pt x="58038" y="30507"/>
                    </a:cubicBezTo>
                    <a:cubicBezTo>
                      <a:pt x="58654" y="33126"/>
                      <a:pt x="59368" y="35835"/>
                      <a:pt x="58743" y="38438"/>
                    </a:cubicBezTo>
                    <a:cubicBezTo>
                      <a:pt x="58168" y="40903"/>
                      <a:pt x="56424" y="42963"/>
                      <a:pt x="54162" y="43911"/>
                    </a:cubicBezTo>
                    <a:cubicBezTo>
                      <a:pt x="53959" y="44001"/>
                      <a:pt x="53756" y="44074"/>
                      <a:pt x="53545" y="44147"/>
                    </a:cubicBezTo>
                    <a:cubicBezTo>
                      <a:pt x="50845" y="45014"/>
                      <a:pt x="47828" y="44317"/>
                      <a:pt x="45169" y="43182"/>
                    </a:cubicBezTo>
                    <a:cubicBezTo>
                      <a:pt x="39192" y="40643"/>
                      <a:pt x="34229" y="36086"/>
                      <a:pt x="28893" y="32323"/>
                    </a:cubicBezTo>
                    <a:cubicBezTo>
                      <a:pt x="26680" y="30766"/>
                      <a:pt x="24368" y="29331"/>
                      <a:pt x="21863" y="28374"/>
                    </a:cubicBezTo>
                    <a:cubicBezTo>
                      <a:pt x="21522" y="28236"/>
                      <a:pt x="21173" y="28115"/>
                      <a:pt x="20825" y="28009"/>
                    </a:cubicBezTo>
                    <a:cubicBezTo>
                      <a:pt x="18051" y="27150"/>
                      <a:pt x="15067" y="27012"/>
                      <a:pt x="12545" y="28398"/>
                    </a:cubicBezTo>
                    <a:cubicBezTo>
                      <a:pt x="9683" y="29972"/>
                      <a:pt x="8101" y="33296"/>
                      <a:pt x="7704" y="36459"/>
                    </a:cubicBezTo>
                    <a:cubicBezTo>
                      <a:pt x="7266" y="39938"/>
                      <a:pt x="7834" y="43384"/>
                      <a:pt x="8369" y="46644"/>
                    </a:cubicBezTo>
                    <a:cubicBezTo>
                      <a:pt x="8531" y="47642"/>
                      <a:pt x="8685" y="48631"/>
                      <a:pt x="8807" y="49612"/>
                    </a:cubicBezTo>
                    <a:cubicBezTo>
                      <a:pt x="9066" y="51850"/>
                      <a:pt x="9115" y="54015"/>
                      <a:pt x="8710" y="56156"/>
                    </a:cubicBezTo>
                    <a:cubicBezTo>
                      <a:pt x="7818" y="60876"/>
                      <a:pt x="4525" y="65247"/>
                      <a:pt x="0" y="67355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342" name="Google Shape;246;p9"/>
              <p:cNvSpPr/>
              <p:nvPr/>
            </p:nvSpPr>
            <p:spPr>
              <a:xfrm rot="2491800">
                <a:off x="-617040" y="4297680"/>
                <a:ext cx="3974040" cy="3604320"/>
              </a:xfrm>
              <a:custGeom>
                <a:avLst/>
                <a:gdLst>
                  <a:gd name="textAreaLeft" fmla="*/ 0 w 3974040"/>
                  <a:gd name="textAreaRight" fmla="*/ 3974400 w 3974040"/>
                  <a:gd name="textAreaTop" fmla="*/ 0 h 3604320"/>
                  <a:gd name="textAreaBottom" fmla="*/ 3604680 h 3604320"/>
                </a:gdLst>
                <a:ahLst/>
                <a:rect l="textAreaLeft" t="textAreaTop" r="textAreaRight" b="textAreaBottom"/>
                <a:pathLst>
                  <a:path fill="none" w="75547" h="68515">
                    <a:moveTo>
                      <a:pt x="75546" y="0"/>
                    </a:moveTo>
                    <a:cubicBezTo>
                      <a:pt x="72919" y="1873"/>
                      <a:pt x="62985" y="7306"/>
                      <a:pt x="59052" y="9861"/>
                    </a:cubicBezTo>
                    <a:cubicBezTo>
                      <a:pt x="58752" y="10056"/>
                      <a:pt x="58460" y="10266"/>
                      <a:pt x="58176" y="10493"/>
                    </a:cubicBezTo>
                    <a:cubicBezTo>
                      <a:pt x="56303" y="12042"/>
                      <a:pt x="54787" y="14037"/>
                      <a:pt x="54154" y="16267"/>
                    </a:cubicBezTo>
                    <a:cubicBezTo>
                      <a:pt x="54049" y="16616"/>
                      <a:pt x="53976" y="16981"/>
                      <a:pt x="53919" y="17338"/>
                    </a:cubicBezTo>
                    <a:cubicBezTo>
                      <a:pt x="53684" y="19032"/>
                      <a:pt x="53976" y="20735"/>
                      <a:pt x="54284" y="22454"/>
                    </a:cubicBezTo>
                    <a:cubicBezTo>
                      <a:pt x="54770" y="25122"/>
                      <a:pt x="55297" y="27904"/>
                      <a:pt x="55914" y="30653"/>
                    </a:cubicBezTo>
                    <a:lnTo>
                      <a:pt x="55979" y="30937"/>
                    </a:lnTo>
                    <a:cubicBezTo>
                      <a:pt x="56579" y="33572"/>
                      <a:pt x="57211" y="36297"/>
                      <a:pt x="56627" y="38924"/>
                    </a:cubicBezTo>
                    <a:cubicBezTo>
                      <a:pt x="56068" y="41406"/>
                      <a:pt x="54414" y="43579"/>
                      <a:pt x="52159" y="44617"/>
                    </a:cubicBezTo>
                    <a:cubicBezTo>
                      <a:pt x="51956" y="44714"/>
                      <a:pt x="51754" y="44795"/>
                      <a:pt x="51543" y="44868"/>
                    </a:cubicBezTo>
                    <a:cubicBezTo>
                      <a:pt x="48834" y="45825"/>
                      <a:pt x="45777" y="45128"/>
                      <a:pt x="43109" y="43993"/>
                    </a:cubicBezTo>
                    <a:cubicBezTo>
                      <a:pt x="37084" y="41438"/>
                      <a:pt x="32113" y="36832"/>
                      <a:pt x="26745" y="33037"/>
                    </a:cubicBezTo>
                    <a:cubicBezTo>
                      <a:pt x="24523" y="31472"/>
                      <a:pt x="22204" y="30028"/>
                      <a:pt x="19698" y="29023"/>
                    </a:cubicBezTo>
                    <a:cubicBezTo>
                      <a:pt x="19349" y="28885"/>
                      <a:pt x="19001" y="28755"/>
                      <a:pt x="18644" y="28642"/>
                    </a:cubicBezTo>
                    <a:cubicBezTo>
                      <a:pt x="15879" y="27725"/>
                      <a:pt x="12846" y="27507"/>
                      <a:pt x="10300" y="28885"/>
                    </a:cubicBezTo>
                    <a:cubicBezTo>
                      <a:pt x="7405" y="30450"/>
                      <a:pt x="5848" y="33840"/>
                      <a:pt x="5564" y="37059"/>
                    </a:cubicBezTo>
                    <a:cubicBezTo>
                      <a:pt x="5248" y="40506"/>
                      <a:pt x="6002" y="43903"/>
                      <a:pt x="6756" y="47115"/>
                    </a:cubicBezTo>
                    <a:cubicBezTo>
                      <a:pt x="6983" y="48096"/>
                      <a:pt x="7210" y="49077"/>
                      <a:pt x="7396" y="50050"/>
                    </a:cubicBezTo>
                    <a:cubicBezTo>
                      <a:pt x="7826" y="52264"/>
                      <a:pt x="8070" y="54437"/>
                      <a:pt x="7842" y="56627"/>
                    </a:cubicBezTo>
                    <a:cubicBezTo>
                      <a:pt x="7348" y="61452"/>
                      <a:pt x="4372" y="66074"/>
                      <a:pt x="1" y="68515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343" name="Google Shape;247;p9"/>
              <p:cNvSpPr/>
              <p:nvPr/>
            </p:nvSpPr>
            <p:spPr>
              <a:xfrm rot="2491800">
                <a:off x="-514080" y="4358520"/>
                <a:ext cx="3835440" cy="3664800"/>
              </a:xfrm>
              <a:custGeom>
                <a:avLst/>
                <a:gdLst>
                  <a:gd name="textAreaLeft" fmla="*/ 0 w 3835440"/>
                  <a:gd name="textAreaRight" fmla="*/ 3835800 w 3835440"/>
                  <a:gd name="textAreaTop" fmla="*/ 0 h 3664800"/>
                  <a:gd name="textAreaBottom" fmla="*/ 3665160 h 3664800"/>
                </a:gdLst>
                <a:ahLst/>
                <a:rect l="textAreaLeft" t="textAreaTop" r="textAreaRight" b="textAreaBottom"/>
                <a:pathLst>
                  <a:path fill="none" w="72911" h="69667">
                    <a:moveTo>
                      <a:pt x="72910" y="0"/>
                    </a:moveTo>
                    <a:cubicBezTo>
                      <a:pt x="70388" y="1671"/>
                      <a:pt x="60106" y="7274"/>
                      <a:pt x="56303" y="9861"/>
                    </a:cubicBezTo>
                    <a:cubicBezTo>
                      <a:pt x="56003" y="10064"/>
                      <a:pt x="55711" y="10283"/>
                      <a:pt x="55435" y="10518"/>
                    </a:cubicBezTo>
                    <a:cubicBezTo>
                      <a:pt x="53594" y="12148"/>
                      <a:pt x="52134" y="14240"/>
                      <a:pt x="51607" y="16559"/>
                    </a:cubicBezTo>
                    <a:cubicBezTo>
                      <a:pt x="51518" y="16924"/>
                      <a:pt x="51461" y="17289"/>
                      <a:pt x="51429" y="17662"/>
                    </a:cubicBezTo>
                    <a:cubicBezTo>
                      <a:pt x="51275" y="19405"/>
                      <a:pt x="51672" y="21133"/>
                      <a:pt x="52062" y="22860"/>
                    </a:cubicBezTo>
                    <a:cubicBezTo>
                      <a:pt x="52670" y="25552"/>
                      <a:pt x="53262" y="28326"/>
                      <a:pt x="53862" y="31091"/>
                    </a:cubicBezTo>
                    <a:cubicBezTo>
                      <a:pt x="53886" y="31188"/>
                      <a:pt x="53902" y="31285"/>
                      <a:pt x="53927" y="31383"/>
                    </a:cubicBezTo>
                    <a:cubicBezTo>
                      <a:pt x="54510" y="34034"/>
                      <a:pt x="55062" y="36767"/>
                      <a:pt x="54502" y="39419"/>
                    </a:cubicBezTo>
                    <a:cubicBezTo>
                      <a:pt x="53975" y="41933"/>
                      <a:pt x="52402" y="44212"/>
                      <a:pt x="50156" y="45331"/>
                    </a:cubicBezTo>
                    <a:cubicBezTo>
                      <a:pt x="49953" y="45436"/>
                      <a:pt x="49750" y="45525"/>
                      <a:pt x="49531" y="45606"/>
                    </a:cubicBezTo>
                    <a:cubicBezTo>
                      <a:pt x="46831" y="46644"/>
                      <a:pt x="43733" y="45947"/>
                      <a:pt x="41041" y="44812"/>
                    </a:cubicBezTo>
                    <a:cubicBezTo>
                      <a:pt x="34967" y="42233"/>
                      <a:pt x="29988" y="37594"/>
                      <a:pt x="24596" y="33759"/>
                    </a:cubicBezTo>
                    <a:cubicBezTo>
                      <a:pt x="22366" y="32169"/>
                      <a:pt x="20038" y="30718"/>
                      <a:pt x="17516" y="29672"/>
                    </a:cubicBezTo>
                    <a:cubicBezTo>
                      <a:pt x="17168" y="29526"/>
                      <a:pt x="16819" y="29396"/>
                      <a:pt x="16462" y="29274"/>
                    </a:cubicBezTo>
                    <a:cubicBezTo>
                      <a:pt x="13689" y="28309"/>
                      <a:pt x="10624" y="28009"/>
                      <a:pt x="8053" y="29372"/>
                    </a:cubicBezTo>
                    <a:cubicBezTo>
                      <a:pt x="5109" y="30929"/>
                      <a:pt x="3593" y="34391"/>
                      <a:pt x="3406" y="37659"/>
                    </a:cubicBezTo>
                    <a:cubicBezTo>
                      <a:pt x="3220" y="41089"/>
                      <a:pt x="4161" y="44422"/>
                      <a:pt x="5134" y="47585"/>
                    </a:cubicBezTo>
                    <a:cubicBezTo>
                      <a:pt x="5426" y="48550"/>
                      <a:pt x="5726" y="49515"/>
                      <a:pt x="5985" y="50480"/>
                    </a:cubicBezTo>
                    <a:cubicBezTo>
                      <a:pt x="6585" y="52678"/>
                      <a:pt x="7023" y="54867"/>
                      <a:pt x="6974" y="57097"/>
                    </a:cubicBezTo>
                    <a:cubicBezTo>
                      <a:pt x="6877" y="62019"/>
                      <a:pt x="4209" y="66909"/>
                      <a:pt x="1" y="6966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344" name="Google Shape;248;p9"/>
              <p:cNvSpPr/>
              <p:nvPr/>
            </p:nvSpPr>
            <p:spPr>
              <a:xfrm rot="2491800">
                <a:off x="-411480" y="4419720"/>
                <a:ext cx="3696840" cy="3725280"/>
              </a:xfrm>
              <a:custGeom>
                <a:avLst/>
                <a:gdLst>
                  <a:gd name="textAreaLeft" fmla="*/ 0 w 3696840"/>
                  <a:gd name="textAreaRight" fmla="*/ 3697200 w 3696840"/>
                  <a:gd name="textAreaTop" fmla="*/ 0 h 3725280"/>
                  <a:gd name="textAreaBottom" fmla="*/ 3725640 h 3725280"/>
                </a:gdLst>
                <a:ahLst/>
                <a:rect l="textAreaLeft" t="textAreaTop" r="textAreaRight" b="textAreaBottom"/>
                <a:pathLst>
                  <a:path fill="none" w="70275" h="70818">
                    <a:moveTo>
                      <a:pt x="70274" y="0"/>
                    </a:moveTo>
                    <a:cubicBezTo>
                      <a:pt x="67850" y="1460"/>
                      <a:pt x="57227" y="7242"/>
                      <a:pt x="53553" y="9861"/>
                    </a:cubicBezTo>
                    <a:cubicBezTo>
                      <a:pt x="53253" y="10072"/>
                      <a:pt x="52961" y="10299"/>
                      <a:pt x="52694" y="10542"/>
                    </a:cubicBezTo>
                    <a:cubicBezTo>
                      <a:pt x="50893" y="12245"/>
                      <a:pt x="49482" y="14451"/>
                      <a:pt x="49061" y="16835"/>
                    </a:cubicBezTo>
                    <a:cubicBezTo>
                      <a:pt x="48988" y="17216"/>
                      <a:pt x="48947" y="17597"/>
                      <a:pt x="48931" y="17978"/>
                    </a:cubicBezTo>
                    <a:cubicBezTo>
                      <a:pt x="48858" y="19770"/>
                      <a:pt x="49369" y="21522"/>
                      <a:pt x="49831" y="23265"/>
                    </a:cubicBezTo>
                    <a:cubicBezTo>
                      <a:pt x="50561" y="25974"/>
                      <a:pt x="51218" y="28747"/>
                      <a:pt x="51810" y="31529"/>
                    </a:cubicBezTo>
                    <a:lnTo>
                      <a:pt x="51875" y="31813"/>
                    </a:lnTo>
                    <a:cubicBezTo>
                      <a:pt x="52434" y="34489"/>
                      <a:pt x="52913" y="37238"/>
                      <a:pt x="52377" y="39914"/>
                    </a:cubicBezTo>
                    <a:cubicBezTo>
                      <a:pt x="51875" y="42444"/>
                      <a:pt x="50383" y="44836"/>
                      <a:pt x="48144" y="46036"/>
                    </a:cubicBezTo>
                    <a:cubicBezTo>
                      <a:pt x="47942" y="46150"/>
                      <a:pt x="47731" y="46247"/>
                      <a:pt x="47520" y="46336"/>
                    </a:cubicBezTo>
                    <a:cubicBezTo>
                      <a:pt x="44820" y="47455"/>
                      <a:pt x="41681" y="46758"/>
                      <a:pt x="38973" y="45614"/>
                    </a:cubicBezTo>
                    <a:cubicBezTo>
                      <a:pt x="32850" y="43028"/>
                      <a:pt x="27863" y="38349"/>
                      <a:pt x="22438" y="34472"/>
                    </a:cubicBezTo>
                    <a:cubicBezTo>
                      <a:pt x="20192" y="32875"/>
                      <a:pt x="17857" y="31407"/>
                      <a:pt x="15335" y="30320"/>
                    </a:cubicBezTo>
                    <a:cubicBezTo>
                      <a:pt x="14986" y="30175"/>
                      <a:pt x="14637" y="30029"/>
                      <a:pt x="14280" y="29899"/>
                    </a:cubicBezTo>
                    <a:cubicBezTo>
                      <a:pt x="11499" y="28885"/>
                      <a:pt x="8393" y="28504"/>
                      <a:pt x="5798" y="29858"/>
                    </a:cubicBezTo>
                    <a:cubicBezTo>
                      <a:pt x="2830" y="31407"/>
                      <a:pt x="1322" y="34943"/>
                      <a:pt x="1257" y="38268"/>
                    </a:cubicBezTo>
                    <a:cubicBezTo>
                      <a:pt x="1192" y="41665"/>
                      <a:pt x="2327" y="44933"/>
                      <a:pt x="3503" y="48055"/>
                    </a:cubicBezTo>
                    <a:cubicBezTo>
                      <a:pt x="3860" y="49004"/>
                      <a:pt x="4233" y="49961"/>
                      <a:pt x="4566" y="50918"/>
                    </a:cubicBezTo>
                    <a:cubicBezTo>
                      <a:pt x="5336" y="53091"/>
                      <a:pt x="5969" y="55289"/>
                      <a:pt x="6098" y="57567"/>
                    </a:cubicBezTo>
                    <a:cubicBezTo>
                      <a:pt x="6390" y="62587"/>
                      <a:pt x="4047" y="67736"/>
                      <a:pt x="0" y="70818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345" name="Google Shape;249;p9"/>
              <p:cNvSpPr/>
              <p:nvPr/>
            </p:nvSpPr>
            <p:spPr>
              <a:xfrm rot="2491800">
                <a:off x="-352440" y="4464000"/>
                <a:ext cx="3607920" cy="3786480"/>
              </a:xfrm>
              <a:custGeom>
                <a:avLst/>
                <a:gdLst>
                  <a:gd name="textAreaLeft" fmla="*/ 0 w 3607920"/>
                  <a:gd name="textAreaRight" fmla="*/ 3608280 w 3607920"/>
                  <a:gd name="textAreaTop" fmla="*/ 0 h 3786480"/>
                  <a:gd name="textAreaBottom" fmla="*/ 3786840 h 3786480"/>
                </a:gdLst>
                <a:ahLst/>
                <a:rect l="textAreaLeft" t="textAreaTop" r="textAreaRight" b="textAreaBottom"/>
                <a:pathLst>
                  <a:path fill="none" w="68589" h="71978">
                    <a:moveTo>
                      <a:pt x="68589" y="0"/>
                    </a:moveTo>
                    <a:cubicBezTo>
                      <a:pt x="66034" y="1379"/>
                      <a:pt x="52946" y="8499"/>
                      <a:pt x="50902" y="10567"/>
                    </a:cubicBezTo>
                    <a:cubicBezTo>
                      <a:pt x="48867" y="12634"/>
                      <a:pt x="47367" y="15391"/>
                      <a:pt x="47391" y="18303"/>
                    </a:cubicBezTo>
                    <a:cubicBezTo>
                      <a:pt x="47399" y="20135"/>
                      <a:pt x="48016" y="21911"/>
                      <a:pt x="48559" y="23663"/>
                    </a:cubicBezTo>
                    <a:cubicBezTo>
                      <a:pt x="49410" y="26396"/>
                      <a:pt x="50124" y="29161"/>
                      <a:pt x="50708" y="31967"/>
                    </a:cubicBezTo>
                    <a:cubicBezTo>
                      <a:pt x="51284" y="34740"/>
                      <a:pt x="51721" y="37611"/>
                      <a:pt x="51211" y="40400"/>
                    </a:cubicBezTo>
                    <a:cubicBezTo>
                      <a:pt x="50700" y="43190"/>
                      <a:pt x="49062" y="45906"/>
                      <a:pt x="46467" y="47066"/>
                    </a:cubicBezTo>
                    <a:cubicBezTo>
                      <a:pt x="43766" y="48266"/>
                      <a:pt x="40588" y="47577"/>
                      <a:pt x="37863" y="46425"/>
                    </a:cubicBezTo>
                    <a:cubicBezTo>
                      <a:pt x="29129" y="42744"/>
                      <a:pt x="22764" y="34829"/>
                      <a:pt x="14103" y="30969"/>
                    </a:cubicBezTo>
                    <a:cubicBezTo>
                      <a:pt x="11070" y="29623"/>
                      <a:pt x="7453" y="28828"/>
                      <a:pt x="4502" y="30345"/>
                    </a:cubicBezTo>
                    <a:cubicBezTo>
                      <a:pt x="1493" y="31886"/>
                      <a:pt x="1" y="35494"/>
                      <a:pt x="58" y="38860"/>
                    </a:cubicBezTo>
                    <a:cubicBezTo>
                      <a:pt x="106" y="42233"/>
                      <a:pt x="1436" y="45452"/>
                      <a:pt x="2831" y="48526"/>
                    </a:cubicBezTo>
                    <a:cubicBezTo>
                      <a:pt x="4226" y="51599"/>
                      <a:pt x="5726" y="54705"/>
                      <a:pt x="6180" y="58046"/>
                    </a:cubicBezTo>
                    <a:cubicBezTo>
                      <a:pt x="6861" y="63163"/>
                      <a:pt x="4834" y="68572"/>
                      <a:pt x="942" y="71978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</p:grpSp>
        <p:sp>
          <p:nvSpPr>
            <p:cNvPr id="346" name="Google Shape;250;p9"/>
            <p:cNvSpPr/>
            <p:nvPr/>
          </p:nvSpPr>
          <p:spPr>
            <a:xfrm flipH="1" rot="10800000">
              <a:off x="-2055240" y="-2292840"/>
              <a:ext cx="3741120" cy="2845440"/>
            </a:xfrm>
            <a:prstGeom prst="round1Rect">
              <a:avLst>
                <a:gd name="adj" fmla="val 24600"/>
              </a:avLst>
            </a:prstGeom>
            <a:noFill/>
            <a:ln w="9525">
              <a:solidFill>
                <a:srgbClr val="303a3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sp>
        <p:nvSpPr>
          <p:cNvPr id="347" name="PlaceHolder 1"/>
          <p:cNvSpPr>
            <a:spLocks noGrp="1"/>
          </p:cNvSpPr>
          <p:nvPr>
            <p:ph type="title"/>
          </p:nvPr>
        </p:nvSpPr>
        <p:spPr>
          <a:xfrm>
            <a:off x="827640" y="1357200"/>
            <a:ext cx="3744000" cy="917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b">
            <a:noAutofit/>
          </a:bodyPr>
          <a:p>
            <a:pPr indent="0">
              <a:buNone/>
            </a:pPr>
            <a:r>
              <a:rPr b="0" lang="hu-HU" sz="3400" spc="-1" strike="noStrike">
                <a:solidFill>
                  <a:srgbClr val="000000"/>
                </a:solidFill>
                <a:latin typeface="Arial"/>
              </a:rPr>
              <a:t>Címszöveg formátumának szerkesztése</a:t>
            </a:r>
            <a:endParaRPr b="0" lang="hu-HU" sz="3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8" name="PlaceHolder 2"/>
          <p:cNvSpPr>
            <a:spLocks noGrp="1"/>
          </p:cNvSpPr>
          <p:nvPr>
            <p:ph type="body"/>
          </p:nvPr>
        </p:nvSpPr>
        <p:spPr>
          <a:xfrm>
            <a:off x="5231880" y="552240"/>
            <a:ext cx="3185640" cy="4038840"/>
          </a:xfrm>
          <a:prstGeom prst="rect">
            <a:avLst/>
          </a:prstGeom>
          <a:noFill/>
          <a:ln w="9360">
            <a:solidFill>
              <a:schemeClr val="dk1"/>
            </a:solidFill>
            <a:round/>
          </a:ln>
        </p:spPr>
        <p:txBody>
          <a:bodyPr lIns="90000" rIns="90000" tIns="45000" bIns="45000" anchor="t">
            <a:normAutofit fontScale="50000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Vázlatszöveg formátumának szerkesztése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Második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Harmadik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Negyedik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Ötödik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Hatodik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Hetedik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5" name="Google Shape;33;p3"/>
          <p:cNvGrpSpPr/>
          <p:nvPr/>
        </p:nvGrpSpPr>
        <p:grpSpPr>
          <a:xfrm>
            <a:off x="5402880" y="-2293200"/>
            <a:ext cx="8422560" cy="8027640"/>
            <a:chOff x="5402880" y="-2293200"/>
            <a:chExt cx="8422560" cy="8027640"/>
          </a:xfrm>
        </p:grpSpPr>
        <p:grpSp>
          <p:nvGrpSpPr>
            <p:cNvPr id="386" name="Google Shape;34;p3"/>
            <p:cNvGrpSpPr/>
            <p:nvPr/>
          </p:nvGrpSpPr>
          <p:grpSpPr>
            <a:xfrm>
              <a:off x="7790760" y="1695600"/>
              <a:ext cx="6034680" cy="4038840"/>
              <a:chOff x="7790760" y="1695600"/>
              <a:chExt cx="6034680" cy="4038840"/>
            </a:xfrm>
          </p:grpSpPr>
          <p:sp>
            <p:nvSpPr>
              <p:cNvPr id="387" name="Google Shape;35;p3"/>
              <p:cNvSpPr/>
              <p:nvPr/>
            </p:nvSpPr>
            <p:spPr>
              <a:xfrm rot="10800000">
                <a:off x="8051400" y="2784600"/>
                <a:ext cx="5774040" cy="2949480"/>
              </a:xfrm>
              <a:custGeom>
                <a:avLst/>
                <a:gdLst>
                  <a:gd name="textAreaLeft" fmla="*/ 0 w 5774040"/>
                  <a:gd name="textAreaRight" fmla="*/ 5774400 w 5774040"/>
                  <a:gd name="textAreaTop" fmla="*/ 0 h 2949480"/>
                  <a:gd name="textAreaBottom" fmla="*/ 2949840 h 2949480"/>
                </a:gdLst>
                <a:ahLst/>
                <a:rect l="textAreaLeft" t="textAreaTop" r="textAreaRight" b="textAreaBottom"/>
                <a:pathLst>
                  <a:path fill="none" w="109750" h="56068">
                    <a:moveTo>
                      <a:pt x="0" y="53521"/>
                    </a:moveTo>
                    <a:cubicBezTo>
                      <a:pt x="9358" y="56068"/>
                      <a:pt x="20095" y="52256"/>
                      <a:pt x="25747" y="44390"/>
                    </a:cubicBezTo>
                    <a:cubicBezTo>
                      <a:pt x="29063" y="39776"/>
                      <a:pt x="30637" y="34148"/>
                      <a:pt x="33499" y="29250"/>
                    </a:cubicBezTo>
                    <a:cubicBezTo>
                      <a:pt x="36362" y="24344"/>
                      <a:pt x="41333" y="19892"/>
                      <a:pt x="46985" y="20411"/>
                    </a:cubicBezTo>
                    <a:cubicBezTo>
                      <a:pt x="49799" y="20679"/>
                      <a:pt x="52353" y="22147"/>
                      <a:pt x="54705" y="23720"/>
                    </a:cubicBezTo>
                    <a:cubicBezTo>
                      <a:pt x="62100" y="28667"/>
                      <a:pt x="69309" y="35316"/>
                      <a:pt x="78205" y="35422"/>
                    </a:cubicBezTo>
                    <a:cubicBezTo>
                      <a:pt x="80549" y="35454"/>
                      <a:pt x="83265" y="34724"/>
                      <a:pt x="84165" y="32559"/>
                    </a:cubicBezTo>
                    <a:cubicBezTo>
                      <a:pt x="85147" y="30199"/>
                      <a:pt x="83452" y="27685"/>
                      <a:pt x="82641" y="25269"/>
                    </a:cubicBezTo>
                    <a:cubicBezTo>
                      <a:pt x="81092" y="20671"/>
                      <a:pt x="83087" y="15132"/>
                      <a:pt x="87214" y="12586"/>
                    </a:cubicBezTo>
                    <a:cubicBezTo>
                      <a:pt x="89493" y="11175"/>
                      <a:pt x="92202" y="10672"/>
                      <a:pt x="94756" y="9861"/>
                    </a:cubicBezTo>
                    <a:cubicBezTo>
                      <a:pt x="100570" y="8029"/>
                      <a:pt x="105760" y="4615"/>
                      <a:pt x="109750" y="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388" name="Google Shape;36;p3"/>
              <p:cNvSpPr/>
              <p:nvPr/>
            </p:nvSpPr>
            <p:spPr>
              <a:xfrm rot="10800000">
                <a:off x="8035200" y="2766960"/>
                <a:ext cx="5635440" cy="2951280"/>
              </a:xfrm>
              <a:custGeom>
                <a:avLst/>
                <a:gdLst>
                  <a:gd name="textAreaLeft" fmla="*/ 0 w 5635440"/>
                  <a:gd name="textAreaRight" fmla="*/ 5635800 w 5635440"/>
                  <a:gd name="textAreaTop" fmla="*/ 0 h 2951280"/>
                  <a:gd name="textAreaBottom" fmla="*/ 2951640 h 2951280"/>
                </a:gdLst>
                <a:ahLst/>
                <a:rect l="textAreaLeft" t="textAreaTop" r="textAreaRight" b="textAreaBottom"/>
                <a:pathLst>
                  <a:path fill="none" w="107115" h="56101">
                    <a:moveTo>
                      <a:pt x="107115" y="1"/>
                    </a:moveTo>
                    <a:cubicBezTo>
                      <a:pt x="103263" y="4380"/>
                      <a:pt x="97643" y="7964"/>
                      <a:pt x="92008" y="9861"/>
                    </a:cubicBezTo>
                    <a:cubicBezTo>
                      <a:pt x="91683" y="9975"/>
                      <a:pt x="91359" y="10080"/>
                      <a:pt x="91034" y="10186"/>
                    </a:cubicBezTo>
                    <a:cubicBezTo>
                      <a:pt x="88804" y="10899"/>
                      <a:pt x="86558" y="11564"/>
                      <a:pt x="84669" y="12870"/>
                    </a:cubicBezTo>
                    <a:cubicBezTo>
                      <a:pt x="84377" y="13073"/>
                      <a:pt x="84093" y="13292"/>
                      <a:pt x="83825" y="13527"/>
                    </a:cubicBezTo>
                    <a:cubicBezTo>
                      <a:pt x="82568" y="14654"/>
                      <a:pt x="81587" y="16057"/>
                      <a:pt x="80963" y="17622"/>
                    </a:cubicBezTo>
                    <a:cubicBezTo>
                      <a:pt x="79965" y="20063"/>
                      <a:pt x="79746" y="22869"/>
                      <a:pt x="80509" y="25439"/>
                    </a:cubicBezTo>
                    <a:cubicBezTo>
                      <a:pt x="80533" y="25528"/>
                      <a:pt x="80565" y="25618"/>
                      <a:pt x="80590" y="25699"/>
                    </a:cubicBezTo>
                    <a:cubicBezTo>
                      <a:pt x="81393" y="28131"/>
                      <a:pt x="82998" y="30670"/>
                      <a:pt x="82049" y="33046"/>
                    </a:cubicBezTo>
                    <a:cubicBezTo>
                      <a:pt x="81174" y="35235"/>
                      <a:pt x="78538" y="36078"/>
                      <a:pt x="76203" y="36135"/>
                    </a:cubicBezTo>
                    <a:cubicBezTo>
                      <a:pt x="75992" y="36135"/>
                      <a:pt x="75789" y="36135"/>
                      <a:pt x="75586" y="36135"/>
                    </a:cubicBezTo>
                    <a:cubicBezTo>
                      <a:pt x="72886" y="36087"/>
                      <a:pt x="70299" y="35373"/>
                      <a:pt x="67834" y="34286"/>
                    </a:cubicBezTo>
                    <a:cubicBezTo>
                      <a:pt x="62425" y="31910"/>
                      <a:pt x="57543" y="27791"/>
                      <a:pt x="52556" y="24434"/>
                    </a:cubicBezTo>
                    <a:cubicBezTo>
                      <a:pt x="50480" y="23039"/>
                      <a:pt x="48250" y="21725"/>
                      <a:pt x="45826" y="21214"/>
                    </a:cubicBezTo>
                    <a:cubicBezTo>
                      <a:pt x="45485" y="21141"/>
                      <a:pt x="45153" y="21085"/>
                      <a:pt x="44812" y="21044"/>
                    </a:cubicBezTo>
                    <a:cubicBezTo>
                      <a:pt x="42112" y="20744"/>
                      <a:pt x="39541" y="21539"/>
                      <a:pt x="37295" y="23039"/>
                    </a:cubicBezTo>
                    <a:cubicBezTo>
                      <a:pt x="34805" y="24701"/>
                      <a:pt x="32778" y="27231"/>
                      <a:pt x="31359" y="29851"/>
                    </a:cubicBezTo>
                    <a:cubicBezTo>
                      <a:pt x="29332" y="33589"/>
                      <a:pt x="28042" y="37692"/>
                      <a:pt x="26226" y="41463"/>
                    </a:cubicBezTo>
                    <a:cubicBezTo>
                      <a:pt x="25666" y="42623"/>
                      <a:pt x="25042" y="43742"/>
                      <a:pt x="24344" y="44820"/>
                    </a:cubicBezTo>
                    <a:cubicBezTo>
                      <a:pt x="22739" y="47245"/>
                      <a:pt x="20687" y="49337"/>
                      <a:pt x="18287" y="50975"/>
                    </a:cubicBezTo>
                    <a:cubicBezTo>
                      <a:pt x="13040" y="54584"/>
                      <a:pt x="6269" y="56100"/>
                      <a:pt x="1" y="54673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389" name="Google Shape;37;p3"/>
              <p:cNvSpPr/>
              <p:nvPr/>
            </p:nvSpPr>
            <p:spPr>
              <a:xfrm rot="10800000">
                <a:off x="8019000" y="2707920"/>
                <a:ext cx="5496840" cy="2994840"/>
              </a:xfrm>
              <a:custGeom>
                <a:avLst/>
                <a:gdLst>
                  <a:gd name="textAreaLeft" fmla="*/ 0 w 5496840"/>
                  <a:gd name="textAreaRight" fmla="*/ 5497200 w 5496840"/>
                  <a:gd name="textAreaTop" fmla="*/ 0 h 2994840"/>
                  <a:gd name="textAreaBottom" fmla="*/ 2995200 h 2994840"/>
                </a:gdLst>
                <a:ahLst/>
                <a:rect l="textAreaLeft" t="textAreaTop" r="textAreaRight" b="textAreaBottom"/>
                <a:pathLst>
                  <a:path fill="none" w="104480" h="56928">
                    <a:moveTo>
                      <a:pt x="104479" y="1"/>
                    </a:moveTo>
                    <a:cubicBezTo>
                      <a:pt x="100733" y="4169"/>
                      <a:pt x="94740" y="7883"/>
                      <a:pt x="89258" y="9861"/>
                    </a:cubicBezTo>
                    <a:cubicBezTo>
                      <a:pt x="88926" y="9983"/>
                      <a:pt x="88601" y="10097"/>
                      <a:pt x="88293" y="10210"/>
                    </a:cubicBezTo>
                    <a:cubicBezTo>
                      <a:pt x="86096" y="10989"/>
                      <a:pt x="83906" y="11767"/>
                      <a:pt x="82122" y="13146"/>
                    </a:cubicBezTo>
                    <a:cubicBezTo>
                      <a:pt x="81846" y="13365"/>
                      <a:pt x="81579" y="13600"/>
                      <a:pt x="81327" y="13843"/>
                    </a:cubicBezTo>
                    <a:cubicBezTo>
                      <a:pt x="80152" y="15003"/>
                      <a:pt x="79300" y="16438"/>
                      <a:pt x="78732" y="18019"/>
                    </a:cubicBezTo>
                    <a:cubicBezTo>
                      <a:pt x="77865" y="20476"/>
                      <a:pt x="77703" y="23290"/>
                      <a:pt x="78457" y="25869"/>
                    </a:cubicBezTo>
                    <a:cubicBezTo>
                      <a:pt x="78481" y="25958"/>
                      <a:pt x="78513" y="26047"/>
                      <a:pt x="78538" y="26137"/>
                    </a:cubicBezTo>
                    <a:cubicBezTo>
                      <a:pt x="79324" y="28586"/>
                      <a:pt x="80849" y="31140"/>
                      <a:pt x="79924" y="33540"/>
                    </a:cubicBezTo>
                    <a:cubicBezTo>
                      <a:pt x="79081" y="35746"/>
                      <a:pt x="76527" y="36703"/>
                      <a:pt x="74199" y="36841"/>
                    </a:cubicBezTo>
                    <a:cubicBezTo>
                      <a:pt x="73989" y="36849"/>
                      <a:pt x="73786" y="36857"/>
                      <a:pt x="73575" y="36865"/>
                    </a:cubicBezTo>
                    <a:cubicBezTo>
                      <a:pt x="70875" y="36906"/>
                      <a:pt x="68255" y="36184"/>
                      <a:pt x="65774" y="35097"/>
                    </a:cubicBezTo>
                    <a:cubicBezTo>
                      <a:pt x="60316" y="32705"/>
                      <a:pt x="55427" y="28545"/>
                      <a:pt x="50407" y="25147"/>
                    </a:cubicBezTo>
                    <a:cubicBezTo>
                      <a:pt x="48315" y="23736"/>
                      <a:pt x="46077" y="22414"/>
                      <a:pt x="43644" y="21855"/>
                    </a:cubicBezTo>
                    <a:cubicBezTo>
                      <a:pt x="43303" y="21782"/>
                      <a:pt x="42971" y="21717"/>
                      <a:pt x="42622" y="21677"/>
                    </a:cubicBezTo>
                    <a:cubicBezTo>
                      <a:pt x="39922" y="21320"/>
                      <a:pt x="37311" y="22033"/>
                      <a:pt x="35040" y="23525"/>
                    </a:cubicBezTo>
                    <a:cubicBezTo>
                      <a:pt x="32510" y="25180"/>
                      <a:pt x="30540" y="27783"/>
                      <a:pt x="29201" y="30443"/>
                    </a:cubicBezTo>
                    <a:cubicBezTo>
                      <a:pt x="27336" y="34165"/>
                      <a:pt x="26201" y="38203"/>
                      <a:pt x="24595" y="41925"/>
                    </a:cubicBezTo>
                    <a:cubicBezTo>
                      <a:pt x="24109" y="43069"/>
                      <a:pt x="23549" y="44180"/>
                      <a:pt x="22925" y="45250"/>
                    </a:cubicBezTo>
                    <a:cubicBezTo>
                      <a:pt x="21506" y="47650"/>
                      <a:pt x="19633" y="49751"/>
                      <a:pt x="17411" y="51437"/>
                    </a:cubicBezTo>
                    <a:cubicBezTo>
                      <a:pt x="12570" y="55151"/>
                      <a:pt x="6115" y="56927"/>
                      <a:pt x="0" y="5581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390" name="Google Shape;38;p3"/>
              <p:cNvSpPr/>
              <p:nvPr/>
            </p:nvSpPr>
            <p:spPr>
              <a:xfrm rot="10800000">
                <a:off x="8002440" y="2648160"/>
                <a:ext cx="5358960" cy="3038760"/>
              </a:xfrm>
              <a:custGeom>
                <a:avLst/>
                <a:gdLst>
                  <a:gd name="textAreaLeft" fmla="*/ 0 w 5358960"/>
                  <a:gd name="textAreaRight" fmla="*/ 5359320 w 5358960"/>
                  <a:gd name="textAreaTop" fmla="*/ 0 h 3038760"/>
                  <a:gd name="textAreaBottom" fmla="*/ 3039120 h 3038760"/>
                </a:gdLst>
                <a:ahLst/>
                <a:rect l="textAreaLeft" t="textAreaTop" r="textAreaRight" b="textAreaBottom"/>
                <a:pathLst>
                  <a:path fill="none" w="101861" h="57763">
                    <a:moveTo>
                      <a:pt x="101860" y="1"/>
                    </a:moveTo>
                    <a:cubicBezTo>
                      <a:pt x="98211" y="3966"/>
                      <a:pt x="91854" y="7802"/>
                      <a:pt x="86526" y="9861"/>
                    </a:cubicBezTo>
                    <a:cubicBezTo>
                      <a:pt x="86185" y="9991"/>
                      <a:pt x="85869" y="10121"/>
                      <a:pt x="85561" y="10234"/>
                    </a:cubicBezTo>
                    <a:cubicBezTo>
                      <a:pt x="83388" y="11078"/>
                      <a:pt x="81271" y="11978"/>
                      <a:pt x="79593" y="13438"/>
                    </a:cubicBezTo>
                    <a:cubicBezTo>
                      <a:pt x="79325" y="13665"/>
                      <a:pt x="79082" y="13908"/>
                      <a:pt x="78846" y="14167"/>
                    </a:cubicBezTo>
                    <a:cubicBezTo>
                      <a:pt x="77752" y="15368"/>
                      <a:pt x="77006" y="16844"/>
                      <a:pt x="76519" y="18433"/>
                    </a:cubicBezTo>
                    <a:cubicBezTo>
                      <a:pt x="75765" y="20906"/>
                      <a:pt x="75668" y="23712"/>
                      <a:pt x="76414" y="26307"/>
                    </a:cubicBezTo>
                    <a:cubicBezTo>
                      <a:pt x="76438" y="26396"/>
                      <a:pt x="76471" y="26485"/>
                      <a:pt x="76495" y="26575"/>
                    </a:cubicBezTo>
                    <a:cubicBezTo>
                      <a:pt x="77257" y="29048"/>
                      <a:pt x="78701" y="31610"/>
                      <a:pt x="77809" y="34027"/>
                    </a:cubicBezTo>
                    <a:cubicBezTo>
                      <a:pt x="76989" y="36265"/>
                      <a:pt x="74516" y="37327"/>
                      <a:pt x="72197" y="37546"/>
                    </a:cubicBezTo>
                    <a:cubicBezTo>
                      <a:pt x="71994" y="37563"/>
                      <a:pt x="71783" y="37579"/>
                      <a:pt x="71581" y="37587"/>
                    </a:cubicBezTo>
                    <a:cubicBezTo>
                      <a:pt x="68872" y="37717"/>
                      <a:pt x="66212" y="37003"/>
                      <a:pt x="63715" y="35908"/>
                    </a:cubicBezTo>
                    <a:cubicBezTo>
                      <a:pt x="58209" y="33500"/>
                      <a:pt x="53311" y="29299"/>
                      <a:pt x="48259" y="25869"/>
                    </a:cubicBezTo>
                    <a:cubicBezTo>
                      <a:pt x="46150" y="24442"/>
                      <a:pt x="43912" y="23112"/>
                      <a:pt x="41463" y="22520"/>
                    </a:cubicBezTo>
                    <a:cubicBezTo>
                      <a:pt x="41131" y="22431"/>
                      <a:pt x="40790" y="22366"/>
                      <a:pt x="40441" y="22317"/>
                    </a:cubicBezTo>
                    <a:cubicBezTo>
                      <a:pt x="37733" y="21912"/>
                      <a:pt x="35089" y="22536"/>
                      <a:pt x="32786" y="24020"/>
                    </a:cubicBezTo>
                    <a:cubicBezTo>
                      <a:pt x="30232" y="25666"/>
                      <a:pt x="28302" y="28350"/>
                      <a:pt x="27053" y="31051"/>
                    </a:cubicBezTo>
                    <a:cubicBezTo>
                      <a:pt x="25342" y="34757"/>
                      <a:pt x="24369" y="38722"/>
                      <a:pt x="22974" y="42404"/>
                    </a:cubicBezTo>
                    <a:cubicBezTo>
                      <a:pt x="22552" y="43531"/>
                      <a:pt x="22066" y="44626"/>
                      <a:pt x="21515" y="45696"/>
                    </a:cubicBezTo>
                    <a:cubicBezTo>
                      <a:pt x="20266" y="48064"/>
                      <a:pt x="18579" y="50180"/>
                      <a:pt x="16544" y="51916"/>
                    </a:cubicBezTo>
                    <a:cubicBezTo>
                      <a:pt x="12092" y="55735"/>
                      <a:pt x="5953" y="57763"/>
                      <a:pt x="1" y="56984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391" name="Google Shape;39;p3"/>
              <p:cNvSpPr/>
              <p:nvPr/>
            </p:nvSpPr>
            <p:spPr>
              <a:xfrm rot="10800000">
                <a:off x="7986600" y="2588760"/>
                <a:ext cx="5219640" cy="3082680"/>
              </a:xfrm>
              <a:custGeom>
                <a:avLst/>
                <a:gdLst>
                  <a:gd name="textAreaLeft" fmla="*/ 0 w 5219640"/>
                  <a:gd name="textAreaRight" fmla="*/ 5220000 w 5219640"/>
                  <a:gd name="textAreaTop" fmla="*/ 0 h 3082680"/>
                  <a:gd name="textAreaBottom" fmla="*/ 3083040 h 3082680"/>
                </a:gdLst>
                <a:ahLst/>
                <a:rect l="textAreaLeft" t="textAreaTop" r="textAreaRight" b="textAreaBottom"/>
                <a:pathLst>
                  <a:path fill="none" w="99217" h="58598">
                    <a:moveTo>
                      <a:pt x="99216" y="1"/>
                    </a:moveTo>
                    <a:cubicBezTo>
                      <a:pt x="95673" y="3747"/>
                      <a:pt x="88950" y="7745"/>
                      <a:pt x="83768" y="9862"/>
                    </a:cubicBezTo>
                    <a:cubicBezTo>
                      <a:pt x="83428" y="9999"/>
                      <a:pt x="83112" y="10137"/>
                      <a:pt x="82820" y="10259"/>
                    </a:cubicBezTo>
                    <a:cubicBezTo>
                      <a:pt x="80671" y="11175"/>
                      <a:pt x="78611" y="12181"/>
                      <a:pt x="77038" y="13721"/>
                    </a:cubicBezTo>
                    <a:cubicBezTo>
                      <a:pt x="76795" y="13957"/>
                      <a:pt x="76559" y="14216"/>
                      <a:pt x="76349" y="14484"/>
                    </a:cubicBezTo>
                    <a:cubicBezTo>
                      <a:pt x="75343" y="15733"/>
                      <a:pt x="74694" y="17225"/>
                      <a:pt x="74289" y="18830"/>
                    </a:cubicBezTo>
                    <a:cubicBezTo>
                      <a:pt x="73664" y="21328"/>
                      <a:pt x="73632" y="24134"/>
                      <a:pt x="74362" y="26745"/>
                    </a:cubicBezTo>
                    <a:cubicBezTo>
                      <a:pt x="74386" y="26834"/>
                      <a:pt x="74410" y="26923"/>
                      <a:pt x="74435" y="27012"/>
                    </a:cubicBezTo>
                    <a:cubicBezTo>
                      <a:pt x="75189" y="29494"/>
                      <a:pt x="76551" y="32081"/>
                      <a:pt x="75692" y="34514"/>
                    </a:cubicBezTo>
                    <a:cubicBezTo>
                      <a:pt x="74897" y="36776"/>
                      <a:pt x="72505" y="37952"/>
                      <a:pt x="70194" y="38252"/>
                    </a:cubicBezTo>
                    <a:cubicBezTo>
                      <a:pt x="69991" y="38276"/>
                      <a:pt x="69780" y="38301"/>
                      <a:pt x="69569" y="38317"/>
                    </a:cubicBezTo>
                    <a:cubicBezTo>
                      <a:pt x="66869" y="38519"/>
                      <a:pt x="64168" y="37814"/>
                      <a:pt x="61647" y="36711"/>
                    </a:cubicBezTo>
                    <a:cubicBezTo>
                      <a:pt x="56092" y="34295"/>
                      <a:pt x="51186" y="30053"/>
                      <a:pt x="46101" y="26583"/>
                    </a:cubicBezTo>
                    <a:cubicBezTo>
                      <a:pt x="43985" y="25147"/>
                      <a:pt x="41738" y="23801"/>
                      <a:pt x="39289" y="23161"/>
                    </a:cubicBezTo>
                    <a:cubicBezTo>
                      <a:pt x="38949" y="23080"/>
                      <a:pt x="38608" y="23007"/>
                      <a:pt x="38260" y="22942"/>
                    </a:cubicBezTo>
                    <a:cubicBezTo>
                      <a:pt x="35584" y="22479"/>
                      <a:pt x="32826" y="23039"/>
                      <a:pt x="30540" y="24507"/>
                    </a:cubicBezTo>
                    <a:cubicBezTo>
                      <a:pt x="27945" y="26145"/>
                      <a:pt x="26063" y="28902"/>
                      <a:pt x="24904" y="31651"/>
                    </a:cubicBezTo>
                    <a:cubicBezTo>
                      <a:pt x="23347" y="35341"/>
                      <a:pt x="22528" y="39241"/>
                      <a:pt x="21352" y="42874"/>
                    </a:cubicBezTo>
                    <a:cubicBezTo>
                      <a:pt x="20995" y="43985"/>
                      <a:pt x="20582" y="45072"/>
                      <a:pt x="20103" y="46126"/>
                    </a:cubicBezTo>
                    <a:cubicBezTo>
                      <a:pt x="19033" y="48478"/>
                      <a:pt x="17533" y="50602"/>
                      <a:pt x="15676" y="52386"/>
                    </a:cubicBezTo>
                    <a:cubicBezTo>
                      <a:pt x="11621" y="56303"/>
                      <a:pt x="5790" y="58598"/>
                      <a:pt x="0" y="5813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392" name="Google Shape;40;p3"/>
              <p:cNvSpPr/>
              <p:nvPr/>
            </p:nvSpPr>
            <p:spPr>
              <a:xfrm rot="10800000">
                <a:off x="7970040" y="2529360"/>
                <a:ext cx="5081400" cy="3126240"/>
              </a:xfrm>
              <a:custGeom>
                <a:avLst/>
                <a:gdLst>
                  <a:gd name="textAreaLeft" fmla="*/ 0 w 5081400"/>
                  <a:gd name="textAreaRight" fmla="*/ 5081760 w 5081400"/>
                  <a:gd name="textAreaTop" fmla="*/ 0 h 3126240"/>
                  <a:gd name="textAreaBottom" fmla="*/ 3126600 h 3126240"/>
                </a:gdLst>
                <a:ahLst/>
                <a:rect l="textAreaLeft" t="textAreaTop" r="textAreaRight" b="textAreaBottom"/>
                <a:pathLst>
                  <a:path fill="none" w="96589" h="59426">
                    <a:moveTo>
                      <a:pt x="96589" y="1"/>
                    </a:moveTo>
                    <a:cubicBezTo>
                      <a:pt x="93142" y="3544"/>
                      <a:pt x="86055" y="7680"/>
                      <a:pt x="81019" y="9862"/>
                    </a:cubicBezTo>
                    <a:cubicBezTo>
                      <a:pt x="80678" y="10008"/>
                      <a:pt x="80362" y="10153"/>
                      <a:pt x="80078" y="10283"/>
                    </a:cubicBezTo>
                    <a:cubicBezTo>
                      <a:pt x="77962" y="11256"/>
                      <a:pt x="75967" y="12384"/>
                      <a:pt x="74491" y="14005"/>
                    </a:cubicBezTo>
                    <a:cubicBezTo>
                      <a:pt x="74264" y="14257"/>
                      <a:pt x="74053" y="14524"/>
                      <a:pt x="73851" y="14800"/>
                    </a:cubicBezTo>
                    <a:cubicBezTo>
                      <a:pt x="72934" y="16106"/>
                      <a:pt x="72391" y="17614"/>
                      <a:pt x="72066" y="19236"/>
                    </a:cubicBezTo>
                    <a:cubicBezTo>
                      <a:pt x="71564" y="21750"/>
                      <a:pt x="71588" y="24547"/>
                      <a:pt x="72310" y="27175"/>
                    </a:cubicBezTo>
                    <a:cubicBezTo>
                      <a:pt x="72334" y="27272"/>
                      <a:pt x="72358" y="27361"/>
                      <a:pt x="72383" y="27450"/>
                    </a:cubicBezTo>
                    <a:cubicBezTo>
                      <a:pt x="73121" y="29948"/>
                      <a:pt x="74402" y="32543"/>
                      <a:pt x="73567" y="35008"/>
                    </a:cubicBezTo>
                    <a:cubicBezTo>
                      <a:pt x="72804" y="37295"/>
                      <a:pt x="70493" y="38576"/>
                      <a:pt x="68182" y="38957"/>
                    </a:cubicBezTo>
                    <a:cubicBezTo>
                      <a:pt x="67979" y="38998"/>
                      <a:pt x="67777" y="39022"/>
                      <a:pt x="67566" y="39047"/>
                    </a:cubicBezTo>
                    <a:cubicBezTo>
                      <a:pt x="64866" y="39339"/>
                      <a:pt x="62125" y="38625"/>
                      <a:pt x="59586" y="37522"/>
                    </a:cubicBezTo>
                    <a:cubicBezTo>
                      <a:pt x="53975" y="35097"/>
                      <a:pt x="49061" y="30808"/>
                      <a:pt x="43952" y="27304"/>
                    </a:cubicBezTo>
                    <a:cubicBezTo>
                      <a:pt x="41819" y="25845"/>
                      <a:pt x="39565" y="24491"/>
                      <a:pt x="37108" y="23818"/>
                    </a:cubicBezTo>
                    <a:cubicBezTo>
                      <a:pt x="36775" y="23720"/>
                      <a:pt x="36427" y="23639"/>
                      <a:pt x="36086" y="23574"/>
                    </a:cubicBezTo>
                    <a:cubicBezTo>
                      <a:pt x="33361" y="23071"/>
                      <a:pt x="30637" y="23526"/>
                      <a:pt x="28293" y="24993"/>
                    </a:cubicBezTo>
                    <a:cubicBezTo>
                      <a:pt x="25666" y="26623"/>
                      <a:pt x="23833" y="29453"/>
                      <a:pt x="22754" y="32251"/>
                    </a:cubicBezTo>
                    <a:cubicBezTo>
                      <a:pt x="21343" y="35916"/>
                      <a:pt x="20695" y="39760"/>
                      <a:pt x="19730" y="43344"/>
                    </a:cubicBezTo>
                    <a:cubicBezTo>
                      <a:pt x="19438" y="44439"/>
                      <a:pt x="19089" y="45510"/>
                      <a:pt x="18692" y="46564"/>
                    </a:cubicBezTo>
                    <a:cubicBezTo>
                      <a:pt x="17792" y="48883"/>
                      <a:pt x="16478" y="51016"/>
                      <a:pt x="14807" y="52857"/>
                    </a:cubicBezTo>
                    <a:cubicBezTo>
                      <a:pt x="11142" y="56871"/>
                      <a:pt x="5636" y="59425"/>
                      <a:pt x="0" y="59287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393" name="Google Shape;41;p3"/>
              <p:cNvSpPr/>
              <p:nvPr/>
            </p:nvSpPr>
            <p:spPr>
              <a:xfrm rot="10800000">
                <a:off x="7953840" y="2460240"/>
                <a:ext cx="4943160" cy="3179520"/>
              </a:xfrm>
              <a:custGeom>
                <a:avLst/>
                <a:gdLst>
                  <a:gd name="textAreaLeft" fmla="*/ 0 w 4943160"/>
                  <a:gd name="textAreaRight" fmla="*/ 4943520 w 4943160"/>
                  <a:gd name="textAreaTop" fmla="*/ 0 h 3179520"/>
                  <a:gd name="textAreaBottom" fmla="*/ 3179880 h 3179520"/>
                </a:gdLst>
                <a:ahLst/>
                <a:rect l="textAreaLeft" t="textAreaTop" r="textAreaRight" b="textAreaBottom"/>
                <a:pathLst>
                  <a:path fill="none" w="93962" h="60439">
                    <a:moveTo>
                      <a:pt x="93962" y="1"/>
                    </a:moveTo>
                    <a:cubicBezTo>
                      <a:pt x="90621" y="3334"/>
                      <a:pt x="83177" y="7615"/>
                      <a:pt x="78279" y="9862"/>
                    </a:cubicBezTo>
                    <a:cubicBezTo>
                      <a:pt x="77938" y="10024"/>
                      <a:pt x="77622" y="10178"/>
                      <a:pt x="77346" y="10308"/>
                    </a:cubicBezTo>
                    <a:cubicBezTo>
                      <a:pt x="75254" y="11354"/>
                      <a:pt x="73324" y="12594"/>
                      <a:pt x="71953" y="14289"/>
                    </a:cubicBezTo>
                    <a:cubicBezTo>
                      <a:pt x="71743" y="14549"/>
                      <a:pt x="71548" y="14833"/>
                      <a:pt x="71370" y="15116"/>
                    </a:cubicBezTo>
                    <a:cubicBezTo>
                      <a:pt x="70534" y="16471"/>
                      <a:pt x="70096" y="18003"/>
                      <a:pt x="69845" y="19633"/>
                    </a:cubicBezTo>
                    <a:cubicBezTo>
                      <a:pt x="69448" y="22293"/>
                      <a:pt x="69586" y="25010"/>
                      <a:pt x="70259" y="27613"/>
                    </a:cubicBezTo>
                    <a:cubicBezTo>
                      <a:pt x="70283" y="27702"/>
                      <a:pt x="70307" y="27791"/>
                      <a:pt x="70340" y="27888"/>
                    </a:cubicBezTo>
                    <a:cubicBezTo>
                      <a:pt x="71053" y="30402"/>
                      <a:pt x="72254" y="33013"/>
                      <a:pt x="71451" y="35495"/>
                    </a:cubicBezTo>
                    <a:cubicBezTo>
                      <a:pt x="70713" y="37806"/>
                      <a:pt x="68483" y="39209"/>
                      <a:pt x="66180" y="39671"/>
                    </a:cubicBezTo>
                    <a:cubicBezTo>
                      <a:pt x="65977" y="39712"/>
                      <a:pt x="65774" y="39744"/>
                      <a:pt x="65563" y="39776"/>
                    </a:cubicBezTo>
                    <a:cubicBezTo>
                      <a:pt x="62863" y="40149"/>
                      <a:pt x="60082" y="39444"/>
                      <a:pt x="57527" y="38333"/>
                    </a:cubicBezTo>
                    <a:cubicBezTo>
                      <a:pt x="51867" y="35884"/>
                      <a:pt x="46953" y="31562"/>
                      <a:pt x="41804" y="28018"/>
                    </a:cubicBezTo>
                    <a:cubicBezTo>
                      <a:pt x="39671" y="26550"/>
                      <a:pt x="37400" y="25180"/>
                      <a:pt x="34935" y="24466"/>
                    </a:cubicBezTo>
                    <a:cubicBezTo>
                      <a:pt x="34603" y="24361"/>
                      <a:pt x="34254" y="24280"/>
                      <a:pt x="33913" y="24207"/>
                    </a:cubicBezTo>
                    <a:cubicBezTo>
                      <a:pt x="31180" y="23655"/>
                      <a:pt x="28423" y="24028"/>
                      <a:pt x="26047" y="25480"/>
                    </a:cubicBezTo>
                    <a:cubicBezTo>
                      <a:pt x="23388" y="27102"/>
                      <a:pt x="21595" y="30005"/>
                      <a:pt x="20606" y="32851"/>
                    </a:cubicBezTo>
                    <a:cubicBezTo>
                      <a:pt x="19349" y="36492"/>
                      <a:pt x="18863" y="40279"/>
                      <a:pt x="18108" y="43815"/>
                    </a:cubicBezTo>
                    <a:cubicBezTo>
                      <a:pt x="17890" y="44893"/>
                      <a:pt x="17614" y="45956"/>
                      <a:pt x="17281" y="47002"/>
                    </a:cubicBezTo>
                    <a:cubicBezTo>
                      <a:pt x="16560" y="49297"/>
                      <a:pt x="15424" y="51437"/>
                      <a:pt x="13940" y="53327"/>
                    </a:cubicBezTo>
                    <a:cubicBezTo>
                      <a:pt x="10672" y="57446"/>
                      <a:pt x="5482" y="60260"/>
                      <a:pt x="1" y="60439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394" name="Google Shape;42;p3"/>
              <p:cNvSpPr/>
              <p:nvPr/>
            </p:nvSpPr>
            <p:spPr>
              <a:xfrm rot="10800000">
                <a:off x="7937640" y="2383920"/>
                <a:ext cx="4804560" cy="3240000"/>
              </a:xfrm>
              <a:custGeom>
                <a:avLst/>
                <a:gdLst>
                  <a:gd name="textAreaLeft" fmla="*/ 0 w 4804560"/>
                  <a:gd name="textAreaRight" fmla="*/ 4804920 w 4804560"/>
                  <a:gd name="textAreaTop" fmla="*/ 0 h 3240000"/>
                  <a:gd name="textAreaBottom" fmla="*/ 3240360 h 3240000"/>
                </a:gdLst>
                <a:ahLst/>
                <a:rect l="textAreaLeft" t="textAreaTop" r="textAreaRight" b="textAreaBottom"/>
                <a:pathLst>
                  <a:path fill="none" w="91326" h="61591">
                    <a:moveTo>
                      <a:pt x="91326" y="1"/>
                    </a:moveTo>
                    <a:cubicBezTo>
                      <a:pt x="88082" y="3131"/>
                      <a:pt x="80281" y="7567"/>
                      <a:pt x="75529" y="9862"/>
                    </a:cubicBezTo>
                    <a:cubicBezTo>
                      <a:pt x="75181" y="10032"/>
                      <a:pt x="74872" y="10194"/>
                      <a:pt x="74605" y="10340"/>
                    </a:cubicBezTo>
                    <a:cubicBezTo>
                      <a:pt x="72545" y="11443"/>
                      <a:pt x="70672" y="12805"/>
                      <a:pt x="69415" y="14573"/>
                    </a:cubicBezTo>
                    <a:cubicBezTo>
                      <a:pt x="69212" y="14849"/>
                      <a:pt x="69034" y="15141"/>
                      <a:pt x="68872" y="15441"/>
                    </a:cubicBezTo>
                    <a:cubicBezTo>
                      <a:pt x="68126" y="16836"/>
                      <a:pt x="67793" y="18393"/>
                      <a:pt x="67623" y="20039"/>
                    </a:cubicBezTo>
                    <a:cubicBezTo>
                      <a:pt x="67347" y="22723"/>
                      <a:pt x="67550" y="25431"/>
                      <a:pt x="68215" y="28051"/>
                    </a:cubicBezTo>
                    <a:cubicBezTo>
                      <a:pt x="68239" y="28140"/>
                      <a:pt x="68263" y="28229"/>
                      <a:pt x="68288" y="28326"/>
                    </a:cubicBezTo>
                    <a:cubicBezTo>
                      <a:pt x="68985" y="30856"/>
                      <a:pt x="70104" y="33484"/>
                      <a:pt x="69334" y="35990"/>
                    </a:cubicBezTo>
                    <a:cubicBezTo>
                      <a:pt x="68628" y="38325"/>
                      <a:pt x="66479" y="39833"/>
                      <a:pt x="64185" y="40377"/>
                    </a:cubicBezTo>
                    <a:cubicBezTo>
                      <a:pt x="63982" y="40425"/>
                      <a:pt x="63771" y="40474"/>
                      <a:pt x="63560" y="40506"/>
                    </a:cubicBezTo>
                    <a:cubicBezTo>
                      <a:pt x="60860" y="40960"/>
                      <a:pt x="58038" y="40255"/>
                      <a:pt x="55467" y="39144"/>
                    </a:cubicBezTo>
                    <a:cubicBezTo>
                      <a:pt x="49758" y="36679"/>
                      <a:pt x="44828" y="32316"/>
                      <a:pt x="39654" y="28740"/>
                    </a:cubicBezTo>
                    <a:cubicBezTo>
                      <a:pt x="37505" y="27256"/>
                      <a:pt x="35227" y="25877"/>
                      <a:pt x="32761" y="25115"/>
                    </a:cubicBezTo>
                    <a:cubicBezTo>
                      <a:pt x="32421" y="25010"/>
                      <a:pt x="32080" y="24920"/>
                      <a:pt x="31732" y="24847"/>
                    </a:cubicBezTo>
                    <a:cubicBezTo>
                      <a:pt x="28991" y="24239"/>
                      <a:pt x="26193" y="24523"/>
                      <a:pt x="23793" y="25967"/>
                    </a:cubicBezTo>
                    <a:cubicBezTo>
                      <a:pt x="21100" y="27580"/>
                      <a:pt x="19357" y="30556"/>
                      <a:pt x="18457" y="33459"/>
                    </a:cubicBezTo>
                    <a:cubicBezTo>
                      <a:pt x="17346" y="37076"/>
                      <a:pt x="17021" y="40798"/>
                      <a:pt x="16486" y="44285"/>
                    </a:cubicBezTo>
                    <a:cubicBezTo>
                      <a:pt x="16324" y="45356"/>
                      <a:pt x="16129" y="46410"/>
                      <a:pt x="15870" y="47432"/>
                    </a:cubicBezTo>
                    <a:cubicBezTo>
                      <a:pt x="15286" y="49759"/>
                      <a:pt x="14370" y="51884"/>
                      <a:pt x="13064" y="53797"/>
                    </a:cubicBezTo>
                    <a:cubicBezTo>
                      <a:pt x="10194" y="58014"/>
                      <a:pt x="5320" y="61087"/>
                      <a:pt x="0" y="61590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395" name="Google Shape;43;p3"/>
              <p:cNvSpPr/>
              <p:nvPr/>
            </p:nvSpPr>
            <p:spPr>
              <a:xfrm rot="10800000">
                <a:off x="7921440" y="2307600"/>
                <a:ext cx="4665960" cy="3300840"/>
              </a:xfrm>
              <a:custGeom>
                <a:avLst/>
                <a:gdLst>
                  <a:gd name="textAreaLeft" fmla="*/ 0 w 4665960"/>
                  <a:gd name="textAreaRight" fmla="*/ 4666320 w 4665960"/>
                  <a:gd name="textAreaTop" fmla="*/ 0 h 3300840"/>
                  <a:gd name="textAreaBottom" fmla="*/ 3301200 h 3300840"/>
                </a:gdLst>
                <a:ahLst/>
                <a:rect l="textAreaLeft" t="textAreaTop" r="textAreaRight" b="textAreaBottom"/>
                <a:pathLst>
                  <a:path fill="none" w="88692" h="62742">
                    <a:moveTo>
                      <a:pt x="88691" y="1"/>
                    </a:moveTo>
                    <a:cubicBezTo>
                      <a:pt x="85561" y="2920"/>
                      <a:pt x="77387" y="7510"/>
                      <a:pt x="72781" y="9862"/>
                    </a:cubicBezTo>
                    <a:cubicBezTo>
                      <a:pt x="72432" y="10040"/>
                      <a:pt x="72124" y="10210"/>
                      <a:pt x="71865" y="10364"/>
                    </a:cubicBezTo>
                    <a:cubicBezTo>
                      <a:pt x="69837" y="11540"/>
                      <a:pt x="68021" y="13008"/>
                      <a:pt x="66869" y="14857"/>
                    </a:cubicBezTo>
                    <a:cubicBezTo>
                      <a:pt x="66683" y="15141"/>
                      <a:pt x="66521" y="15449"/>
                      <a:pt x="66383" y="15757"/>
                    </a:cubicBezTo>
                    <a:cubicBezTo>
                      <a:pt x="65718" y="17201"/>
                      <a:pt x="65491" y="18790"/>
                      <a:pt x="65402" y="20444"/>
                    </a:cubicBezTo>
                    <a:cubicBezTo>
                      <a:pt x="65256" y="23145"/>
                      <a:pt x="65515" y="25853"/>
                      <a:pt x="66164" y="28480"/>
                    </a:cubicBezTo>
                    <a:cubicBezTo>
                      <a:pt x="66188" y="28578"/>
                      <a:pt x="66212" y="28667"/>
                      <a:pt x="66237" y="28764"/>
                    </a:cubicBezTo>
                    <a:cubicBezTo>
                      <a:pt x="66918" y="31311"/>
                      <a:pt x="67964" y="33954"/>
                      <a:pt x="67218" y="36476"/>
                    </a:cubicBezTo>
                    <a:cubicBezTo>
                      <a:pt x="66529" y="38844"/>
                      <a:pt x="64469" y="40458"/>
                      <a:pt x="62182" y="41090"/>
                    </a:cubicBezTo>
                    <a:cubicBezTo>
                      <a:pt x="61979" y="41139"/>
                      <a:pt x="61769" y="41196"/>
                      <a:pt x="61558" y="41236"/>
                    </a:cubicBezTo>
                    <a:cubicBezTo>
                      <a:pt x="58857" y="41771"/>
                      <a:pt x="55995" y="41066"/>
                      <a:pt x="53408" y="39955"/>
                    </a:cubicBezTo>
                    <a:cubicBezTo>
                      <a:pt x="47642" y="37474"/>
                      <a:pt x="42704" y="33070"/>
                      <a:pt x="37498" y="29454"/>
                    </a:cubicBezTo>
                    <a:cubicBezTo>
                      <a:pt x="35333" y="27953"/>
                      <a:pt x="33054" y="26567"/>
                      <a:pt x="30581" y="25764"/>
                    </a:cubicBezTo>
                    <a:cubicBezTo>
                      <a:pt x="30240" y="25658"/>
                      <a:pt x="29891" y="25561"/>
                      <a:pt x="29543" y="25472"/>
                    </a:cubicBezTo>
                    <a:cubicBezTo>
                      <a:pt x="26810" y="24815"/>
                      <a:pt x="23972" y="25018"/>
                      <a:pt x="21547" y="26453"/>
                    </a:cubicBezTo>
                    <a:cubicBezTo>
                      <a:pt x="18814" y="28059"/>
                      <a:pt x="17103" y="31100"/>
                      <a:pt x="16308" y="34051"/>
                    </a:cubicBezTo>
                    <a:cubicBezTo>
                      <a:pt x="15335" y="37644"/>
                      <a:pt x="15181" y="41309"/>
                      <a:pt x="14865" y="44756"/>
                    </a:cubicBezTo>
                    <a:cubicBezTo>
                      <a:pt x="14760" y="45810"/>
                      <a:pt x="14638" y="46856"/>
                      <a:pt x="14460" y="47870"/>
                    </a:cubicBezTo>
                    <a:cubicBezTo>
                      <a:pt x="14046" y="50181"/>
                      <a:pt x="13324" y="52313"/>
                      <a:pt x="12197" y="54268"/>
                    </a:cubicBezTo>
                    <a:cubicBezTo>
                      <a:pt x="9724" y="58590"/>
                      <a:pt x="5158" y="61923"/>
                      <a:pt x="1" y="62742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396" name="Google Shape;44;p3"/>
              <p:cNvSpPr/>
              <p:nvPr/>
            </p:nvSpPr>
            <p:spPr>
              <a:xfrm rot="10800000">
                <a:off x="7904520" y="2230920"/>
                <a:ext cx="4527720" cy="3361680"/>
              </a:xfrm>
              <a:custGeom>
                <a:avLst/>
                <a:gdLst>
                  <a:gd name="textAreaLeft" fmla="*/ 0 w 4527720"/>
                  <a:gd name="textAreaRight" fmla="*/ 4528080 w 4527720"/>
                  <a:gd name="textAreaTop" fmla="*/ 0 h 3361680"/>
                  <a:gd name="textAreaBottom" fmla="*/ 3362040 h 3361680"/>
                </a:gdLst>
                <a:ahLst/>
                <a:rect l="textAreaLeft" t="textAreaTop" r="textAreaRight" b="textAreaBottom"/>
                <a:pathLst>
                  <a:path fill="none" w="86064" h="63902">
                    <a:moveTo>
                      <a:pt x="86063" y="1"/>
                    </a:moveTo>
                    <a:cubicBezTo>
                      <a:pt x="83022" y="2709"/>
                      <a:pt x="74508" y="7470"/>
                      <a:pt x="70032" y="9862"/>
                    </a:cubicBezTo>
                    <a:cubicBezTo>
                      <a:pt x="69675" y="10048"/>
                      <a:pt x="69375" y="10235"/>
                      <a:pt x="69123" y="10389"/>
                    </a:cubicBezTo>
                    <a:cubicBezTo>
                      <a:pt x="67120" y="11638"/>
                      <a:pt x="65377" y="13211"/>
                      <a:pt x="64323" y="15141"/>
                    </a:cubicBezTo>
                    <a:cubicBezTo>
                      <a:pt x="64152" y="15441"/>
                      <a:pt x="64006" y="15749"/>
                      <a:pt x="63885" y="16073"/>
                    </a:cubicBezTo>
                    <a:cubicBezTo>
                      <a:pt x="63301" y="17574"/>
                      <a:pt x="63179" y="19179"/>
                      <a:pt x="63171" y="20850"/>
                    </a:cubicBezTo>
                    <a:cubicBezTo>
                      <a:pt x="63155" y="23566"/>
                      <a:pt x="63471" y="26275"/>
                      <a:pt x="64112" y="28918"/>
                    </a:cubicBezTo>
                    <a:cubicBezTo>
                      <a:pt x="64136" y="29008"/>
                      <a:pt x="64160" y="29105"/>
                      <a:pt x="64185" y="29194"/>
                    </a:cubicBezTo>
                    <a:cubicBezTo>
                      <a:pt x="64842" y="31765"/>
                      <a:pt x="65807" y="34425"/>
                      <a:pt x="65093" y="36971"/>
                    </a:cubicBezTo>
                    <a:cubicBezTo>
                      <a:pt x="64436" y="39355"/>
                      <a:pt x="62449" y="41082"/>
                      <a:pt x="60171" y="41796"/>
                    </a:cubicBezTo>
                    <a:cubicBezTo>
                      <a:pt x="59968" y="41861"/>
                      <a:pt x="59765" y="41909"/>
                      <a:pt x="59546" y="41966"/>
                    </a:cubicBezTo>
                    <a:cubicBezTo>
                      <a:pt x="56846" y="42582"/>
                      <a:pt x="53951" y="41885"/>
                      <a:pt x="51340" y="40766"/>
                    </a:cubicBezTo>
                    <a:cubicBezTo>
                      <a:pt x="45526" y="38268"/>
                      <a:pt x="40579" y="33824"/>
                      <a:pt x="35349" y="30175"/>
                    </a:cubicBezTo>
                    <a:cubicBezTo>
                      <a:pt x="33167" y="28659"/>
                      <a:pt x="30888" y="27256"/>
                      <a:pt x="28399" y="26421"/>
                    </a:cubicBezTo>
                    <a:cubicBezTo>
                      <a:pt x="28058" y="26307"/>
                      <a:pt x="27718" y="26202"/>
                      <a:pt x="27361" y="26113"/>
                    </a:cubicBezTo>
                    <a:cubicBezTo>
                      <a:pt x="24612" y="25399"/>
                      <a:pt x="21741" y="25521"/>
                      <a:pt x="19292" y="26940"/>
                    </a:cubicBezTo>
                    <a:cubicBezTo>
                      <a:pt x="16527" y="28537"/>
                      <a:pt x="14857" y="31651"/>
                      <a:pt x="14151" y="34660"/>
                    </a:cubicBezTo>
                    <a:cubicBezTo>
                      <a:pt x="13316" y="38228"/>
                      <a:pt x="13340" y="41836"/>
                      <a:pt x="13243" y="45234"/>
                    </a:cubicBezTo>
                    <a:cubicBezTo>
                      <a:pt x="13210" y="46272"/>
                      <a:pt x="13154" y="47302"/>
                      <a:pt x="13040" y="48307"/>
                    </a:cubicBezTo>
                    <a:cubicBezTo>
                      <a:pt x="12797" y="50602"/>
                      <a:pt x="12270" y="52743"/>
                      <a:pt x="11321" y="54746"/>
                    </a:cubicBezTo>
                    <a:cubicBezTo>
                      <a:pt x="9237" y="59166"/>
                      <a:pt x="4996" y="62758"/>
                      <a:pt x="1" y="6390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397" name="Google Shape;45;p3"/>
              <p:cNvSpPr/>
              <p:nvPr/>
            </p:nvSpPr>
            <p:spPr>
              <a:xfrm rot="10800000">
                <a:off x="7888320" y="2153880"/>
                <a:ext cx="4389480" cy="3422880"/>
              </a:xfrm>
              <a:custGeom>
                <a:avLst/>
                <a:gdLst>
                  <a:gd name="textAreaLeft" fmla="*/ 0 w 4389480"/>
                  <a:gd name="textAreaRight" fmla="*/ 4389840 w 4389480"/>
                  <a:gd name="textAreaTop" fmla="*/ 0 h 3422880"/>
                  <a:gd name="textAreaBottom" fmla="*/ 3423240 h 3422880"/>
                </a:gdLst>
                <a:ahLst/>
                <a:rect l="textAreaLeft" t="textAreaTop" r="textAreaRight" b="textAreaBottom"/>
                <a:pathLst>
                  <a:path fill="none" w="83436" h="65062">
                    <a:moveTo>
                      <a:pt x="83436" y="1"/>
                    </a:moveTo>
                    <a:cubicBezTo>
                      <a:pt x="80500" y="2507"/>
                      <a:pt x="71620" y="7421"/>
                      <a:pt x="67290" y="9862"/>
                    </a:cubicBezTo>
                    <a:cubicBezTo>
                      <a:pt x="66933" y="10064"/>
                      <a:pt x="66633" y="10251"/>
                      <a:pt x="66390" y="10413"/>
                    </a:cubicBezTo>
                    <a:cubicBezTo>
                      <a:pt x="64419" y="11735"/>
                      <a:pt x="62725" y="13422"/>
                      <a:pt x="61776" y="15425"/>
                    </a:cubicBezTo>
                    <a:cubicBezTo>
                      <a:pt x="61630" y="15733"/>
                      <a:pt x="61508" y="16057"/>
                      <a:pt x="61403" y="16390"/>
                    </a:cubicBezTo>
                    <a:cubicBezTo>
                      <a:pt x="60900" y="17939"/>
                      <a:pt x="60884" y="19568"/>
                      <a:pt x="60957" y="21247"/>
                    </a:cubicBezTo>
                    <a:cubicBezTo>
                      <a:pt x="61062" y="23980"/>
                      <a:pt x="61435" y="26696"/>
                      <a:pt x="62068" y="29356"/>
                    </a:cubicBezTo>
                    <a:cubicBezTo>
                      <a:pt x="62092" y="29445"/>
                      <a:pt x="62108" y="29543"/>
                      <a:pt x="62133" y="29632"/>
                    </a:cubicBezTo>
                    <a:cubicBezTo>
                      <a:pt x="62781" y="32219"/>
                      <a:pt x="63657" y="34895"/>
                      <a:pt x="62984" y="37457"/>
                    </a:cubicBezTo>
                    <a:cubicBezTo>
                      <a:pt x="62352" y="39866"/>
                      <a:pt x="60446" y="41707"/>
                      <a:pt x="58175" y="42501"/>
                    </a:cubicBezTo>
                    <a:cubicBezTo>
                      <a:pt x="57973" y="42574"/>
                      <a:pt x="57762" y="42639"/>
                      <a:pt x="57551" y="42696"/>
                    </a:cubicBezTo>
                    <a:cubicBezTo>
                      <a:pt x="54851" y="43401"/>
                      <a:pt x="51907" y="42696"/>
                      <a:pt x="49288" y="41577"/>
                    </a:cubicBezTo>
                    <a:cubicBezTo>
                      <a:pt x="43425" y="39063"/>
                      <a:pt x="38470" y="34587"/>
                      <a:pt x="33199" y="30897"/>
                    </a:cubicBezTo>
                    <a:cubicBezTo>
                      <a:pt x="31010" y="29364"/>
                      <a:pt x="28715" y="27953"/>
                      <a:pt x="26225" y="27078"/>
                    </a:cubicBezTo>
                    <a:cubicBezTo>
                      <a:pt x="25885" y="26956"/>
                      <a:pt x="25544" y="26842"/>
                      <a:pt x="25187" y="26745"/>
                    </a:cubicBezTo>
                    <a:cubicBezTo>
                      <a:pt x="22438" y="25983"/>
                      <a:pt x="19519" y="26023"/>
                      <a:pt x="17054" y="27434"/>
                    </a:cubicBezTo>
                    <a:cubicBezTo>
                      <a:pt x="14256" y="29016"/>
                      <a:pt x="12618" y="32203"/>
                      <a:pt x="12010" y="35268"/>
                    </a:cubicBezTo>
                    <a:cubicBezTo>
                      <a:pt x="11312" y="38795"/>
                      <a:pt x="11515" y="42355"/>
                      <a:pt x="11621" y="45704"/>
                    </a:cubicBezTo>
                    <a:cubicBezTo>
                      <a:pt x="11653" y="46734"/>
                      <a:pt x="11669" y="47748"/>
                      <a:pt x="11637" y="48745"/>
                    </a:cubicBezTo>
                    <a:cubicBezTo>
                      <a:pt x="11556" y="51016"/>
                      <a:pt x="11223" y="53165"/>
                      <a:pt x="10461" y="55217"/>
                    </a:cubicBezTo>
                    <a:cubicBezTo>
                      <a:pt x="8774" y="59733"/>
                      <a:pt x="4849" y="63585"/>
                      <a:pt x="0" y="6506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398" name="Google Shape;46;p3"/>
              <p:cNvSpPr/>
              <p:nvPr/>
            </p:nvSpPr>
            <p:spPr>
              <a:xfrm rot="10800000">
                <a:off x="7872120" y="2077920"/>
                <a:ext cx="4250880" cy="3483000"/>
              </a:xfrm>
              <a:custGeom>
                <a:avLst/>
                <a:gdLst>
                  <a:gd name="textAreaLeft" fmla="*/ 0 w 4250880"/>
                  <a:gd name="textAreaRight" fmla="*/ 4251240 w 4250880"/>
                  <a:gd name="textAreaTop" fmla="*/ 0 h 3483000"/>
                  <a:gd name="textAreaBottom" fmla="*/ 3483360 h 3483000"/>
                </a:gdLst>
                <a:ahLst/>
                <a:rect l="textAreaLeft" t="textAreaTop" r="textAreaRight" b="textAreaBottom"/>
                <a:pathLst>
                  <a:path fill="none" w="80801" h="66204">
                    <a:moveTo>
                      <a:pt x="80801" y="0"/>
                    </a:moveTo>
                    <a:cubicBezTo>
                      <a:pt x="77971" y="2295"/>
                      <a:pt x="68742" y="7379"/>
                      <a:pt x="64542" y="9861"/>
                    </a:cubicBezTo>
                    <a:cubicBezTo>
                      <a:pt x="64185" y="10072"/>
                      <a:pt x="63885" y="10266"/>
                      <a:pt x="63650" y="10437"/>
                    </a:cubicBezTo>
                    <a:cubicBezTo>
                      <a:pt x="61712" y="11839"/>
                      <a:pt x="60082" y="13623"/>
                      <a:pt x="59238" y="15708"/>
                    </a:cubicBezTo>
                    <a:cubicBezTo>
                      <a:pt x="59100" y="16040"/>
                      <a:pt x="58987" y="16372"/>
                      <a:pt x="58906" y="16713"/>
                    </a:cubicBezTo>
                    <a:cubicBezTo>
                      <a:pt x="58492" y="18311"/>
                      <a:pt x="58582" y="19965"/>
                      <a:pt x="58727" y="21660"/>
                    </a:cubicBezTo>
                    <a:cubicBezTo>
                      <a:pt x="58963" y="24392"/>
                      <a:pt x="59392" y="27117"/>
                      <a:pt x="60017" y="29793"/>
                    </a:cubicBezTo>
                    <a:lnTo>
                      <a:pt x="60082" y="30077"/>
                    </a:lnTo>
                    <a:cubicBezTo>
                      <a:pt x="60714" y="32680"/>
                      <a:pt x="61509" y="35364"/>
                      <a:pt x="60860" y="37951"/>
                    </a:cubicBezTo>
                    <a:cubicBezTo>
                      <a:pt x="60252" y="40384"/>
                      <a:pt x="58427" y="42338"/>
                      <a:pt x="56165" y="43214"/>
                    </a:cubicBezTo>
                    <a:cubicBezTo>
                      <a:pt x="55962" y="43295"/>
                      <a:pt x="55751" y="43360"/>
                      <a:pt x="55541" y="43425"/>
                    </a:cubicBezTo>
                    <a:cubicBezTo>
                      <a:pt x="52840" y="44211"/>
                      <a:pt x="49864" y="43514"/>
                      <a:pt x="47221" y="42387"/>
                    </a:cubicBezTo>
                    <a:cubicBezTo>
                      <a:pt x="41301" y="39849"/>
                      <a:pt x="36346" y="35332"/>
                      <a:pt x="31043" y="31610"/>
                    </a:cubicBezTo>
                    <a:cubicBezTo>
                      <a:pt x="28845" y="30061"/>
                      <a:pt x="26542" y="28642"/>
                      <a:pt x="24053" y="27717"/>
                    </a:cubicBezTo>
                    <a:cubicBezTo>
                      <a:pt x="23712" y="27596"/>
                      <a:pt x="23363" y="27474"/>
                      <a:pt x="23006" y="27369"/>
                    </a:cubicBezTo>
                    <a:cubicBezTo>
                      <a:pt x="20249" y="26558"/>
                      <a:pt x="17298" y="26517"/>
                      <a:pt x="14800" y="27912"/>
                    </a:cubicBezTo>
                    <a:cubicBezTo>
                      <a:pt x="11970" y="29493"/>
                      <a:pt x="10364" y="32745"/>
                      <a:pt x="9861" y="35859"/>
                    </a:cubicBezTo>
                    <a:cubicBezTo>
                      <a:pt x="9294" y="39362"/>
                      <a:pt x="9675" y="42865"/>
                      <a:pt x="9999" y="46174"/>
                    </a:cubicBezTo>
                    <a:cubicBezTo>
                      <a:pt x="10097" y="47187"/>
                      <a:pt x="10178" y="48185"/>
                      <a:pt x="10218" y="49174"/>
                    </a:cubicBezTo>
                    <a:cubicBezTo>
                      <a:pt x="10316" y="51429"/>
                      <a:pt x="10170" y="53586"/>
                      <a:pt x="9586" y="55686"/>
                    </a:cubicBezTo>
                    <a:cubicBezTo>
                      <a:pt x="8296" y="60308"/>
                      <a:pt x="4680" y="64411"/>
                      <a:pt x="1" y="66204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399" name="Google Shape;47;p3"/>
              <p:cNvSpPr/>
              <p:nvPr/>
            </p:nvSpPr>
            <p:spPr>
              <a:xfrm rot="10800000">
                <a:off x="7855920" y="2001600"/>
                <a:ext cx="4112280" cy="3543480"/>
              </a:xfrm>
              <a:custGeom>
                <a:avLst/>
                <a:gdLst>
                  <a:gd name="textAreaLeft" fmla="*/ 0 w 4112280"/>
                  <a:gd name="textAreaRight" fmla="*/ 4112640 w 4112280"/>
                  <a:gd name="textAreaTop" fmla="*/ 0 h 3543480"/>
                  <a:gd name="textAreaBottom" fmla="*/ 3543840 h 3543480"/>
                </a:gdLst>
                <a:ahLst/>
                <a:rect l="textAreaLeft" t="textAreaTop" r="textAreaRight" b="textAreaBottom"/>
                <a:pathLst>
                  <a:path fill="none" w="78165" h="67356">
                    <a:moveTo>
                      <a:pt x="78165" y="0"/>
                    </a:moveTo>
                    <a:cubicBezTo>
                      <a:pt x="75440" y="2084"/>
                      <a:pt x="65855" y="7347"/>
                      <a:pt x="61800" y="9861"/>
                    </a:cubicBezTo>
                    <a:cubicBezTo>
                      <a:pt x="61492" y="10047"/>
                      <a:pt x="61200" y="10250"/>
                      <a:pt x="60917" y="10461"/>
                    </a:cubicBezTo>
                    <a:cubicBezTo>
                      <a:pt x="59003" y="11937"/>
                      <a:pt x="57430" y="13834"/>
                      <a:pt x="56692" y="15991"/>
                    </a:cubicBezTo>
                    <a:cubicBezTo>
                      <a:pt x="56578" y="16324"/>
                      <a:pt x="56481" y="16673"/>
                      <a:pt x="56416" y="17029"/>
                    </a:cubicBezTo>
                    <a:cubicBezTo>
                      <a:pt x="56092" y="18667"/>
                      <a:pt x="56278" y="20346"/>
                      <a:pt x="56513" y="22057"/>
                    </a:cubicBezTo>
                    <a:cubicBezTo>
                      <a:pt x="56870" y="24709"/>
                      <a:pt x="57340" y="27490"/>
                      <a:pt x="57973" y="30223"/>
                    </a:cubicBezTo>
                    <a:cubicBezTo>
                      <a:pt x="57989" y="30320"/>
                      <a:pt x="58013" y="30410"/>
                      <a:pt x="58038" y="30507"/>
                    </a:cubicBezTo>
                    <a:cubicBezTo>
                      <a:pt x="58654" y="33126"/>
                      <a:pt x="59368" y="35835"/>
                      <a:pt x="58743" y="38438"/>
                    </a:cubicBezTo>
                    <a:cubicBezTo>
                      <a:pt x="58168" y="40903"/>
                      <a:pt x="56424" y="42963"/>
                      <a:pt x="54162" y="43911"/>
                    </a:cubicBezTo>
                    <a:cubicBezTo>
                      <a:pt x="53959" y="44001"/>
                      <a:pt x="53756" y="44074"/>
                      <a:pt x="53545" y="44147"/>
                    </a:cubicBezTo>
                    <a:cubicBezTo>
                      <a:pt x="50845" y="45014"/>
                      <a:pt x="47828" y="44317"/>
                      <a:pt x="45169" y="43182"/>
                    </a:cubicBezTo>
                    <a:cubicBezTo>
                      <a:pt x="39192" y="40643"/>
                      <a:pt x="34229" y="36086"/>
                      <a:pt x="28893" y="32323"/>
                    </a:cubicBezTo>
                    <a:cubicBezTo>
                      <a:pt x="26680" y="30766"/>
                      <a:pt x="24368" y="29331"/>
                      <a:pt x="21863" y="28374"/>
                    </a:cubicBezTo>
                    <a:cubicBezTo>
                      <a:pt x="21522" y="28236"/>
                      <a:pt x="21173" y="28115"/>
                      <a:pt x="20825" y="28009"/>
                    </a:cubicBezTo>
                    <a:cubicBezTo>
                      <a:pt x="18051" y="27150"/>
                      <a:pt x="15067" y="27012"/>
                      <a:pt x="12545" y="28398"/>
                    </a:cubicBezTo>
                    <a:cubicBezTo>
                      <a:pt x="9683" y="29972"/>
                      <a:pt x="8101" y="33296"/>
                      <a:pt x="7704" y="36459"/>
                    </a:cubicBezTo>
                    <a:cubicBezTo>
                      <a:pt x="7266" y="39938"/>
                      <a:pt x="7834" y="43384"/>
                      <a:pt x="8369" y="46644"/>
                    </a:cubicBezTo>
                    <a:cubicBezTo>
                      <a:pt x="8531" y="47642"/>
                      <a:pt x="8685" y="48631"/>
                      <a:pt x="8807" y="49612"/>
                    </a:cubicBezTo>
                    <a:cubicBezTo>
                      <a:pt x="9066" y="51850"/>
                      <a:pt x="9115" y="54015"/>
                      <a:pt x="8710" y="56156"/>
                    </a:cubicBezTo>
                    <a:cubicBezTo>
                      <a:pt x="7818" y="60876"/>
                      <a:pt x="4525" y="65247"/>
                      <a:pt x="0" y="67355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400" name="Google Shape;48;p3"/>
              <p:cNvSpPr/>
              <p:nvPr/>
            </p:nvSpPr>
            <p:spPr>
              <a:xfrm rot="10800000">
                <a:off x="7839360" y="1924920"/>
                <a:ext cx="3974400" cy="3604320"/>
              </a:xfrm>
              <a:custGeom>
                <a:avLst/>
                <a:gdLst>
                  <a:gd name="textAreaLeft" fmla="*/ 0 w 3974400"/>
                  <a:gd name="textAreaRight" fmla="*/ 3974760 w 3974400"/>
                  <a:gd name="textAreaTop" fmla="*/ 0 h 3604320"/>
                  <a:gd name="textAreaBottom" fmla="*/ 3604680 h 3604320"/>
                </a:gdLst>
                <a:ahLst/>
                <a:rect l="textAreaLeft" t="textAreaTop" r="textAreaRight" b="textAreaBottom"/>
                <a:pathLst>
                  <a:path fill="none" w="75547" h="68515">
                    <a:moveTo>
                      <a:pt x="75546" y="0"/>
                    </a:moveTo>
                    <a:cubicBezTo>
                      <a:pt x="72919" y="1873"/>
                      <a:pt x="62985" y="7306"/>
                      <a:pt x="59052" y="9861"/>
                    </a:cubicBezTo>
                    <a:cubicBezTo>
                      <a:pt x="58752" y="10056"/>
                      <a:pt x="58460" y="10266"/>
                      <a:pt x="58176" y="10493"/>
                    </a:cubicBezTo>
                    <a:cubicBezTo>
                      <a:pt x="56303" y="12042"/>
                      <a:pt x="54787" y="14037"/>
                      <a:pt x="54154" y="16267"/>
                    </a:cubicBezTo>
                    <a:cubicBezTo>
                      <a:pt x="54049" y="16616"/>
                      <a:pt x="53976" y="16981"/>
                      <a:pt x="53919" y="17338"/>
                    </a:cubicBezTo>
                    <a:cubicBezTo>
                      <a:pt x="53684" y="19032"/>
                      <a:pt x="53976" y="20735"/>
                      <a:pt x="54284" y="22454"/>
                    </a:cubicBezTo>
                    <a:cubicBezTo>
                      <a:pt x="54770" y="25122"/>
                      <a:pt x="55297" y="27904"/>
                      <a:pt x="55914" y="30653"/>
                    </a:cubicBezTo>
                    <a:lnTo>
                      <a:pt x="55979" y="30937"/>
                    </a:lnTo>
                    <a:cubicBezTo>
                      <a:pt x="56579" y="33572"/>
                      <a:pt x="57211" y="36297"/>
                      <a:pt x="56627" y="38924"/>
                    </a:cubicBezTo>
                    <a:cubicBezTo>
                      <a:pt x="56068" y="41406"/>
                      <a:pt x="54414" y="43579"/>
                      <a:pt x="52159" y="44617"/>
                    </a:cubicBezTo>
                    <a:cubicBezTo>
                      <a:pt x="51956" y="44714"/>
                      <a:pt x="51754" y="44795"/>
                      <a:pt x="51543" y="44868"/>
                    </a:cubicBezTo>
                    <a:cubicBezTo>
                      <a:pt x="48834" y="45825"/>
                      <a:pt x="45777" y="45128"/>
                      <a:pt x="43109" y="43993"/>
                    </a:cubicBezTo>
                    <a:cubicBezTo>
                      <a:pt x="37084" y="41438"/>
                      <a:pt x="32113" y="36832"/>
                      <a:pt x="26745" y="33037"/>
                    </a:cubicBezTo>
                    <a:cubicBezTo>
                      <a:pt x="24523" y="31472"/>
                      <a:pt x="22204" y="30028"/>
                      <a:pt x="19698" y="29023"/>
                    </a:cubicBezTo>
                    <a:cubicBezTo>
                      <a:pt x="19349" y="28885"/>
                      <a:pt x="19001" y="28755"/>
                      <a:pt x="18644" y="28642"/>
                    </a:cubicBezTo>
                    <a:cubicBezTo>
                      <a:pt x="15879" y="27725"/>
                      <a:pt x="12846" y="27507"/>
                      <a:pt x="10300" y="28885"/>
                    </a:cubicBezTo>
                    <a:cubicBezTo>
                      <a:pt x="7405" y="30450"/>
                      <a:pt x="5848" y="33840"/>
                      <a:pt x="5564" y="37059"/>
                    </a:cubicBezTo>
                    <a:cubicBezTo>
                      <a:pt x="5248" y="40506"/>
                      <a:pt x="6002" y="43903"/>
                      <a:pt x="6756" y="47115"/>
                    </a:cubicBezTo>
                    <a:cubicBezTo>
                      <a:pt x="6983" y="48096"/>
                      <a:pt x="7210" y="49077"/>
                      <a:pt x="7396" y="50050"/>
                    </a:cubicBezTo>
                    <a:cubicBezTo>
                      <a:pt x="7826" y="52264"/>
                      <a:pt x="8070" y="54437"/>
                      <a:pt x="7842" y="56627"/>
                    </a:cubicBezTo>
                    <a:cubicBezTo>
                      <a:pt x="7348" y="61452"/>
                      <a:pt x="4372" y="66074"/>
                      <a:pt x="1" y="68515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401" name="Google Shape;49;p3"/>
              <p:cNvSpPr/>
              <p:nvPr/>
            </p:nvSpPr>
            <p:spPr>
              <a:xfrm rot="10800000">
                <a:off x="7823160" y="1848240"/>
                <a:ext cx="3835800" cy="3665160"/>
              </a:xfrm>
              <a:custGeom>
                <a:avLst/>
                <a:gdLst>
                  <a:gd name="textAreaLeft" fmla="*/ 0 w 3835800"/>
                  <a:gd name="textAreaRight" fmla="*/ 3836160 w 3835800"/>
                  <a:gd name="textAreaTop" fmla="*/ 0 h 3665160"/>
                  <a:gd name="textAreaBottom" fmla="*/ 3665520 h 3665160"/>
                </a:gdLst>
                <a:ahLst/>
                <a:rect l="textAreaLeft" t="textAreaTop" r="textAreaRight" b="textAreaBottom"/>
                <a:pathLst>
                  <a:path fill="none" w="72911" h="69667">
                    <a:moveTo>
                      <a:pt x="72910" y="0"/>
                    </a:moveTo>
                    <a:cubicBezTo>
                      <a:pt x="70388" y="1671"/>
                      <a:pt x="60106" y="7274"/>
                      <a:pt x="56303" y="9861"/>
                    </a:cubicBezTo>
                    <a:cubicBezTo>
                      <a:pt x="56003" y="10064"/>
                      <a:pt x="55711" y="10283"/>
                      <a:pt x="55435" y="10518"/>
                    </a:cubicBezTo>
                    <a:cubicBezTo>
                      <a:pt x="53594" y="12148"/>
                      <a:pt x="52134" y="14240"/>
                      <a:pt x="51607" y="16559"/>
                    </a:cubicBezTo>
                    <a:cubicBezTo>
                      <a:pt x="51518" y="16924"/>
                      <a:pt x="51461" y="17289"/>
                      <a:pt x="51429" y="17662"/>
                    </a:cubicBezTo>
                    <a:cubicBezTo>
                      <a:pt x="51275" y="19405"/>
                      <a:pt x="51672" y="21133"/>
                      <a:pt x="52062" y="22860"/>
                    </a:cubicBezTo>
                    <a:cubicBezTo>
                      <a:pt x="52670" y="25552"/>
                      <a:pt x="53262" y="28326"/>
                      <a:pt x="53862" y="31091"/>
                    </a:cubicBezTo>
                    <a:cubicBezTo>
                      <a:pt x="53886" y="31188"/>
                      <a:pt x="53902" y="31285"/>
                      <a:pt x="53927" y="31383"/>
                    </a:cubicBezTo>
                    <a:cubicBezTo>
                      <a:pt x="54510" y="34034"/>
                      <a:pt x="55062" y="36767"/>
                      <a:pt x="54502" y="39419"/>
                    </a:cubicBezTo>
                    <a:cubicBezTo>
                      <a:pt x="53975" y="41933"/>
                      <a:pt x="52402" y="44212"/>
                      <a:pt x="50156" y="45331"/>
                    </a:cubicBezTo>
                    <a:cubicBezTo>
                      <a:pt x="49953" y="45436"/>
                      <a:pt x="49750" y="45525"/>
                      <a:pt x="49531" y="45606"/>
                    </a:cubicBezTo>
                    <a:cubicBezTo>
                      <a:pt x="46831" y="46644"/>
                      <a:pt x="43733" y="45947"/>
                      <a:pt x="41041" y="44812"/>
                    </a:cubicBezTo>
                    <a:cubicBezTo>
                      <a:pt x="34967" y="42233"/>
                      <a:pt x="29988" y="37594"/>
                      <a:pt x="24596" y="33759"/>
                    </a:cubicBezTo>
                    <a:cubicBezTo>
                      <a:pt x="22366" y="32169"/>
                      <a:pt x="20038" y="30718"/>
                      <a:pt x="17516" y="29672"/>
                    </a:cubicBezTo>
                    <a:cubicBezTo>
                      <a:pt x="17168" y="29526"/>
                      <a:pt x="16819" y="29396"/>
                      <a:pt x="16462" y="29274"/>
                    </a:cubicBezTo>
                    <a:cubicBezTo>
                      <a:pt x="13689" y="28309"/>
                      <a:pt x="10624" y="28009"/>
                      <a:pt x="8053" y="29372"/>
                    </a:cubicBezTo>
                    <a:cubicBezTo>
                      <a:pt x="5109" y="30929"/>
                      <a:pt x="3593" y="34391"/>
                      <a:pt x="3406" y="37659"/>
                    </a:cubicBezTo>
                    <a:cubicBezTo>
                      <a:pt x="3220" y="41089"/>
                      <a:pt x="4161" y="44422"/>
                      <a:pt x="5134" y="47585"/>
                    </a:cubicBezTo>
                    <a:cubicBezTo>
                      <a:pt x="5426" y="48550"/>
                      <a:pt x="5726" y="49515"/>
                      <a:pt x="5985" y="50480"/>
                    </a:cubicBezTo>
                    <a:cubicBezTo>
                      <a:pt x="6585" y="52678"/>
                      <a:pt x="7023" y="54867"/>
                      <a:pt x="6974" y="57097"/>
                    </a:cubicBezTo>
                    <a:cubicBezTo>
                      <a:pt x="6877" y="62019"/>
                      <a:pt x="4209" y="66909"/>
                      <a:pt x="1" y="6966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402" name="Google Shape;50;p3"/>
              <p:cNvSpPr/>
              <p:nvPr/>
            </p:nvSpPr>
            <p:spPr>
              <a:xfrm rot="10800000">
                <a:off x="7806600" y="1771920"/>
                <a:ext cx="3697200" cy="3725640"/>
              </a:xfrm>
              <a:custGeom>
                <a:avLst/>
                <a:gdLst>
                  <a:gd name="textAreaLeft" fmla="*/ 0 w 3697200"/>
                  <a:gd name="textAreaRight" fmla="*/ 3697560 w 3697200"/>
                  <a:gd name="textAreaTop" fmla="*/ 0 h 3725640"/>
                  <a:gd name="textAreaBottom" fmla="*/ 3726000 h 3725640"/>
                </a:gdLst>
                <a:ahLst/>
                <a:rect l="textAreaLeft" t="textAreaTop" r="textAreaRight" b="textAreaBottom"/>
                <a:pathLst>
                  <a:path fill="none" w="70275" h="70818">
                    <a:moveTo>
                      <a:pt x="70274" y="0"/>
                    </a:moveTo>
                    <a:cubicBezTo>
                      <a:pt x="67850" y="1460"/>
                      <a:pt x="57227" y="7242"/>
                      <a:pt x="53553" y="9861"/>
                    </a:cubicBezTo>
                    <a:cubicBezTo>
                      <a:pt x="53253" y="10072"/>
                      <a:pt x="52961" y="10299"/>
                      <a:pt x="52694" y="10542"/>
                    </a:cubicBezTo>
                    <a:cubicBezTo>
                      <a:pt x="50893" y="12245"/>
                      <a:pt x="49482" y="14451"/>
                      <a:pt x="49061" y="16835"/>
                    </a:cubicBezTo>
                    <a:cubicBezTo>
                      <a:pt x="48988" y="17216"/>
                      <a:pt x="48947" y="17597"/>
                      <a:pt x="48931" y="17978"/>
                    </a:cubicBezTo>
                    <a:cubicBezTo>
                      <a:pt x="48858" y="19770"/>
                      <a:pt x="49369" y="21522"/>
                      <a:pt x="49831" y="23265"/>
                    </a:cubicBezTo>
                    <a:cubicBezTo>
                      <a:pt x="50561" y="25974"/>
                      <a:pt x="51218" y="28747"/>
                      <a:pt x="51810" y="31529"/>
                    </a:cubicBezTo>
                    <a:lnTo>
                      <a:pt x="51875" y="31813"/>
                    </a:lnTo>
                    <a:cubicBezTo>
                      <a:pt x="52434" y="34489"/>
                      <a:pt x="52913" y="37238"/>
                      <a:pt x="52377" y="39914"/>
                    </a:cubicBezTo>
                    <a:cubicBezTo>
                      <a:pt x="51875" y="42444"/>
                      <a:pt x="50383" y="44836"/>
                      <a:pt x="48144" y="46036"/>
                    </a:cubicBezTo>
                    <a:cubicBezTo>
                      <a:pt x="47942" y="46150"/>
                      <a:pt x="47731" y="46247"/>
                      <a:pt x="47520" y="46336"/>
                    </a:cubicBezTo>
                    <a:cubicBezTo>
                      <a:pt x="44820" y="47455"/>
                      <a:pt x="41681" y="46758"/>
                      <a:pt x="38973" y="45614"/>
                    </a:cubicBezTo>
                    <a:cubicBezTo>
                      <a:pt x="32850" y="43028"/>
                      <a:pt x="27863" y="38349"/>
                      <a:pt x="22438" y="34472"/>
                    </a:cubicBezTo>
                    <a:cubicBezTo>
                      <a:pt x="20192" y="32875"/>
                      <a:pt x="17857" y="31407"/>
                      <a:pt x="15335" y="30320"/>
                    </a:cubicBezTo>
                    <a:cubicBezTo>
                      <a:pt x="14986" y="30175"/>
                      <a:pt x="14637" y="30029"/>
                      <a:pt x="14280" y="29899"/>
                    </a:cubicBezTo>
                    <a:cubicBezTo>
                      <a:pt x="11499" y="28885"/>
                      <a:pt x="8393" y="28504"/>
                      <a:pt x="5798" y="29858"/>
                    </a:cubicBezTo>
                    <a:cubicBezTo>
                      <a:pt x="2830" y="31407"/>
                      <a:pt x="1322" y="34943"/>
                      <a:pt x="1257" y="38268"/>
                    </a:cubicBezTo>
                    <a:cubicBezTo>
                      <a:pt x="1192" y="41665"/>
                      <a:pt x="2327" y="44933"/>
                      <a:pt x="3503" y="48055"/>
                    </a:cubicBezTo>
                    <a:cubicBezTo>
                      <a:pt x="3860" y="49004"/>
                      <a:pt x="4233" y="49961"/>
                      <a:pt x="4566" y="50918"/>
                    </a:cubicBezTo>
                    <a:cubicBezTo>
                      <a:pt x="5336" y="53091"/>
                      <a:pt x="5969" y="55289"/>
                      <a:pt x="6098" y="57567"/>
                    </a:cubicBezTo>
                    <a:cubicBezTo>
                      <a:pt x="6390" y="62587"/>
                      <a:pt x="4047" y="67736"/>
                      <a:pt x="0" y="70818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403" name="Google Shape;51;p3"/>
              <p:cNvSpPr/>
              <p:nvPr/>
            </p:nvSpPr>
            <p:spPr>
              <a:xfrm rot="10800000">
                <a:off x="7790760" y="1695600"/>
                <a:ext cx="3608280" cy="3786480"/>
              </a:xfrm>
              <a:custGeom>
                <a:avLst/>
                <a:gdLst>
                  <a:gd name="textAreaLeft" fmla="*/ 0 w 3608280"/>
                  <a:gd name="textAreaRight" fmla="*/ 3608640 w 3608280"/>
                  <a:gd name="textAreaTop" fmla="*/ 0 h 3786480"/>
                  <a:gd name="textAreaBottom" fmla="*/ 3786840 h 3786480"/>
                </a:gdLst>
                <a:ahLst/>
                <a:rect l="textAreaLeft" t="textAreaTop" r="textAreaRight" b="textAreaBottom"/>
                <a:pathLst>
                  <a:path fill="none" w="68589" h="71978">
                    <a:moveTo>
                      <a:pt x="68589" y="0"/>
                    </a:moveTo>
                    <a:cubicBezTo>
                      <a:pt x="66034" y="1379"/>
                      <a:pt x="52946" y="8499"/>
                      <a:pt x="50902" y="10567"/>
                    </a:cubicBezTo>
                    <a:cubicBezTo>
                      <a:pt x="48867" y="12634"/>
                      <a:pt x="47367" y="15391"/>
                      <a:pt x="47391" y="18303"/>
                    </a:cubicBezTo>
                    <a:cubicBezTo>
                      <a:pt x="47399" y="20135"/>
                      <a:pt x="48016" y="21911"/>
                      <a:pt x="48559" y="23663"/>
                    </a:cubicBezTo>
                    <a:cubicBezTo>
                      <a:pt x="49410" y="26396"/>
                      <a:pt x="50124" y="29161"/>
                      <a:pt x="50708" y="31967"/>
                    </a:cubicBezTo>
                    <a:cubicBezTo>
                      <a:pt x="51284" y="34740"/>
                      <a:pt x="51721" y="37611"/>
                      <a:pt x="51211" y="40400"/>
                    </a:cubicBezTo>
                    <a:cubicBezTo>
                      <a:pt x="50700" y="43190"/>
                      <a:pt x="49062" y="45906"/>
                      <a:pt x="46467" y="47066"/>
                    </a:cubicBezTo>
                    <a:cubicBezTo>
                      <a:pt x="43766" y="48266"/>
                      <a:pt x="40588" y="47577"/>
                      <a:pt x="37863" y="46425"/>
                    </a:cubicBezTo>
                    <a:cubicBezTo>
                      <a:pt x="29129" y="42744"/>
                      <a:pt x="22764" y="34829"/>
                      <a:pt x="14103" y="30969"/>
                    </a:cubicBezTo>
                    <a:cubicBezTo>
                      <a:pt x="11070" y="29623"/>
                      <a:pt x="7453" y="28828"/>
                      <a:pt x="4502" y="30345"/>
                    </a:cubicBezTo>
                    <a:cubicBezTo>
                      <a:pt x="1493" y="31886"/>
                      <a:pt x="1" y="35494"/>
                      <a:pt x="58" y="38860"/>
                    </a:cubicBezTo>
                    <a:cubicBezTo>
                      <a:pt x="106" y="42233"/>
                      <a:pt x="1436" y="45452"/>
                      <a:pt x="2831" y="48526"/>
                    </a:cubicBezTo>
                    <a:cubicBezTo>
                      <a:pt x="4226" y="51599"/>
                      <a:pt x="5726" y="54705"/>
                      <a:pt x="6180" y="58046"/>
                    </a:cubicBezTo>
                    <a:cubicBezTo>
                      <a:pt x="6861" y="63163"/>
                      <a:pt x="4834" y="68572"/>
                      <a:pt x="942" y="71978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</p:grpSp>
        <p:sp>
          <p:nvSpPr>
            <p:cNvPr id="404" name="Google Shape;52;p3"/>
            <p:cNvSpPr/>
            <p:nvPr/>
          </p:nvSpPr>
          <p:spPr>
            <a:xfrm rot="10800000">
              <a:off x="5402880" y="-2293200"/>
              <a:ext cx="3741120" cy="2845440"/>
            </a:xfrm>
            <a:prstGeom prst="round1Rect">
              <a:avLst>
                <a:gd name="adj" fmla="val 24600"/>
              </a:avLst>
            </a:prstGeom>
            <a:noFill/>
            <a:ln w="9525">
              <a:solidFill>
                <a:srgbClr val="303a3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sp>
        <p:nvSpPr>
          <p:cNvPr id="405" name="PlaceHolder 1"/>
          <p:cNvSpPr>
            <a:spLocks noGrp="1"/>
          </p:cNvSpPr>
          <p:nvPr>
            <p:ph type="title"/>
          </p:nvPr>
        </p:nvSpPr>
        <p:spPr>
          <a:xfrm>
            <a:off x="3911040" y="2511720"/>
            <a:ext cx="4511520" cy="841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Autofit/>
          </a:bodyPr>
          <a:p>
            <a:pPr indent="0">
              <a:buNone/>
            </a:pPr>
            <a:r>
              <a:rPr b="0" lang="hu-HU" sz="5400" spc="-1" strike="noStrike">
                <a:solidFill>
                  <a:srgbClr val="000000"/>
                </a:solidFill>
                <a:latin typeface="Arial"/>
              </a:rPr>
              <a:t>Címszöveg formátumának szerkesztése</a:t>
            </a:r>
            <a:endParaRPr b="0" lang="hu-HU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6" name="PlaceHolder 2"/>
          <p:cNvSpPr>
            <a:spLocks noGrp="1"/>
          </p:cNvSpPr>
          <p:nvPr>
            <p:ph type="title"/>
          </p:nvPr>
        </p:nvSpPr>
        <p:spPr>
          <a:xfrm>
            <a:off x="6345000" y="1103760"/>
            <a:ext cx="2077560" cy="1307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Autofit/>
          </a:bodyPr>
          <a:p>
            <a:pPr indent="0" algn="r">
              <a:lnSpc>
                <a:spcPct val="100000"/>
              </a:lnSpc>
              <a:buNone/>
            </a:pPr>
            <a:r>
              <a:rPr b="0" lang="hu-HU" sz="9600" spc="-1" strike="noStrike">
                <a:solidFill>
                  <a:schemeClr val="dk1"/>
                </a:solidFill>
                <a:latin typeface="Azeret Mono SemiBold"/>
                <a:ea typeface="Azeret Mono SemiBold"/>
              </a:rPr>
              <a:t>xx%</a:t>
            </a:r>
            <a:endParaRPr b="0" lang="hu-HU" sz="9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7" name="PlaceHolder 3"/>
          <p:cNvSpPr>
            <a:spLocks noGrp="1"/>
          </p:cNvSpPr>
          <p:nvPr>
            <p:ph type="body"/>
          </p:nvPr>
        </p:nvSpPr>
        <p:spPr>
          <a:xfrm>
            <a:off x="725040" y="552240"/>
            <a:ext cx="3185640" cy="4038840"/>
          </a:xfrm>
          <a:prstGeom prst="rect">
            <a:avLst/>
          </a:prstGeom>
          <a:noFill/>
          <a:ln w="9360">
            <a:solidFill>
              <a:schemeClr val="dk1"/>
            </a:solidFill>
            <a:round/>
          </a:ln>
        </p:spPr>
        <p:txBody>
          <a:bodyPr lIns="90000" rIns="90000" tIns="45000" bIns="45000" anchor="t">
            <a:normAutofit fontScale="50000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Vázlatszöveg formátumának szerkesztése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Második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Harmadik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Negyedik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Ötödik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Hatodik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pc="-1" strike="noStrike">
                <a:solidFill>
                  <a:srgbClr val="000000"/>
                </a:solidFill>
                <a:latin typeface="Arial"/>
              </a:rPr>
              <a:t>Hetedik vázlatszint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4" name="Google Shape;385;p15"/>
          <p:cNvGrpSpPr/>
          <p:nvPr/>
        </p:nvGrpSpPr>
        <p:grpSpPr>
          <a:xfrm>
            <a:off x="-4334400" y="-1169640"/>
            <a:ext cx="16728480" cy="8375760"/>
            <a:chOff x="-4334400" y="-1169640"/>
            <a:chExt cx="16728480" cy="8375760"/>
          </a:xfrm>
        </p:grpSpPr>
        <p:grpSp>
          <p:nvGrpSpPr>
            <p:cNvPr id="445" name="Google Shape;386;p15"/>
            <p:cNvGrpSpPr/>
            <p:nvPr/>
          </p:nvGrpSpPr>
          <p:grpSpPr>
            <a:xfrm>
              <a:off x="-4334400" y="-586440"/>
              <a:ext cx="7249680" cy="5826240"/>
              <a:chOff x="-4334400" y="-586440"/>
              <a:chExt cx="7249680" cy="5826240"/>
            </a:xfrm>
          </p:grpSpPr>
          <p:sp>
            <p:nvSpPr>
              <p:cNvPr id="446" name="Google Shape;387;p15"/>
              <p:cNvSpPr/>
              <p:nvPr/>
            </p:nvSpPr>
            <p:spPr>
              <a:xfrm rot="8584200">
                <a:off x="-3164760" y="851760"/>
                <a:ext cx="5773320" cy="2949120"/>
              </a:xfrm>
              <a:custGeom>
                <a:avLst/>
                <a:gdLst>
                  <a:gd name="textAreaLeft" fmla="*/ 0 w 5773320"/>
                  <a:gd name="textAreaRight" fmla="*/ 5773680 w 5773320"/>
                  <a:gd name="textAreaTop" fmla="*/ 0 h 2949120"/>
                  <a:gd name="textAreaBottom" fmla="*/ 2949480 h 2949120"/>
                </a:gdLst>
                <a:ahLst/>
                <a:rect l="textAreaLeft" t="textAreaTop" r="textAreaRight" b="textAreaBottom"/>
                <a:pathLst>
                  <a:path fill="none" w="109750" h="56068">
                    <a:moveTo>
                      <a:pt x="0" y="53521"/>
                    </a:moveTo>
                    <a:cubicBezTo>
                      <a:pt x="9358" y="56068"/>
                      <a:pt x="20095" y="52256"/>
                      <a:pt x="25747" y="44390"/>
                    </a:cubicBezTo>
                    <a:cubicBezTo>
                      <a:pt x="29063" y="39776"/>
                      <a:pt x="30637" y="34148"/>
                      <a:pt x="33499" y="29250"/>
                    </a:cubicBezTo>
                    <a:cubicBezTo>
                      <a:pt x="36362" y="24344"/>
                      <a:pt x="41333" y="19892"/>
                      <a:pt x="46985" y="20411"/>
                    </a:cubicBezTo>
                    <a:cubicBezTo>
                      <a:pt x="49799" y="20679"/>
                      <a:pt x="52353" y="22147"/>
                      <a:pt x="54705" y="23720"/>
                    </a:cubicBezTo>
                    <a:cubicBezTo>
                      <a:pt x="62100" y="28667"/>
                      <a:pt x="69309" y="35316"/>
                      <a:pt x="78205" y="35422"/>
                    </a:cubicBezTo>
                    <a:cubicBezTo>
                      <a:pt x="80549" y="35454"/>
                      <a:pt x="83265" y="34724"/>
                      <a:pt x="84165" y="32559"/>
                    </a:cubicBezTo>
                    <a:cubicBezTo>
                      <a:pt x="85147" y="30199"/>
                      <a:pt x="83452" y="27685"/>
                      <a:pt x="82641" y="25269"/>
                    </a:cubicBezTo>
                    <a:cubicBezTo>
                      <a:pt x="81092" y="20671"/>
                      <a:pt x="83087" y="15132"/>
                      <a:pt x="87214" y="12586"/>
                    </a:cubicBezTo>
                    <a:cubicBezTo>
                      <a:pt x="89493" y="11175"/>
                      <a:pt x="92202" y="10672"/>
                      <a:pt x="94756" y="9861"/>
                    </a:cubicBezTo>
                    <a:cubicBezTo>
                      <a:pt x="100570" y="8029"/>
                      <a:pt x="105760" y="4615"/>
                      <a:pt x="109750" y="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447" name="Google Shape;388;p15"/>
              <p:cNvSpPr/>
              <p:nvPr/>
            </p:nvSpPr>
            <p:spPr>
              <a:xfrm rot="8584200">
                <a:off x="-3173760" y="889200"/>
                <a:ext cx="5634720" cy="2950920"/>
              </a:xfrm>
              <a:custGeom>
                <a:avLst/>
                <a:gdLst>
                  <a:gd name="textAreaLeft" fmla="*/ 0 w 5634720"/>
                  <a:gd name="textAreaRight" fmla="*/ 5635080 w 5634720"/>
                  <a:gd name="textAreaTop" fmla="*/ 0 h 2950920"/>
                  <a:gd name="textAreaBottom" fmla="*/ 2951280 h 2950920"/>
                </a:gdLst>
                <a:ahLst/>
                <a:rect l="textAreaLeft" t="textAreaTop" r="textAreaRight" b="textAreaBottom"/>
                <a:pathLst>
                  <a:path fill="none" w="107115" h="56101">
                    <a:moveTo>
                      <a:pt x="107115" y="1"/>
                    </a:moveTo>
                    <a:cubicBezTo>
                      <a:pt x="103263" y="4380"/>
                      <a:pt x="97643" y="7964"/>
                      <a:pt x="92008" y="9861"/>
                    </a:cubicBezTo>
                    <a:cubicBezTo>
                      <a:pt x="91683" y="9975"/>
                      <a:pt x="91359" y="10080"/>
                      <a:pt x="91034" y="10186"/>
                    </a:cubicBezTo>
                    <a:cubicBezTo>
                      <a:pt x="88804" y="10899"/>
                      <a:pt x="86558" y="11564"/>
                      <a:pt x="84669" y="12870"/>
                    </a:cubicBezTo>
                    <a:cubicBezTo>
                      <a:pt x="84377" y="13073"/>
                      <a:pt x="84093" y="13292"/>
                      <a:pt x="83825" y="13527"/>
                    </a:cubicBezTo>
                    <a:cubicBezTo>
                      <a:pt x="82568" y="14654"/>
                      <a:pt x="81587" y="16057"/>
                      <a:pt x="80963" y="17622"/>
                    </a:cubicBezTo>
                    <a:cubicBezTo>
                      <a:pt x="79965" y="20063"/>
                      <a:pt x="79746" y="22869"/>
                      <a:pt x="80509" y="25439"/>
                    </a:cubicBezTo>
                    <a:cubicBezTo>
                      <a:pt x="80533" y="25528"/>
                      <a:pt x="80565" y="25618"/>
                      <a:pt x="80590" y="25699"/>
                    </a:cubicBezTo>
                    <a:cubicBezTo>
                      <a:pt x="81393" y="28131"/>
                      <a:pt x="82998" y="30670"/>
                      <a:pt x="82049" y="33046"/>
                    </a:cubicBezTo>
                    <a:cubicBezTo>
                      <a:pt x="81174" y="35235"/>
                      <a:pt x="78538" y="36078"/>
                      <a:pt x="76203" y="36135"/>
                    </a:cubicBezTo>
                    <a:cubicBezTo>
                      <a:pt x="75992" y="36135"/>
                      <a:pt x="75789" y="36135"/>
                      <a:pt x="75586" y="36135"/>
                    </a:cubicBezTo>
                    <a:cubicBezTo>
                      <a:pt x="72886" y="36087"/>
                      <a:pt x="70299" y="35373"/>
                      <a:pt x="67834" y="34286"/>
                    </a:cubicBezTo>
                    <a:cubicBezTo>
                      <a:pt x="62425" y="31910"/>
                      <a:pt x="57543" y="27791"/>
                      <a:pt x="52556" y="24434"/>
                    </a:cubicBezTo>
                    <a:cubicBezTo>
                      <a:pt x="50480" y="23039"/>
                      <a:pt x="48250" y="21725"/>
                      <a:pt x="45826" y="21214"/>
                    </a:cubicBezTo>
                    <a:cubicBezTo>
                      <a:pt x="45485" y="21141"/>
                      <a:pt x="45153" y="21085"/>
                      <a:pt x="44812" y="21044"/>
                    </a:cubicBezTo>
                    <a:cubicBezTo>
                      <a:pt x="42112" y="20744"/>
                      <a:pt x="39541" y="21539"/>
                      <a:pt x="37295" y="23039"/>
                    </a:cubicBezTo>
                    <a:cubicBezTo>
                      <a:pt x="34805" y="24701"/>
                      <a:pt x="32778" y="27231"/>
                      <a:pt x="31359" y="29851"/>
                    </a:cubicBezTo>
                    <a:cubicBezTo>
                      <a:pt x="29332" y="33589"/>
                      <a:pt x="28042" y="37692"/>
                      <a:pt x="26226" y="41463"/>
                    </a:cubicBezTo>
                    <a:cubicBezTo>
                      <a:pt x="25666" y="42623"/>
                      <a:pt x="25042" y="43742"/>
                      <a:pt x="24344" y="44820"/>
                    </a:cubicBezTo>
                    <a:cubicBezTo>
                      <a:pt x="22739" y="47245"/>
                      <a:pt x="20687" y="49337"/>
                      <a:pt x="18287" y="50975"/>
                    </a:cubicBezTo>
                    <a:cubicBezTo>
                      <a:pt x="13040" y="54584"/>
                      <a:pt x="6269" y="56100"/>
                      <a:pt x="1" y="54673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448" name="Google Shape;389;p15"/>
              <p:cNvSpPr/>
              <p:nvPr/>
            </p:nvSpPr>
            <p:spPr>
              <a:xfrm rot="8584200">
                <a:off x="-3195360" y="888480"/>
                <a:ext cx="5496120" cy="2994480"/>
              </a:xfrm>
              <a:custGeom>
                <a:avLst/>
                <a:gdLst>
                  <a:gd name="textAreaLeft" fmla="*/ 0 w 5496120"/>
                  <a:gd name="textAreaRight" fmla="*/ 5496480 w 5496120"/>
                  <a:gd name="textAreaTop" fmla="*/ 0 h 2994480"/>
                  <a:gd name="textAreaBottom" fmla="*/ 2994840 h 2994480"/>
                </a:gdLst>
                <a:ahLst/>
                <a:rect l="textAreaLeft" t="textAreaTop" r="textAreaRight" b="textAreaBottom"/>
                <a:pathLst>
                  <a:path fill="none" w="104480" h="56928">
                    <a:moveTo>
                      <a:pt x="104479" y="1"/>
                    </a:moveTo>
                    <a:cubicBezTo>
                      <a:pt x="100733" y="4169"/>
                      <a:pt x="94740" y="7883"/>
                      <a:pt x="89258" y="9861"/>
                    </a:cubicBezTo>
                    <a:cubicBezTo>
                      <a:pt x="88926" y="9983"/>
                      <a:pt x="88601" y="10097"/>
                      <a:pt x="88293" y="10210"/>
                    </a:cubicBezTo>
                    <a:cubicBezTo>
                      <a:pt x="86096" y="10989"/>
                      <a:pt x="83906" y="11767"/>
                      <a:pt x="82122" y="13146"/>
                    </a:cubicBezTo>
                    <a:cubicBezTo>
                      <a:pt x="81846" y="13365"/>
                      <a:pt x="81579" y="13600"/>
                      <a:pt x="81327" y="13843"/>
                    </a:cubicBezTo>
                    <a:cubicBezTo>
                      <a:pt x="80152" y="15003"/>
                      <a:pt x="79300" y="16438"/>
                      <a:pt x="78732" y="18019"/>
                    </a:cubicBezTo>
                    <a:cubicBezTo>
                      <a:pt x="77865" y="20476"/>
                      <a:pt x="77703" y="23290"/>
                      <a:pt x="78457" y="25869"/>
                    </a:cubicBezTo>
                    <a:cubicBezTo>
                      <a:pt x="78481" y="25958"/>
                      <a:pt x="78513" y="26047"/>
                      <a:pt x="78538" y="26137"/>
                    </a:cubicBezTo>
                    <a:cubicBezTo>
                      <a:pt x="79324" y="28586"/>
                      <a:pt x="80849" y="31140"/>
                      <a:pt x="79924" y="33540"/>
                    </a:cubicBezTo>
                    <a:cubicBezTo>
                      <a:pt x="79081" y="35746"/>
                      <a:pt x="76527" y="36703"/>
                      <a:pt x="74199" y="36841"/>
                    </a:cubicBezTo>
                    <a:cubicBezTo>
                      <a:pt x="73989" y="36849"/>
                      <a:pt x="73786" y="36857"/>
                      <a:pt x="73575" y="36865"/>
                    </a:cubicBezTo>
                    <a:cubicBezTo>
                      <a:pt x="70875" y="36906"/>
                      <a:pt x="68255" y="36184"/>
                      <a:pt x="65774" y="35097"/>
                    </a:cubicBezTo>
                    <a:cubicBezTo>
                      <a:pt x="60316" y="32705"/>
                      <a:pt x="55427" y="28545"/>
                      <a:pt x="50407" y="25147"/>
                    </a:cubicBezTo>
                    <a:cubicBezTo>
                      <a:pt x="48315" y="23736"/>
                      <a:pt x="46077" y="22414"/>
                      <a:pt x="43644" y="21855"/>
                    </a:cubicBezTo>
                    <a:cubicBezTo>
                      <a:pt x="43303" y="21782"/>
                      <a:pt x="42971" y="21717"/>
                      <a:pt x="42622" y="21677"/>
                    </a:cubicBezTo>
                    <a:cubicBezTo>
                      <a:pt x="39922" y="21320"/>
                      <a:pt x="37311" y="22033"/>
                      <a:pt x="35040" y="23525"/>
                    </a:cubicBezTo>
                    <a:cubicBezTo>
                      <a:pt x="32510" y="25180"/>
                      <a:pt x="30540" y="27783"/>
                      <a:pt x="29201" y="30443"/>
                    </a:cubicBezTo>
                    <a:cubicBezTo>
                      <a:pt x="27336" y="34165"/>
                      <a:pt x="26201" y="38203"/>
                      <a:pt x="24595" y="41925"/>
                    </a:cubicBezTo>
                    <a:cubicBezTo>
                      <a:pt x="24109" y="43069"/>
                      <a:pt x="23549" y="44180"/>
                      <a:pt x="22925" y="45250"/>
                    </a:cubicBezTo>
                    <a:cubicBezTo>
                      <a:pt x="21506" y="47650"/>
                      <a:pt x="19633" y="49751"/>
                      <a:pt x="17411" y="51437"/>
                    </a:cubicBezTo>
                    <a:cubicBezTo>
                      <a:pt x="12570" y="55151"/>
                      <a:pt x="6115" y="56927"/>
                      <a:pt x="0" y="5581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449" name="Google Shape;390;p15"/>
              <p:cNvSpPr/>
              <p:nvPr/>
            </p:nvSpPr>
            <p:spPr>
              <a:xfrm rot="8584200">
                <a:off x="-3217320" y="888120"/>
                <a:ext cx="5358240" cy="3038400"/>
              </a:xfrm>
              <a:custGeom>
                <a:avLst/>
                <a:gdLst>
                  <a:gd name="textAreaLeft" fmla="*/ 0 w 5358240"/>
                  <a:gd name="textAreaRight" fmla="*/ 5358600 w 5358240"/>
                  <a:gd name="textAreaTop" fmla="*/ 0 h 3038400"/>
                  <a:gd name="textAreaBottom" fmla="*/ 3038760 h 3038400"/>
                </a:gdLst>
                <a:ahLst/>
                <a:rect l="textAreaLeft" t="textAreaTop" r="textAreaRight" b="textAreaBottom"/>
                <a:pathLst>
                  <a:path fill="none" w="101861" h="57763">
                    <a:moveTo>
                      <a:pt x="101860" y="1"/>
                    </a:moveTo>
                    <a:cubicBezTo>
                      <a:pt x="98211" y="3966"/>
                      <a:pt x="91854" y="7802"/>
                      <a:pt x="86526" y="9861"/>
                    </a:cubicBezTo>
                    <a:cubicBezTo>
                      <a:pt x="86185" y="9991"/>
                      <a:pt x="85869" y="10121"/>
                      <a:pt x="85561" y="10234"/>
                    </a:cubicBezTo>
                    <a:cubicBezTo>
                      <a:pt x="83388" y="11078"/>
                      <a:pt x="81271" y="11978"/>
                      <a:pt x="79593" y="13438"/>
                    </a:cubicBezTo>
                    <a:cubicBezTo>
                      <a:pt x="79325" y="13665"/>
                      <a:pt x="79082" y="13908"/>
                      <a:pt x="78846" y="14167"/>
                    </a:cubicBezTo>
                    <a:cubicBezTo>
                      <a:pt x="77752" y="15368"/>
                      <a:pt x="77006" y="16844"/>
                      <a:pt x="76519" y="18433"/>
                    </a:cubicBezTo>
                    <a:cubicBezTo>
                      <a:pt x="75765" y="20906"/>
                      <a:pt x="75668" y="23712"/>
                      <a:pt x="76414" y="26307"/>
                    </a:cubicBezTo>
                    <a:cubicBezTo>
                      <a:pt x="76438" y="26396"/>
                      <a:pt x="76471" y="26485"/>
                      <a:pt x="76495" y="26575"/>
                    </a:cubicBezTo>
                    <a:cubicBezTo>
                      <a:pt x="77257" y="29048"/>
                      <a:pt x="78701" y="31610"/>
                      <a:pt x="77809" y="34027"/>
                    </a:cubicBezTo>
                    <a:cubicBezTo>
                      <a:pt x="76989" y="36265"/>
                      <a:pt x="74516" y="37327"/>
                      <a:pt x="72197" y="37546"/>
                    </a:cubicBezTo>
                    <a:cubicBezTo>
                      <a:pt x="71994" y="37563"/>
                      <a:pt x="71783" y="37579"/>
                      <a:pt x="71581" y="37587"/>
                    </a:cubicBezTo>
                    <a:cubicBezTo>
                      <a:pt x="68872" y="37717"/>
                      <a:pt x="66212" y="37003"/>
                      <a:pt x="63715" y="35908"/>
                    </a:cubicBezTo>
                    <a:cubicBezTo>
                      <a:pt x="58209" y="33500"/>
                      <a:pt x="53311" y="29299"/>
                      <a:pt x="48259" y="25869"/>
                    </a:cubicBezTo>
                    <a:cubicBezTo>
                      <a:pt x="46150" y="24442"/>
                      <a:pt x="43912" y="23112"/>
                      <a:pt x="41463" y="22520"/>
                    </a:cubicBezTo>
                    <a:cubicBezTo>
                      <a:pt x="41131" y="22431"/>
                      <a:pt x="40790" y="22366"/>
                      <a:pt x="40441" y="22317"/>
                    </a:cubicBezTo>
                    <a:cubicBezTo>
                      <a:pt x="37733" y="21912"/>
                      <a:pt x="35089" y="22536"/>
                      <a:pt x="32786" y="24020"/>
                    </a:cubicBezTo>
                    <a:cubicBezTo>
                      <a:pt x="30232" y="25666"/>
                      <a:pt x="28302" y="28350"/>
                      <a:pt x="27053" y="31051"/>
                    </a:cubicBezTo>
                    <a:cubicBezTo>
                      <a:pt x="25342" y="34757"/>
                      <a:pt x="24369" y="38722"/>
                      <a:pt x="22974" y="42404"/>
                    </a:cubicBezTo>
                    <a:cubicBezTo>
                      <a:pt x="22552" y="43531"/>
                      <a:pt x="22066" y="44626"/>
                      <a:pt x="21515" y="45696"/>
                    </a:cubicBezTo>
                    <a:cubicBezTo>
                      <a:pt x="20266" y="48064"/>
                      <a:pt x="18579" y="50180"/>
                      <a:pt x="16544" y="51916"/>
                    </a:cubicBezTo>
                    <a:cubicBezTo>
                      <a:pt x="12092" y="55735"/>
                      <a:pt x="5953" y="57763"/>
                      <a:pt x="1" y="56984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450" name="Google Shape;391;p15"/>
              <p:cNvSpPr/>
              <p:nvPr/>
            </p:nvSpPr>
            <p:spPr>
              <a:xfrm rot="8584200">
                <a:off x="-3238560" y="887040"/>
                <a:ext cx="5219280" cy="3082320"/>
              </a:xfrm>
              <a:custGeom>
                <a:avLst/>
                <a:gdLst>
                  <a:gd name="textAreaLeft" fmla="*/ 0 w 5219280"/>
                  <a:gd name="textAreaRight" fmla="*/ 5219640 w 5219280"/>
                  <a:gd name="textAreaTop" fmla="*/ 0 h 3082320"/>
                  <a:gd name="textAreaBottom" fmla="*/ 3082680 h 3082320"/>
                </a:gdLst>
                <a:ahLst/>
                <a:rect l="textAreaLeft" t="textAreaTop" r="textAreaRight" b="textAreaBottom"/>
                <a:pathLst>
                  <a:path fill="none" w="99217" h="58598">
                    <a:moveTo>
                      <a:pt x="99216" y="1"/>
                    </a:moveTo>
                    <a:cubicBezTo>
                      <a:pt x="95673" y="3747"/>
                      <a:pt x="88950" y="7745"/>
                      <a:pt x="83768" y="9862"/>
                    </a:cubicBezTo>
                    <a:cubicBezTo>
                      <a:pt x="83428" y="9999"/>
                      <a:pt x="83112" y="10137"/>
                      <a:pt x="82820" y="10259"/>
                    </a:cubicBezTo>
                    <a:cubicBezTo>
                      <a:pt x="80671" y="11175"/>
                      <a:pt x="78611" y="12181"/>
                      <a:pt x="77038" y="13721"/>
                    </a:cubicBezTo>
                    <a:cubicBezTo>
                      <a:pt x="76795" y="13957"/>
                      <a:pt x="76559" y="14216"/>
                      <a:pt x="76349" y="14484"/>
                    </a:cubicBezTo>
                    <a:cubicBezTo>
                      <a:pt x="75343" y="15733"/>
                      <a:pt x="74694" y="17225"/>
                      <a:pt x="74289" y="18830"/>
                    </a:cubicBezTo>
                    <a:cubicBezTo>
                      <a:pt x="73664" y="21328"/>
                      <a:pt x="73632" y="24134"/>
                      <a:pt x="74362" y="26745"/>
                    </a:cubicBezTo>
                    <a:cubicBezTo>
                      <a:pt x="74386" y="26834"/>
                      <a:pt x="74410" y="26923"/>
                      <a:pt x="74435" y="27012"/>
                    </a:cubicBezTo>
                    <a:cubicBezTo>
                      <a:pt x="75189" y="29494"/>
                      <a:pt x="76551" y="32081"/>
                      <a:pt x="75692" y="34514"/>
                    </a:cubicBezTo>
                    <a:cubicBezTo>
                      <a:pt x="74897" y="36776"/>
                      <a:pt x="72505" y="37952"/>
                      <a:pt x="70194" y="38252"/>
                    </a:cubicBezTo>
                    <a:cubicBezTo>
                      <a:pt x="69991" y="38276"/>
                      <a:pt x="69780" y="38301"/>
                      <a:pt x="69569" y="38317"/>
                    </a:cubicBezTo>
                    <a:cubicBezTo>
                      <a:pt x="66869" y="38519"/>
                      <a:pt x="64168" y="37814"/>
                      <a:pt x="61647" y="36711"/>
                    </a:cubicBezTo>
                    <a:cubicBezTo>
                      <a:pt x="56092" y="34295"/>
                      <a:pt x="51186" y="30053"/>
                      <a:pt x="46101" y="26583"/>
                    </a:cubicBezTo>
                    <a:cubicBezTo>
                      <a:pt x="43985" y="25147"/>
                      <a:pt x="41738" y="23801"/>
                      <a:pt x="39289" y="23161"/>
                    </a:cubicBezTo>
                    <a:cubicBezTo>
                      <a:pt x="38949" y="23080"/>
                      <a:pt x="38608" y="23007"/>
                      <a:pt x="38260" y="22942"/>
                    </a:cubicBezTo>
                    <a:cubicBezTo>
                      <a:pt x="35584" y="22479"/>
                      <a:pt x="32826" y="23039"/>
                      <a:pt x="30540" y="24507"/>
                    </a:cubicBezTo>
                    <a:cubicBezTo>
                      <a:pt x="27945" y="26145"/>
                      <a:pt x="26063" y="28902"/>
                      <a:pt x="24904" y="31651"/>
                    </a:cubicBezTo>
                    <a:cubicBezTo>
                      <a:pt x="23347" y="35341"/>
                      <a:pt x="22528" y="39241"/>
                      <a:pt x="21352" y="42874"/>
                    </a:cubicBezTo>
                    <a:cubicBezTo>
                      <a:pt x="20995" y="43985"/>
                      <a:pt x="20582" y="45072"/>
                      <a:pt x="20103" y="46126"/>
                    </a:cubicBezTo>
                    <a:cubicBezTo>
                      <a:pt x="19033" y="48478"/>
                      <a:pt x="17533" y="50602"/>
                      <a:pt x="15676" y="52386"/>
                    </a:cubicBezTo>
                    <a:cubicBezTo>
                      <a:pt x="11621" y="56303"/>
                      <a:pt x="5790" y="58598"/>
                      <a:pt x="0" y="5813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451" name="Google Shape;392;p15"/>
              <p:cNvSpPr/>
              <p:nvPr/>
            </p:nvSpPr>
            <p:spPr>
              <a:xfrm rot="8584200">
                <a:off x="-3260880" y="887040"/>
                <a:ext cx="5081040" cy="3125880"/>
              </a:xfrm>
              <a:custGeom>
                <a:avLst/>
                <a:gdLst>
                  <a:gd name="textAreaLeft" fmla="*/ 0 w 5081040"/>
                  <a:gd name="textAreaRight" fmla="*/ 5081400 w 5081040"/>
                  <a:gd name="textAreaTop" fmla="*/ 0 h 3125880"/>
                  <a:gd name="textAreaBottom" fmla="*/ 3126240 h 3125880"/>
                </a:gdLst>
                <a:ahLst/>
                <a:rect l="textAreaLeft" t="textAreaTop" r="textAreaRight" b="textAreaBottom"/>
                <a:pathLst>
                  <a:path fill="none" w="96589" h="59426">
                    <a:moveTo>
                      <a:pt x="96589" y="1"/>
                    </a:moveTo>
                    <a:cubicBezTo>
                      <a:pt x="93142" y="3544"/>
                      <a:pt x="86055" y="7680"/>
                      <a:pt x="81019" y="9862"/>
                    </a:cubicBezTo>
                    <a:cubicBezTo>
                      <a:pt x="80678" y="10008"/>
                      <a:pt x="80362" y="10153"/>
                      <a:pt x="80078" y="10283"/>
                    </a:cubicBezTo>
                    <a:cubicBezTo>
                      <a:pt x="77962" y="11256"/>
                      <a:pt x="75967" y="12384"/>
                      <a:pt x="74491" y="14005"/>
                    </a:cubicBezTo>
                    <a:cubicBezTo>
                      <a:pt x="74264" y="14257"/>
                      <a:pt x="74053" y="14524"/>
                      <a:pt x="73851" y="14800"/>
                    </a:cubicBezTo>
                    <a:cubicBezTo>
                      <a:pt x="72934" y="16106"/>
                      <a:pt x="72391" y="17614"/>
                      <a:pt x="72066" y="19236"/>
                    </a:cubicBezTo>
                    <a:cubicBezTo>
                      <a:pt x="71564" y="21750"/>
                      <a:pt x="71588" y="24547"/>
                      <a:pt x="72310" y="27175"/>
                    </a:cubicBezTo>
                    <a:cubicBezTo>
                      <a:pt x="72334" y="27272"/>
                      <a:pt x="72358" y="27361"/>
                      <a:pt x="72383" y="27450"/>
                    </a:cubicBezTo>
                    <a:cubicBezTo>
                      <a:pt x="73121" y="29948"/>
                      <a:pt x="74402" y="32543"/>
                      <a:pt x="73567" y="35008"/>
                    </a:cubicBezTo>
                    <a:cubicBezTo>
                      <a:pt x="72804" y="37295"/>
                      <a:pt x="70493" y="38576"/>
                      <a:pt x="68182" y="38957"/>
                    </a:cubicBezTo>
                    <a:cubicBezTo>
                      <a:pt x="67979" y="38998"/>
                      <a:pt x="67777" y="39022"/>
                      <a:pt x="67566" y="39047"/>
                    </a:cubicBezTo>
                    <a:cubicBezTo>
                      <a:pt x="64866" y="39339"/>
                      <a:pt x="62125" y="38625"/>
                      <a:pt x="59586" y="37522"/>
                    </a:cubicBezTo>
                    <a:cubicBezTo>
                      <a:pt x="53975" y="35097"/>
                      <a:pt x="49061" y="30808"/>
                      <a:pt x="43952" y="27304"/>
                    </a:cubicBezTo>
                    <a:cubicBezTo>
                      <a:pt x="41819" y="25845"/>
                      <a:pt x="39565" y="24491"/>
                      <a:pt x="37108" y="23818"/>
                    </a:cubicBezTo>
                    <a:cubicBezTo>
                      <a:pt x="36775" y="23720"/>
                      <a:pt x="36427" y="23639"/>
                      <a:pt x="36086" y="23574"/>
                    </a:cubicBezTo>
                    <a:cubicBezTo>
                      <a:pt x="33361" y="23071"/>
                      <a:pt x="30637" y="23526"/>
                      <a:pt x="28293" y="24993"/>
                    </a:cubicBezTo>
                    <a:cubicBezTo>
                      <a:pt x="25666" y="26623"/>
                      <a:pt x="23833" y="29453"/>
                      <a:pt x="22754" y="32251"/>
                    </a:cubicBezTo>
                    <a:cubicBezTo>
                      <a:pt x="21343" y="35916"/>
                      <a:pt x="20695" y="39760"/>
                      <a:pt x="19730" y="43344"/>
                    </a:cubicBezTo>
                    <a:cubicBezTo>
                      <a:pt x="19438" y="44439"/>
                      <a:pt x="19089" y="45510"/>
                      <a:pt x="18692" y="46564"/>
                    </a:cubicBezTo>
                    <a:cubicBezTo>
                      <a:pt x="17792" y="48883"/>
                      <a:pt x="16478" y="51016"/>
                      <a:pt x="14807" y="52857"/>
                    </a:cubicBezTo>
                    <a:cubicBezTo>
                      <a:pt x="11142" y="56871"/>
                      <a:pt x="5636" y="59425"/>
                      <a:pt x="0" y="59287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452" name="Google Shape;393;p15"/>
              <p:cNvSpPr/>
              <p:nvPr/>
            </p:nvSpPr>
            <p:spPr>
              <a:xfrm rot="8584200">
                <a:off x="-3285360" y="877320"/>
                <a:ext cx="4942800" cy="3179160"/>
              </a:xfrm>
              <a:custGeom>
                <a:avLst/>
                <a:gdLst>
                  <a:gd name="textAreaLeft" fmla="*/ 0 w 4942800"/>
                  <a:gd name="textAreaRight" fmla="*/ 4943160 w 4942800"/>
                  <a:gd name="textAreaTop" fmla="*/ 0 h 3179160"/>
                  <a:gd name="textAreaBottom" fmla="*/ 3179520 h 3179160"/>
                </a:gdLst>
                <a:ahLst/>
                <a:rect l="textAreaLeft" t="textAreaTop" r="textAreaRight" b="textAreaBottom"/>
                <a:pathLst>
                  <a:path fill="none" w="93962" h="60439">
                    <a:moveTo>
                      <a:pt x="93962" y="1"/>
                    </a:moveTo>
                    <a:cubicBezTo>
                      <a:pt x="90621" y="3334"/>
                      <a:pt x="83177" y="7615"/>
                      <a:pt x="78279" y="9862"/>
                    </a:cubicBezTo>
                    <a:cubicBezTo>
                      <a:pt x="77938" y="10024"/>
                      <a:pt x="77622" y="10178"/>
                      <a:pt x="77346" y="10308"/>
                    </a:cubicBezTo>
                    <a:cubicBezTo>
                      <a:pt x="75254" y="11354"/>
                      <a:pt x="73324" y="12594"/>
                      <a:pt x="71953" y="14289"/>
                    </a:cubicBezTo>
                    <a:cubicBezTo>
                      <a:pt x="71743" y="14549"/>
                      <a:pt x="71548" y="14833"/>
                      <a:pt x="71370" y="15116"/>
                    </a:cubicBezTo>
                    <a:cubicBezTo>
                      <a:pt x="70534" y="16471"/>
                      <a:pt x="70096" y="18003"/>
                      <a:pt x="69845" y="19633"/>
                    </a:cubicBezTo>
                    <a:cubicBezTo>
                      <a:pt x="69448" y="22293"/>
                      <a:pt x="69586" y="25010"/>
                      <a:pt x="70259" y="27613"/>
                    </a:cubicBezTo>
                    <a:cubicBezTo>
                      <a:pt x="70283" y="27702"/>
                      <a:pt x="70307" y="27791"/>
                      <a:pt x="70340" y="27888"/>
                    </a:cubicBezTo>
                    <a:cubicBezTo>
                      <a:pt x="71053" y="30402"/>
                      <a:pt x="72254" y="33013"/>
                      <a:pt x="71451" y="35495"/>
                    </a:cubicBezTo>
                    <a:cubicBezTo>
                      <a:pt x="70713" y="37806"/>
                      <a:pt x="68483" y="39209"/>
                      <a:pt x="66180" y="39671"/>
                    </a:cubicBezTo>
                    <a:cubicBezTo>
                      <a:pt x="65977" y="39712"/>
                      <a:pt x="65774" y="39744"/>
                      <a:pt x="65563" y="39776"/>
                    </a:cubicBezTo>
                    <a:cubicBezTo>
                      <a:pt x="62863" y="40149"/>
                      <a:pt x="60082" y="39444"/>
                      <a:pt x="57527" y="38333"/>
                    </a:cubicBezTo>
                    <a:cubicBezTo>
                      <a:pt x="51867" y="35884"/>
                      <a:pt x="46953" y="31562"/>
                      <a:pt x="41804" y="28018"/>
                    </a:cubicBezTo>
                    <a:cubicBezTo>
                      <a:pt x="39671" y="26550"/>
                      <a:pt x="37400" y="25180"/>
                      <a:pt x="34935" y="24466"/>
                    </a:cubicBezTo>
                    <a:cubicBezTo>
                      <a:pt x="34603" y="24361"/>
                      <a:pt x="34254" y="24280"/>
                      <a:pt x="33913" y="24207"/>
                    </a:cubicBezTo>
                    <a:cubicBezTo>
                      <a:pt x="31180" y="23655"/>
                      <a:pt x="28423" y="24028"/>
                      <a:pt x="26047" y="25480"/>
                    </a:cubicBezTo>
                    <a:cubicBezTo>
                      <a:pt x="23388" y="27102"/>
                      <a:pt x="21595" y="30005"/>
                      <a:pt x="20606" y="32851"/>
                    </a:cubicBezTo>
                    <a:cubicBezTo>
                      <a:pt x="19349" y="36492"/>
                      <a:pt x="18863" y="40279"/>
                      <a:pt x="18108" y="43815"/>
                    </a:cubicBezTo>
                    <a:cubicBezTo>
                      <a:pt x="17890" y="44893"/>
                      <a:pt x="17614" y="45956"/>
                      <a:pt x="17281" y="47002"/>
                    </a:cubicBezTo>
                    <a:cubicBezTo>
                      <a:pt x="16560" y="49297"/>
                      <a:pt x="15424" y="51437"/>
                      <a:pt x="13940" y="53327"/>
                    </a:cubicBezTo>
                    <a:cubicBezTo>
                      <a:pt x="10672" y="57446"/>
                      <a:pt x="5482" y="60260"/>
                      <a:pt x="1" y="60439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453" name="Google Shape;394;p15"/>
              <p:cNvSpPr/>
              <p:nvPr/>
            </p:nvSpPr>
            <p:spPr>
              <a:xfrm rot="8584200">
                <a:off x="-3312000" y="861840"/>
                <a:ext cx="4804200" cy="3239640"/>
              </a:xfrm>
              <a:custGeom>
                <a:avLst/>
                <a:gdLst>
                  <a:gd name="textAreaLeft" fmla="*/ 0 w 4804200"/>
                  <a:gd name="textAreaRight" fmla="*/ 4804560 w 4804200"/>
                  <a:gd name="textAreaTop" fmla="*/ 0 h 3239640"/>
                  <a:gd name="textAreaBottom" fmla="*/ 3240000 h 3239640"/>
                </a:gdLst>
                <a:ahLst/>
                <a:rect l="textAreaLeft" t="textAreaTop" r="textAreaRight" b="textAreaBottom"/>
                <a:pathLst>
                  <a:path fill="none" w="91326" h="61591">
                    <a:moveTo>
                      <a:pt x="91326" y="1"/>
                    </a:moveTo>
                    <a:cubicBezTo>
                      <a:pt x="88082" y="3131"/>
                      <a:pt x="80281" y="7567"/>
                      <a:pt x="75529" y="9862"/>
                    </a:cubicBezTo>
                    <a:cubicBezTo>
                      <a:pt x="75181" y="10032"/>
                      <a:pt x="74872" y="10194"/>
                      <a:pt x="74605" y="10340"/>
                    </a:cubicBezTo>
                    <a:cubicBezTo>
                      <a:pt x="72545" y="11443"/>
                      <a:pt x="70672" y="12805"/>
                      <a:pt x="69415" y="14573"/>
                    </a:cubicBezTo>
                    <a:cubicBezTo>
                      <a:pt x="69212" y="14849"/>
                      <a:pt x="69034" y="15141"/>
                      <a:pt x="68872" y="15441"/>
                    </a:cubicBezTo>
                    <a:cubicBezTo>
                      <a:pt x="68126" y="16836"/>
                      <a:pt x="67793" y="18393"/>
                      <a:pt x="67623" y="20039"/>
                    </a:cubicBezTo>
                    <a:cubicBezTo>
                      <a:pt x="67347" y="22723"/>
                      <a:pt x="67550" y="25431"/>
                      <a:pt x="68215" y="28051"/>
                    </a:cubicBezTo>
                    <a:cubicBezTo>
                      <a:pt x="68239" y="28140"/>
                      <a:pt x="68263" y="28229"/>
                      <a:pt x="68288" y="28326"/>
                    </a:cubicBezTo>
                    <a:cubicBezTo>
                      <a:pt x="68985" y="30856"/>
                      <a:pt x="70104" y="33484"/>
                      <a:pt x="69334" y="35990"/>
                    </a:cubicBezTo>
                    <a:cubicBezTo>
                      <a:pt x="68628" y="38325"/>
                      <a:pt x="66479" y="39833"/>
                      <a:pt x="64185" y="40377"/>
                    </a:cubicBezTo>
                    <a:cubicBezTo>
                      <a:pt x="63982" y="40425"/>
                      <a:pt x="63771" y="40474"/>
                      <a:pt x="63560" y="40506"/>
                    </a:cubicBezTo>
                    <a:cubicBezTo>
                      <a:pt x="60860" y="40960"/>
                      <a:pt x="58038" y="40255"/>
                      <a:pt x="55467" y="39144"/>
                    </a:cubicBezTo>
                    <a:cubicBezTo>
                      <a:pt x="49758" y="36679"/>
                      <a:pt x="44828" y="32316"/>
                      <a:pt x="39654" y="28740"/>
                    </a:cubicBezTo>
                    <a:cubicBezTo>
                      <a:pt x="37505" y="27256"/>
                      <a:pt x="35227" y="25877"/>
                      <a:pt x="32761" y="25115"/>
                    </a:cubicBezTo>
                    <a:cubicBezTo>
                      <a:pt x="32421" y="25010"/>
                      <a:pt x="32080" y="24920"/>
                      <a:pt x="31732" y="24847"/>
                    </a:cubicBezTo>
                    <a:cubicBezTo>
                      <a:pt x="28991" y="24239"/>
                      <a:pt x="26193" y="24523"/>
                      <a:pt x="23793" y="25967"/>
                    </a:cubicBezTo>
                    <a:cubicBezTo>
                      <a:pt x="21100" y="27580"/>
                      <a:pt x="19357" y="30556"/>
                      <a:pt x="18457" y="33459"/>
                    </a:cubicBezTo>
                    <a:cubicBezTo>
                      <a:pt x="17346" y="37076"/>
                      <a:pt x="17021" y="40798"/>
                      <a:pt x="16486" y="44285"/>
                    </a:cubicBezTo>
                    <a:cubicBezTo>
                      <a:pt x="16324" y="45356"/>
                      <a:pt x="16129" y="46410"/>
                      <a:pt x="15870" y="47432"/>
                    </a:cubicBezTo>
                    <a:cubicBezTo>
                      <a:pt x="15286" y="49759"/>
                      <a:pt x="14370" y="51884"/>
                      <a:pt x="13064" y="53797"/>
                    </a:cubicBezTo>
                    <a:cubicBezTo>
                      <a:pt x="10194" y="58014"/>
                      <a:pt x="5320" y="61087"/>
                      <a:pt x="0" y="61590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454" name="Google Shape;395;p15"/>
              <p:cNvSpPr/>
              <p:nvPr/>
            </p:nvSpPr>
            <p:spPr>
              <a:xfrm rot="8584200">
                <a:off x="-3339000" y="846000"/>
                <a:ext cx="4665600" cy="3300480"/>
              </a:xfrm>
              <a:custGeom>
                <a:avLst/>
                <a:gdLst>
                  <a:gd name="textAreaLeft" fmla="*/ 0 w 4665600"/>
                  <a:gd name="textAreaRight" fmla="*/ 4665960 w 4665600"/>
                  <a:gd name="textAreaTop" fmla="*/ 0 h 3300480"/>
                  <a:gd name="textAreaBottom" fmla="*/ 3300840 h 3300480"/>
                </a:gdLst>
                <a:ahLst/>
                <a:rect l="textAreaLeft" t="textAreaTop" r="textAreaRight" b="textAreaBottom"/>
                <a:pathLst>
                  <a:path fill="none" w="88692" h="62742">
                    <a:moveTo>
                      <a:pt x="88691" y="1"/>
                    </a:moveTo>
                    <a:cubicBezTo>
                      <a:pt x="85561" y="2920"/>
                      <a:pt x="77387" y="7510"/>
                      <a:pt x="72781" y="9862"/>
                    </a:cubicBezTo>
                    <a:cubicBezTo>
                      <a:pt x="72432" y="10040"/>
                      <a:pt x="72124" y="10210"/>
                      <a:pt x="71865" y="10364"/>
                    </a:cubicBezTo>
                    <a:cubicBezTo>
                      <a:pt x="69837" y="11540"/>
                      <a:pt x="68021" y="13008"/>
                      <a:pt x="66869" y="14857"/>
                    </a:cubicBezTo>
                    <a:cubicBezTo>
                      <a:pt x="66683" y="15141"/>
                      <a:pt x="66521" y="15449"/>
                      <a:pt x="66383" y="15757"/>
                    </a:cubicBezTo>
                    <a:cubicBezTo>
                      <a:pt x="65718" y="17201"/>
                      <a:pt x="65491" y="18790"/>
                      <a:pt x="65402" y="20444"/>
                    </a:cubicBezTo>
                    <a:cubicBezTo>
                      <a:pt x="65256" y="23145"/>
                      <a:pt x="65515" y="25853"/>
                      <a:pt x="66164" y="28480"/>
                    </a:cubicBezTo>
                    <a:cubicBezTo>
                      <a:pt x="66188" y="28578"/>
                      <a:pt x="66212" y="28667"/>
                      <a:pt x="66237" y="28764"/>
                    </a:cubicBezTo>
                    <a:cubicBezTo>
                      <a:pt x="66918" y="31311"/>
                      <a:pt x="67964" y="33954"/>
                      <a:pt x="67218" y="36476"/>
                    </a:cubicBezTo>
                    <a:cubicBezTo>
                      <a:pt x="66529" y="38844"/>
                      <a:pt x="64469" y="40458"/>
                      <a:pt x="62182" y="41090"/>
                    </a:cubicBezTo>
                    <a:cubicBezTo>
                      <a:pt x="61979" y="41139"/>
                      <a:pt x="61769" y="41196"/>
                      <a:pt x="61558" y="41236"/>
                    </a:cubicBezTo>
                    <a:cubicBezTo>
                      <a:pt x="58857" y="41771"/>
                      <a:pt x="55995" y="41066"/>
                      <a:pt x="53408" y="39955"/>
                    </a:cubicBezTo>
                    <a:cubicBezTo>
                      <a:pt x="47642" y="37474"/>
                      <a:pt x="42704" y="33070"/>
                      <a:pt x="37498" y="29454"/>
                    </a:cubicBezTo>
                    <a:cubicBezTo>
                      <a:pt x="35333" y="27953"/>
                      <a:pt x="33054" y="26567"/>
                      <a:pt x="30581" y="25764"/>
                    </a:cubicBezTo>
                    <a:cubicBezTo>
                      <a:pt x="30240" y="25658"/>
                      <a:pt x="29891" y="25561"/>
                      <a:pt x="29543" y="25472"/>
                    </a:cubicBezTo>
                    <a:cubicBezTo>
                      <a:pt x="26810" y="24815"/>
                      <a:pt x="23972" y="25018"/>
                      <a:pt x="21547" y="26453"/>
                    </a:cubicBezTo>
                    <a:cubicBezTo>
                      <a:pt x="18814" y="28059"/>
                      <a:pt x="17103" y="31100"/>
                      <a:pt x="16308" y="34051"/>
                    </a:cubicBezTo>
                    <a:cubicBezTo>
                      <a:pt x="15335" y="37644"/>
                      <a:pt x="15181" y="41309"/>
                      <a:pt x="14865" y="44756"/>
                    </a:cubicBezTo>
                    <a:cubicBezTo>
                      <a:pt x="14760" y="45810"/>
                      <a:pt x="14638" y="46856"/>
                      <a:pt x="14460" y="47870"/>
                    </a:cubicBezTo>
                    <a:cubicBezTo>
                      <a:pt x="14046" y="50181"/>
                      <a:pt x="13324" y="52313"/>
                      <a:pt x="12197" y="54268"/>
                    </a:cubicBezTo>
                    <a:cubicBezTo>
                      <a:pt x="9724" y="58590"/>
                      <a:pt x="5158" y="61923"/>
                      <a:pt x="1" y="62742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455" name="Google Shape;396;p15"/>
              <p:cNvSpPr/>
              <p:nvPr/>
            </p:nvSpPr>
            <p:spPr>
              <a:xfrm rot="8584200">
                <a:off x="-3366000" y="830160"/>
                <a:ext cx="4527360" cy="3361320"/>
              </a:xfrm>
              <a:custGeom>
                <a:avLst/>
                <a:gdLst>
                  <a:gd name="textAreaLeft" fmla="*/ 0 w 4527360"/>
                  <a:gd name="textAreaRight" fmla="*/ 4527720 w 4527360"/>
                  <a:gd name="textAreaTop" fmla="*/ 0 h 3361320"/>
                  <a:gd name="textAreaBottom" fmla="*/ 3361680 h 3361320"/>
                </a:gdLst>
                <a:ahLst/>
                <a:rect l="textAreaLeft" t="textAreaTop" r="textAreaRight" b="textAreaBottom"/>
                <a:pathLst>
                  <a:path fill="none" w="86064" h="63902">
                    <a:moveTo>
                      <a:pt x="86063" y="1"/>
                    </a:moveTo>
                    <a:cubicBezTo>
                      <a:pt x="83022" y="2709"/>
                      <a:pt x="74508" y="7470"/>
                      <a:pt x="70032" y="9862"/>
                    </a:cubicBezTo>
                    <a:cubicBezTo>
                      <a:pt x="69675" y="10048"/>
                      <a:pt x="69375" y="10235"/>
                      <a:pt x="69123" y="10389"/>
                    </a:cubicBezTo>
                    <a:cubicBezTo>
                      <a:pt x="67120" y="11638"/>
                      <a:pt x="65377" y="13211"/>
                      <a:pt x="64323" y="15141"/>
                    </a:cubicBezTo>
                    <a:cubicBezTo>
                      <a:pt x="64152" y="15441"/>
                      <a:pt x="64006" y="15749"/>
                      <a:pt x="63885" y="16073"/>
                    </a:cubicBezTo>
                    <a:cubicBezTo>
                      <a:pt x="63301" y="17574"/>
                      <a:pt x="63179" y="19179"/>
                      <a:pt x="63171" y="20850"/>
                    </a:cubicBezTo>
                    <a:cubicBezTo>
                      <a:pt x="63155" y="23566"/>
                      <a:pt x="63471" y="26275"/>
                      <a:pt x="64112" y="28918"/>
                    </a:cubicBezTo>
                    <a:cubicBezTo>
                      <a:pt x="64136" y="29008"/>
                      <a:pt x="64160" y="29105"/>
                      <a:pt x="64185" y="29194"/>
                    </a:cubicBezTo>
                    <a:cubicBezTo>
                      <a:pt x="64842" y="31765"/>
                      <a:pt x="65807" y="34425"/>
                      <a:pt x="65093" y="36971"/>
                    </a:cubicBezTo>
                    <a:cubicBezTo>
                      <a:pt x="64436" y="39355"/>
                      <a:pt x="62449" y="41082"/>
                      <a:pt x="60171" y="41796"/>
                    </a:cubicBezTo>
                    <a:cubicBezTo>
                      <a:pt x="59968" y="41861"/>
                      <a:pt x="59765" y="41909"/>
                      <a:pt x="59546" y="41966"/>
                    </a:cubicBezTo>
                    <a:cubicBezTo>
                      <a:pt x="56846" y="42582"/>
                      <a:pt x="53951" y="41885"/>
                      <a:pt x="51340" y="40766"/>
                    </a:cubicBezTo>
                    <a:cubicBezTo>
                      <a:pt x="45526" y="38268"/>
                      <a:pt x="40579" y="33824"/>
                      <a:pt x="35349" y="30175"/>
                    </a:cubicBezTo>
                    <a:cubicBezTo>
                      <a:pt x="33167" y="28659"/>
                      <a:pt x="30888" y="27256"/>
                      <a:pt x="28399" y="26421"/>
                    </a:cubicBezTo>
                    <a:cubicBezTo>
                      <a:pt x="28058" y="26307"/>
                      <a:pt x="27718" y="26202"/>
                      <a:pt x="27361" y="26113"/>
                    </a:cubicBezTo>
                    <a:cubicBezTo>
                      <a:pt x="24612" y="25399"/>
                      <a:pt x="21741" y="25521"/>
                      <a:pt x="19292" y="26940"/>
                    </a:cubicBezTo>
                    <a:cubicBezTo>
                      <a:pt x="16527" y="28537"/>
                      <a:pt x="14857" y="31651"/>
                      <a:pt x="14151" y="34660"/>
                    </a:cubicBezTo>
                    <a:cubicBezTo>
                      <a:pt x="13316" y="38228"/>
                      <a:pt x="13340" y="41836"/>
                      <a:pt x="13243" y="45234"/>
                    </a:cubicBezTo>
                    <a:cubicBezTo>
                      <a:pt x="13210" y="46272"/>
                      <a:pt x="13154" y="47302"/>
                      <a:pt x="13040" y="48307"/>
                    </a:cubicBezTo>
                    <a:cubicBezTo>
                      <a:pt x="12797" y="50602"/>
                      <a:pt x="12270" y="52743"/>
                      <a:pt x="11321" y="54746"/>
                    </a:cubicBezTo>
                    <a:cubicBezTo>
                      <a:pt x="9237" y="59166"/>
                      <a:pt x="4996" y="62758"/>
                      <a:pt x="1" y="6390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456" name="Google Shape;397;p15"/>
              <p:cNvSpPr/>
              <p:nvPr/>
            </p:nvSpPr>
            <p:spPr>
              <a:xfrm rot="8584200">
                <a:off x="-3393360" y="813600"/>
                <a:ext cx="4389120" cy="3422520"/>
              </a:xfrm>
              <a:custGeom>
                <a:avLst/>
                <a:gdLst>
                  <a:gd name="textAreaLeft" fmla="*/ 0 w 4389120"/>
                  <a:gd name="textAreaRight" fmla="*/ 4389480 w 4389120"/>
                  <a:gd name="textAreaTop" fmla="*/ 0 h 3422520"/>
                  <a:gd name="textAreaBottom" fmla="*/ 3422880 h 3422520"/>
                </a:gdLst>
                <a:ahLst/>
                <a:rect l="textAreaLeft" t="textAreaTop" r="textAreaRight" b="textAreaBottom"/>
                <a:pathLst>
                  <a:path fill="none" w="83436" h="65062">
                    <a:moveTo>
                      <a:pt x="83436" y="1"/>
                    </a:moveTo>
                    <a:cubicBezTo>
                      <a:pt x="80500" y="2507"/>
                      <a:pt x="71620" y="7421"/>
                      <a:pt x="67290" y="9862"/>
                    </a:cubicBezTo>
                    <a:cubicBezTo>
                      <a:pt x="66933" y="10064"/>
                      <a:pt x="66633" y="10251"/>
                      <a:pt x="66390" y="10413"/>
                    </a:cubicBezTo>
                    <a:cubicBezTo>
                      <a:pt x="64419" y="11735"/>
                      <a:pt x="62725" y="13422"/>
                      <a:pt x="61776" y="15425"/>
                    </a:cubicBezTo>
                    <a:cubicBezTo>
                      <a:pt x="61630" y="15733"/>
                      <a:pt x="61508" y="16057"/>
                      <a:pt x="61403" y="16390"/>
                    </a:cubicBezTo>
                    <a:cubicBezTo>
                      <a:pt x="60900" y="17939"/>
                      <a:pt x="60884" y="19568"/>
                      <a:pt x="60957" y="21247"/>
                    </a:cubicBezTo>
                    <a:cubicBezTo>
                      <a:pt x="61062" y="23980"/>
                      <a:pt x="61435" y="26696"/>
                      <a:pt x="62068" y="29356"/>
                    </a:cubicBezTo>
                    <a:cubicBezTo>
                      <a:pt x="62092" y="29445"/>
                      <a:pt x="62108" y="29543"/>
                      <a:pt x="62133" y="29632"/>
                    </a:cubicBezTo>
                    <a:cubicBezTo>
                      <a:pt x="62781" y="32219"/>
                      <a:pt x="63657" y="34895"/>
                      <a:pt x="62984" y="37457"/>
                    </a:cubicBezTo>
                    <a:cubicBezTo>
                      <a:pt x="62352" y="39866"/>
                      <a:pt x="60446" y="41707"/>
                      <a:pt x="58175" y="42501"/>
                    </a:cubicBezTo>
                    <a:cubicBezTo>
                      <a:pt x="57973" y="42574"/>
                      <a:pt x="57762" y="42639"/>
                      <a:pt x="57551" y="42696"/>
                    </a:cubicBezTo>
                    <a:cubicBezTo>
                      <a:pt x="54851" y="43401"/>
                      <a:pt x="51907" y="42696"/>
                      <a:pt x="49288" y="41577"/>
                    </a:cubicBezTo>
                    <a:cubicBezTo>
                      <a:pt x="43425" y="39063"/>
                      <a:pt x="38470" y="34587"/>
                      <a:pt x="33199" y="30897"/>
                    </a:cubicBezTo>
                    <a:cubicBezTo>
                      <a:pt x="31010" y="29364"/>
                      <a:pt x="28715" y="27953"/>
                      <a:pt x="26225" y="27078"/>
                    </a:cubicBezTo>
                    <a:cubicBezTo>
                      <a:pt x="25885" y="26956"/>
                      <a:pt x="25544" y="26842"/>
                      <a:pt x="25187" y="26745"/>
                    </a:cubicBezTo>
                    <a:cubicBezTo>
                      <a:pt x="22438" y="25983"/>
                      <a:pt x="19519" y="26023"/>
                      <a:pt x="17054" y="27434"/>
                    </a:cubicBezTo>
                    <a:cubicBezTo>
                      <a:pt x="14256" y="29016"/>
                      <a:pt x="12618" y="32203"/>
                      <a:pt x="12010" y="35268"/>
                    </a:cubicBezTo>
                    <a:cubicBezTo>
                      <a:pt x="11312" y="38795"/>
                      <a:pt x="11515" y="42355"/>
                      <a:pt x="11621" y="45704"/>
                    </a:cubicBezTo>
                    <a:cubicBezTo>
                      <a:pt x="11653" y="46734"/>
                      <a:pt x="11669" y="47748"/>
                      <a:pt x="11637" y="48745"/>
                    </a:cubicBezTo>
                    <a:cubicBezTo>
                      <a:pt x="11556" y="51016"/>
                      <a:pt x="11223" y="53165"/>
                      <a:pt x="10461" y="55217"/>
                    </a:cubicBezTo>
                    <a:cubicBezTo>
                      <a:pt x="8774" y="59733"/>
                      <a:pt x="4849" y="63585"/>
                      <a:pt x="0" y="6506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457" name="Google Shape;398;p15"/>
              <p:cNvSpPr/>
              <p:nvPr/>
            </p:nvSpPr>
            <p:spPr>
              <a:xfrm rot="8584200">
                <a:off x="-3419640" y="798840"/>
                <a:ext cx="4250520" cy="3482280"/>
              </a:xfrm>
              <a:custGeom>
                <a:avLst/>
                <a:gdLst>
                  <a:gd name="textAreaLeft" fmla="*/ 0 w 4250520"/>
                  <a:gd name="textAreaRight" fmla="*/ 4250880 w 4250520"/>
                  <a:gd name="textAreaTop" fmla="*/ 0 h 3482280"/>
                  <a:gd name="textAreaBottom" fmla="*/ 3482640 h 3482280"/>
                </a:gdLst>
                <a:ahLst/>
                <a:rect l="textAreaLeft" t="textAreaTop" r="textAreaRight" b="textAreaBottom"/>
                <a:pathLst>
                  <a:path fill="none" w="80801" h="66204">
                    <a:moveTo>
                      <a:pt x="80801" y="0"/>
                    </a:moveTo>
                    <a:cubicBezTo>
                      <a:pt x="77971" y="2295"/>
                      <a:pt x="68742" y="7379"/>
                      <a:pt x="64542" y="9861"/>
                    </a:cubicBezTo>
                    <a:cubicBezTo>
                      <a:pt x="64185" y="10072"/>
                      <a:pt x="63885" y="10266"/>
                      <a:pt x="63650" y="10437"/>
                    </a:cubicBezTo>
                    <a:cubicBezTo>
                      <a:pt x="61712" y="11839"/>
                      <a:pt x="60082" y="13623"/>
                      <a:pt x="59238" y="15708"/>
                    </a:cubicBezTo>
                    <a:cubicBezTo>
                      <a:pt x="59100" y="16040"/>
                      <a:pt x="58987" y="16372"/>
                      <a:pt x="58906" y="16713"/>
                    </a:cubicBezTo>
                    <a:cubicBezTo>
                      <a:pt x="58492" y="18311"/>
                      <a:pt x="58582" y="19965"/>
                      <a:pt x="58727" y="21660"/>
                    </a:cubicBezTo>
                    <a:cubicBezTo>
                      <a:pt x="58963" y="24392"/>
                      <a:pt x="59392" y="27117"/>
                      <a:pt x="60017" y="29793"/>
                    </a:cubicBezTo>
                    <a:lnTo>
                      <a:pt x="60082" y="30077"/>
                    </a:lnTo>
                    <a:cubicBezTo>
                      <a:pt x="60714" y="32680"/>
                      <a:pt x="61509" y="35364"/>
                      <a:pt x="60860" y="37951"/>
                    </a:cubicBezTo>
                    <a:cubicBezTo>
                      <a:pt x="60252" y="40384"/>
                      <a:pt x="58427" y="42338"/>
                      <a:pt x="56165" y="43214"/>
                    </a:cubicBezTo>
                    <a:cubicBezTo>
                      <a:pt x="55962" y="43295"/>
                      <a:pt x="55751" y="43360"/>
                      <a:pt x="55541" y="43425"/>
                    </a:cubicBezTo>
                    <a:cubicBezTo>
                      <a:pt x="52840" y="44211"/>
                      <a:pt x="49864" y="43514"/>
                      <a:pt x="47221" y="42387"/>
                    </a:cubicBezTo>
                    <a:cubicBezTo>
                      <a:pt x="41301" y="39849"/>
                      <a:pt x="36346" y="35332"/>
                      <a:pt x="31043" y="31610"/>
                    </a:cubicBezTo>
                    <a:cubicBezTo>
                      <a:pt x="28845" y="30061"/>
                      <a:pt x="26542" y="28642"/>
                      <a:pt x="24053" y="27717"/>
                    </a:cubicBezTo>
                    <a:cubicBezTo>
                      <a:pt x="23712" y="27596"/>
                      <a:pt x="23363" y="27474"/>
                      <a:pt x="23006" y="27369"/>
                    </a:cubicBezTo>
                    <a:cubicBezTo>
                      <a:pt x="20249" y="26558"/>
                      <a:pt x="17298" y="26517"/>
                      <a:pt x="14800" y="27912"/>
                    </a:cubicBezTo>
                    <a:cubicBezTo>
                      <a:pt x="11970" y="29493"/>
                      <a:pt x="10364" y="32745"/>
                      <a:pt x="9861" y="35859"/>
                    </a:cubicBezTo>
                    <a:cubicBezTo>
                      <a:pt x="9294" y="39362"/>
                      <a:pt x="9675" y="42865"/>
                      <a:pt x="9999" y="46174"/>
                    </a:cubicBezTo>
                    <a:cubicBezTo>
                      <a:pt x="10097" y="47187"/>
                      <a:pt x="10178" y="48185"/>
                      <a:pt x="10218" y="49174"/>
                    </a:cubicBezTo>
                    <a:cubicBezTo>
                      <a:pt x="10316" y="51429"/>
                      <a:pt x="10170" y="53586"/>
                      <a:pt x="9586" y="55686"/>
                    </a:cubicBezTo>
                    <a:cubicBezTo>
                      <a:pt x="8296" y="60308"/>
                      <a:pt x="4680" y="64411"/>
                      <a:pt x="1" y="66204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458" name="Google Shape;399;p15"/>
              <p:cNvSpPr/>
              <p:nvPr/>
            </p:nvSpPr>
            <p:spPr>
              <a:xfrm rot="8584200">
                <a:off x="-3446280" y="782640"/>
                <a:ext cx="4111560" cy="3543120"/>
              </a:xfrm>
              <a:custGeom>
                <a:avLst/>
                <a:gdLst>
                  <a:gd name="textAreaLeft" fmla="*/ 0 w 4111560"/>
                  <a:gd name="textAreaRight" fmla="*/ 4111920 w 4111560"/>
                  <a:gd name="textAreaTop" fmla="*/ 0 h 3543120"/>
                  <a:gd name="textAreaBottom" fmla="*/ 3543480 h 3543120"/>
                </a:gdLst>
                <a:ahLst/>
                <a:rect l="textAreaLeft" t="textAreaTop" r="textAreaRight" b="textAreaBottom"/>
                <a:pathLst>
                  <a:path fill="none" w="78165" h="67356">
                    <a:moveTo>
                      <a:pt x="78165" y="0"/>
                    </a:moveTo>
                    <a:cubicBezTo>
                      <a:pt x="75440" y="2084"/>
                      <a:pt x="65855" y="7347"/>
                      <a:pt x="61800" y="9861"/>
                    </a:cubicBezTo>
                    <a:cubicBezTo>
                      <a:pt x="61492" y="10047"/>
                      <a:pt x="61200" y="10250"/>
                      <a:pt x="60917" y="10461"/>
                    </a:cubicBezTo>
                    <a:cubicBezTo>
                      <a:pt x="59003" y="11937"/>
                      <a:pt x="57430" y="13834"/>
                      <a:pt x="56692" y="15991"/>
                    </a:cubicBezTo>
                    <a:cubicBezTo>
                      <a:pt x="56578" y="16324"/>
                      <a:pt x="56481" y="16673"/>
                      <a:pt x="56416" y="17029"/>
                    </a:cubicBezTo>
                    <a:cubicBezTo>
                      <a:pt x="56092" y="18667"/>
                      <a:pt x="56278" y="20346"/>
                      <a:pt x="56513" y="22057"/>
                    </a:cubicBezTo>
                    <a:cubicBezTo>
                      <a:pt x="56870" y="24709"/>
                      <a:pt x="57340" y="27490"/>
                      <a:pt x="57973" y="30223"/>
                    </a:cubicBezTo>
                    <a:cubicBezTo>
                      <a:pt x="57989" y="30320"/>
                      <a:pt x="58013" y="30410"/>
                      <a:pt x="58038" y="30507"/>
                    </a:cubicBezTo>
                    <a:cubicBezTo>
                      <a:pt x="58654" y="33126"/>
                      <a:pt x="59368" y="35835"/>
                      <a:pt x="58743" y="38438"/>
                    </a:cubicBezTo>
                    <a:cubicBezTo>
                      <a:pt x="58168" y="40903"/>
                      <a:pt x="56424" y="42963"/>
                      <a:pt x="54162" y="43911"/>
                    </a:cubicBezTo>
                    <a:cubicBezTo>
                      <a:pt x="53959" y="44001"/>
                      <a:pt x="53756" y="44074"/>
                      <a:pt x="53545" y="44147"/>
                    </a:cubicBezTo>
                    <a:cubicBezTo>
                      <a:pt x="50845" y="45014"/>
                      <a:pt x="47828" y="44317"/>
                      <a:pt x="45169" y="43182"/>
                    </a:cubicBezTo>
                    <a:cubicBezTo>
                      <a:pt x="39192" y="40643"/>
                      <a:pt x="34229" y="36086"/>
                      <a:pt x="28893" y="32323"/>
                    </a:cubicBezTo>
                    <a:cubicBezTo>
                      <a:pt x="26680" y="30766"/>
                      <a:pt x="24368" y="29331"/>
                      <a:pt x="21863" y="28374"/>
                    </a:cubicBezTo>
                    <a:cubicBezTo>
                      <a:pt x="21522" y="28236"/>
                      <a:pt x="21173" y="28115"/>
                      <a:pt x="20825" y="28009"/>
                    </a:cubicBezTo>
                    <a:cubicBezTo>
                      <a:pt x="18051" y="27150"/>
                      <a:pt x="15067" y="27012"/>
                      <a:pt x="12545" y="28398"/>
                    </a:cubicBezTo>
                    <a:cubicBezTo>
                      <a:pt x="9683" y="29972"/>
                      <a:pt x="8101" y="33296"/>
                      <a:pt x="7704" y="36459"/>
                    </a:cubicBezTo>
                    <a:cubicBezTo>
                      <a:pt x="7266" y="39938"/>
                      <a:pt x="7834" y="43384"/>
                      <a:pt x="8369" y="46644"/>
                    </a:cubicBezTo>
                    <a:cubicBezTo>
                      <a:pt x="8531" y="47642"/>
                      <a:pt x="8685" y="48631"/>
                      <a:pt x="8807" y="49612"/>
                    </a:cubicBezTo>
                    <a:cubicBezTo>
                      <a:pt x="9066" y="51850"/>
                      <a:pt x="9115" y="54015"/>
                      <a:pt x="8710" y="56156"/>
                    </a:cubicBezTo>
                    <a:cubicBezTo>
                      <a:pt x="7818" y="60876"/>
                      <a:pt x="4525" y="65247"/>
                      <a:pt x="0" y="67355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459" name="Google Shape;400;p15"/>
              <p:cNvSpPr/>
              <p:nvPr/>
            </p:nvSpPr>
            <p:spPr>
              <a:xfrm rot="8584200">
                <a:off x="-3473640" y="766800"/>
                <a:ext cx="3974040" cy="3603960"/>
              </a:xfrm>
              <a:custGeom>
                <a:avLst/>
                <a:gdLst>
                  <a:gd name="textAreaLeft" fmla="*/ 0 w 3974040"/>
                  <a:gd name="textAreaRight" fmla="*/ 3974400 w 3974040"/>
                  <a:gd name="textAreaTop" fmla="*/ 0 h 3603960"/>
                  <a:gd name="textAreaBottom" fmla="*/ 3604320 h 3603960"/>
                </a:gdLst>
                <a:ahLst/>
                <a:rect l="textAreaLeft" t="textAreaTop" r="textAreaRight" b="textAreaBottom"/>
                <a:pathLst>
                  <a:path fill="none" w="75547" h="68515">
                    <a:moveTo>
                      <a:pt x="75546" y="0"/>
                    </a:moveTo>
                    <a:cubicBezTo>
                      <a:pt x="72919" y="1873"/>
                      <a:pt x="62985" y="7306"/>
                      <a:pt x="59052" y="9861"/>
                    </a:cubicBezTo>
                    <a:cubicBezTo>
                      <a:pt x="58752" y="10056"/>
                      <a:pt x="58460" y="10266"/>
                      <a:pt x="58176" y="10493"/>
                    </a:cubicBezTo>
                    <a:cubicBezTo>
                      <a:pt x="56303" y="12042"/>
                      <a:pt x="54787" y="14037"/>
                      <a:pt x="54154" y="16267"/>
                    </a:cubicBezTo>
                    <a:cubicBezTo>
                      <a:pt x="54049" y="16616"/>
                      <a:pt x="53976" y="16981"/>
                      <a:pt x="53919" y="17338"/>
                    </a:cubicBezTo>
                    <a:cubicBezTo>
                      <a:pt x="53684" y="19032"/>
                      <a:pt x="53976" y="20735"/>
                      <a:pt x="54284" y="22454"/>
                    </a:cubicBezTo>
                    <a:cubicBezTo>
                      <a:pt x="54770" y="25122"/>
                      <a:pt x="55297" y="27904"/>
                      <a:pt x="55914" y="30653"/>
                    </a:cubicBezTo>
                    <a:lnTo>
                      <a:pt x="55979" y="30937"/>
                    </a:lnTo>
                    <a:cubicBezTo>
                      <a:pt x="56579" y="33572"/>
                      <a:pt x="57211" y="36297"/>
                      <a:pt x="56627" y="38924"/>
                    </a:cubicBezTo>
                    <a:cubicBezTo>
                      <a:pt x="56068" y="41406"/>
                      <a:pt x="54414" y="43579"/>
                      <a:pt x="52159" y="44617"/>
                    </a:cubicBezTo>
                    <a:cubicBezTo>
                      <a:pt x="51956" y="44714"/>
                      <a:pt x="51754" y="44795"/>
                      <a:pt x="51543" y="44868"/>
                    </a:cubicBezTo>
                    <a:cubicBezTo>
                      <a:pt x="48834" y="45825"/>
                      <a:pt x="45777" y="45128"/>
                      <a:pt x="43109" y="43993"/>
                    </a:cubicBezTo>
                    <a:cubicBezTo>
                      <a:pt x="37084" y="41438"/>
                      <a:pt x="32113" y="36832"/>
                      <a:pt x="26745" y="33037"/>
                    </a:cubicBezTo>
                    <a:cubicBezTo>
                      <a:pt x="24523" y="31472"/>
                      <a:pt x="22204" y="30028"/>
                      <a:pt x="19698" y="29023"/>
                    </a:cubicBezTo>
                    <a:cubicBezTo>
                      <a:pt x="19349" y="28885"/>
                      <a:pt x="19001" y="28755"/>
                      <a:pt x="18644" y="28642"/>
                    </a:cubicBezTo>
                    <a:cubicBezTo>
                      <a:pt x="15879" y="27725"/>
                      <a:pt x="12846" y="27507"/>
                      <a:pt x="10300" y="28885"/>
                    </a:cubicBezTo>
                    <a:cubicBezTo>
                      <a:pt x="7405" y="30450"/>
                      <a:pt x="5848" y="33840"/>
                      <a:pt x="5564" y="37059"/>
                    </a:cubicBezTo>
                    <a:cubicBezTo>
                      <a:pt x="5248" y="40506"/>
                      <a:pt x="6002" y="43903"/>
                      <a:pt x="6756" y="47115"/>
                    </a:cubicBezTo>
                    <a:cubicBezTo>
                      <a:pt x="6983" y="48096"/>
                      <a:pt x="7210" y="49077"/>
                      <a:pt x="7396" y="50050"/>
                    </a:cubicBezTo>
                    <a:cubicBezTo>
                      <a:pt x="7826" y="52264"/>
                      <a:pt x="8070" y="54437"/>
                      <a:pt x="7842" y="56627"/>
                    </a:cubicBezTo>
                    <a:cubicBezTo>
                      <a:pt x="7348" y="61452"/>
                      <a:pt x="4372" y="66074"/>
                      <a:pt x="1" y="68515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460" name="Google Shape;401;p15"/>
              <p:cNvSpPr/>
              <p:nvPr/>
            </p:nvSpPr>
            <p:spPr>
              <a:xfrm rot="8584200">
                <a:off x="-3500640" y="750960"/>
                <a:ext cx="3835440" cy="3664440"/>
              </a:xfrm>
              <a:custGeom>
                <a:avLst/>
                <a:gdLst>
                  <a:gd name="textAreaLeft" fmla="*/ 0 w 3835440"/>
                  <a:gd name="textAreaRight" fmla="*/ 3835800 w 3835440"/>
                  <a:gd name="textAreaTop" fmla="*/ 0 h 3664440"/>
                  <a:gd name="textAreaBottom" fmla="*/ 3664800 h 3664440"/>
                </a:gdLst>
                <a:ahLst/>
                <a:rect l="textAreaLeft" t="textAreaTop" r="textAreaRight" b="textAreaBottom"/>
                <a:pathLst>
                  <a:path fill="none" w="72911" h="69667">
                    <a:moveTo>
                      <a:pt x="72910" y="0"/>
                    </a:moveTo>
                    <a:cubicBezTo>
                      <a:pt x="70388" y="1671"/>
                      <a:pt x="60106" y="7274"/>
                      <a:pt x="56303" y="9861"/>
                    </a:cubicBezTo>
                    <a:cubicBezTo>
                      <a:pt x="56003" y="10064"/>
                      <a:pt x="55711" y="10283"/>
                      <a:pt x="55435" y="10518"/>
                    </a:cubicBezTo>
                    <a:cubicBezTo>
                      <a:pt x="53594" y="12148"/>
                      <a:pt x="52134" y="14240"/>
                      <a:pt x="51607" y="16559"/>
                    </a:cubicBezTo>
                    <a:cubicBezTo>
                      <a:pt x="51518" y="16924"/>
                      <a:pt x="51461" y="17289"/>
                      <a:pt x="51429" y="17662"/>
                    </a:cubicBezTo>
                    <a:cubicBezTo>
                      <a:pt x="51275" y="19405"/>
                      <a:pt x="51672" y="21133"/>
                      <a:pt x="52062" y="22860"/>
                    </a:cubicBezTo>
                    <a:cubicBezTo>
                      <a:pt x="52670" y="25552"/>
                      <a:pt x="53262" y="28326"/>
                      <a:pt x="53862" y="31091"/>
                    </a:cubicBezTo>
                    <a:cubicBezTo>
                      <a:pt x="53886" y="31188"/>
                      <a:pt x="53902" y="31285"/>
                      <a:pt x="53927" y="31383"/>
                    </a:cubicBezTo>
                    <a:cubicBezTo>
                      <a:pt x="54510" y="34034"/>
                      <a:pt x="55062" y="36767"/>
                      <a:pt x="54502" y="39419"/>
                    </a:cubicBezTo>
                    <a:cubicBezTo>
                      <a:pt x="53975" y="41933"/>
                      <a:pt x="52402" y="44212"/>
                      <a:pt x="50156" y="45331"/>
                    </a:cubicBezTo>
                    <a:cubicBezTo>
                      <a:pt x="49953" y="45436"/>
                      <a:pt x="49750" y="45525"/>
                      <a:pt x="49531" y="45606"/>
                    </a:cubicBezTo>
                    <a:cubicBezTo>
                      <a:pt x="46831" y="46644"/>
                      <a:pt x="43733" y="45947"/>
                      <a:pt x="41041" y="44812"/>
                    </a:cubicBezTo>
                    <a:cubicBezTo>
                      <a:pt x="34967" y="42233"/>
                      <a:pt x="29988" y="37594"/>
                      <a:pt x="24596" y="33759"/>
                    </a:cubicBezTo>
                    <a:cubicBezTo>
                      <a:pt x="22366" y="32169"/>
                      <a:pt x="20038" y="30718"/>
                      <a:pt x="17516" y="29672"/>
                    </a:cubicBezTo>
                    <a:cubicBezTo>
                      <a:pt x="17168" y="29526"/>
                      <a:pt x="16819" y="29396"/>
                      <a:pt x="16462" y="29274"/>
                    </a:cubicBezTo>
                    <a:cubicBezTo>
                      <a:pt x="13689" y="28309"/>
                      <a:pt x="10624" y="28009"/>
                      <a:pt x="8053" y="29372"/>
                    </a:cubicBezTo>
                    <a:cubicBezTo>
                      <a:pt x="5109" y="30929"/>
                      <a:pt x="3593" y="34391"/>
                      <a:pt x="3406" y="37659"/>
                    </a:cubicBezTo>
                    <a:cubicBezTo>
                      <a:pt x="3220" y="41089"/>
                      <a:pt x="4161" y="44422"/>
                      <a:pt x="5134" y="47585"/>
                    </a:cubicBezTo>
                    <a:cubicBezTo>
                      <a:pt x="5426" y="48550"/>
                      <a:pt x="5726" y="49515"/>
                      <a:pt x="5985" y="50480"/>
                    </a:cubicBezTo>
                    <a:cubicBezTo>
                      <a:pt x="6585" y="52678"/>
                      <a:pt x="7023" y="54867"/>
                      <a:pt x="6974" y="57097"/>
                    </a:cubicBezTo>
                    <a:cubicBezTo>
                      <a:pt x="6877" y="62019"/>
                      <a:pt x="4209" y="66909"/>
                      <a:pt x="1" y="6966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461" name="Google Shape;402;p15"/>
              <p:cNvSpPr/>
              <p:nvPr/>
            </p:nvSpPr>
            <p:spPr>
              <a:xfrm rot="8584200">
                <a:off x="-3526920" y="735120"/>
                <a:ext cx="3696480" cy="3725280"/>
              </a:xfrm>
              <a:custGeom>
                <a:avLst/>
                <a:gdLst>
                  <a:gd name="textAreaLeft" fmla="*/ 0 w 3696480"/>
                  <a:gd name="textAreaRight" fmla="*/ 3696840 w 3696480"/>
                  <a:gd name="textAreaTop" fmla="*/ 0 h 3725280"/>
                  <a:gd name="textAreaBottom" fmla="*/ 3725640 h 3725280"/>
                </a:gdLst>
                <a:ahLst/>
                <a:rect l="textAreaLeft" t="textAreaTop" r="textAreaRight" b="textAreaBottom"/>
                <a:pathLst>
                  <a:path fill="none" w="70275" h="70818">
                    <a:moveTo>
                      <a:pt x="70274" y="0"/>
                    </a:moveTo>
                    <a:cubicBezTo>
                      <a:pt x="67850" y="1460"/>
                      <a:pt x="57227" y="7242"/>
                      <a:pt x="53553" y="9861"/>
                    </a:cubicBezTo>
                    <a:cubicBezTo>
                      <a:pt x="53253" y="10072"/>
                      <a:pt x="52961" y="10299"/>
                      <a:pt x="52694" y="10542"/>
                    </a:cubicBezTo>
                    <a:cubicBezTo>
                      <a:pt x="50893" y="12245"/>
                      <a:pt x="49482" y="14451"/>
                      <a:pt x="49061" y="16835"/>
                    </a:cubicBezTo>
                    <a:cubicBezTo>
                      <a:pt x="48988" y="17216"/>
                      <a:pt x="48947" y="17597"/>
                      <a:pt x="48931" y="17978"/>
                    </a:cubicBezTo>
                    <a:cubicBezTo>
                      <a:pt x="48858" y="19770"/>
                      <a:pt x="49369" y="21522"/>
                      <a:pt x="49831" y="23265"/>
                    </a:cubicBezTo>
                    <a:cubicBezTo>
                      <a:pt x="50561" y="25974"/>
                      <a:pt x="51218" y="28747"/>
                      <a:pt x="51810" y="31529"/>
                    </a:cubicBezTo>
                    <a:lnTo>
                      <a:pt x="51875" y="31813"/>
                    </a:lnTo>
                    <a:cubicBezTo>
                      <a:pt x="52434" y="34489"/>
                      <a:pt x="52913" y="37238"/>
                      <a:pt x="52377" y="39914"/>
                    </a:cubicBezTo>
                    <a:cubicBezTo>
                      <a:pt x="51875" y="42444"/>
                      <a:pt x="50383" y="44836"/>
                      <a:pt x="48144" y="46036"/>
                    </a:cubicBezTo>
                    <a:cubicBezTo>
                      <a:pt x="47942" y="46150"/>
                      <a:pt x="47731" y="46247"/>
                      <a:pt x="47520" y="46336"/>
                    </a:cubicBezTo>
                    <a:cubicBezTo>
                      <a:pt x="44820" y="47455"/>
                      <a:pt x="41681" y="46758"/>
                      <a:pt x="38973" y="45614"/>
                    </a:cubicBezTo>
                    <a:cubicBezTo>
                      <a:pt x="32850" y="43028"/>
                      <a:pt x="27863" y="38349"/>
                      <a:pt x="22438" y="34472"/>
                    </a:cubicBezTo>
                    <a:cubicBezTo>
                      <a:pt x="20192" y="32875"/>
                      <a:pt x="17857" y="31407"/>
                      <a:pt x="15335" y="30320"/>
                    </a:cubicBezTo>
                    <a:cubicBezTo>
                      <a:pt x="14986" y="30175"/>
                      <a:pt x="14637" y="30029"/>
                      <a:pt x="14280" y="29899"/>
                    </a:cubicBezTo>
                    <a:cubicBezTo>
                      <a:pt x="11499" y="28885"/>
                      <a:pt x="8393" y="28504"/>
                      <a:pt x="5798" y="29858"/>
                    </a:cubicBezTo>
                    <a:cubicBezTo>
                      <a:pt x="2830" y="31407"/>
                      <a:pt x="1322" y="34943"/>
                      <a:pt x="1257" y="38268"/>
                    </a:cubicBezTo>
                    <a:cubicBezTo>
                      <a:pt x="1192" y="41665"/>
                      <a:pt x="2327" y="44933"/>
                      <a:pt x="3503" y="48055"/>
                    </a:cubicBezTo>
                    <a:cubicBezTo>
                      <a:pt x="3860" y="49004"/>
                      <a:pt x="4233" y="49961"/>
                      <a:pt x="4566" y="50918"/>
                    </a:cubicBezTo>
                    <a:cubicBezTo>
                      <a:pt x="5336" y="53091"/>
                      <a:pt x="5969" y="55289"/>
                      <a:pt x="6098" y="57567"/>
                    </a:cubicBezTo>
                    <a:cubicBezTo>
                      <a:pt x="6390" y="62587"/>
                      <a:pt x="4047" y="67736"/>
                      <a:pt x="0" y="70818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462" name="Google Shape;403;p15"/>
              <p:cNvSpPr/>
              <p:nvPr/>
            </p:nvSpPr>
            <p:spPr>
              <a:xfrm rot="8584200">
                <a:off x="-3558960" y="704160"/>
                <a:ext cx="3607920" cy="3786120"/>
              </a:xfrm>
              <a:custGeom>
                <a:avLst/>
                <a:gdLst>
                  <a:gd name="textAreaLeft" fmla="*/ 0 w 3607920"/>
                  <a:gd name="textAreaRight" fmla="*/ 3608280 w 3607920"/>
                  <a:gd name="textAreaTop" fmla="*/ 0 h 3786120"/>
                  <a:gd name="textAreaBottom" fmla="*/ 3786480 h 3786120"/>
                </a:gdLst>
                <a:ahLst/>
                <a:rect l="textAreaLeft" t="textAreaTop" r="textAreaRight" b="textAreaBottom"/>
                <a:pathLst>
                  <a:path fill="none" w="68589" h="71978">
                    <a:moveTo>
                      <a:pt x="68589" y="0"/>
                    </a:moveTo>
                    <a:cubicBezTo>
                      <a:pt x="66034" y="1379"/>
                      <a:pt x="52946" y="8499"/>
                      <a:pt x="50902" y="10567"/>
                    </a:cubicBezTo>
                    <a:cubicBezTo>
                      <a:pt x="48867" y="12634"/>
                      <a:pt x="47367" y="15391"/>
                      <a:pt x="47391" y="18303"/>
                    </a:cubicBezTo>
                    <a:cubicBezTo>
                      <a:pt x="47399" y="20135"/>
                      <a:pt x="48016" y="21911"/>
                      <a:pt x="48559" y="23663"/>
                    </a:cubicBezTo>
                    <a:cubicBezTo>
                      <a:pt x="49410" y="26396"/>
                      <a:pt x="50124" y="29161"/>
                      <a:pt x="50708" y="31967"/>
                    </a:cubicBezTo>
                    <a:cubicBezTo>
                      <a:pt x="51284" y="34740"/>
                      <a:pt x="51721" y="37611"/>
                      <a:pt x="51211" y="40400"/>
                    </a:cubicBezTo>
                    <a:cubicBezTo>
                      <a:pt x="50700" y="43190"/>
                      <a:pt x="49062" y="45906"/>
                      <a:pt x="46467" y="47066"/>
                    </a:cubicBezTo>
                    <a:cubicBezTo>
                      <a:pt x="43766" y="48266"/>
                      <a:pt x="40588" y="47577"/>
                      <a:pt x="37863" y="46425"/>
                    </a:cubicBezTo>
                    <a:cubicBezTo>
                      <a:pt x="29129" y="42744"/>
                      <a:pt x="22764" y="34829"/>
                      <a:pt x="14103" y="30969"/>
                    </a:cubicBezTo>
                    <a:cubicBezTo>
                      <a:pt x="11070" y="29623"/>
                      <a:pt x="7453" y="28828"/>
                      <a:pt x="4502" y="30345"/>
                    </a:cubicBezTo>
                    <a:cubicBezTo>
                      <a:pt x="1493" y="31886"/>
                      <a:pt x="1" y="35494"/>
                      <a:pt x="58" y="38860"/>
                    </a:cubicBezTo>
                    <a:cubicBezTo>
                      <a:pt x="106" y="42233"/>
                      <a:pt x="1436" y="45452"/>
                      <a:pt x="2831" y="48526"/>
                    </a:cubicBezTo>
                    <a:cubicBezTo>
                      <a:pt x="4226" y="51599"/>
                      <a:pt x="5726" y="54705"/>
                      <a:pt x="6180" y="58046"/>
                    </a:cubicBezTo>
                    <a:cubicBezTo>
                      <a:pt x="6861" y="63163"/>
                      <a:pt x="4834" y="68572"/>
                      <a:pt x="942" y="71978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</p:grpSp>
        <p:grpSp>
          <p:nvGrpSpPr>
            <p:cNvPr id="463" name="Google Shape;404;p15"/>
            <p:cNvGrpSpPr/>
            <p:nvPr/>
          </p:nvGrpSpPr>
          <p:grpSpPr>
            <a:xfrm>
              <a:off x="6634080" y="625320"/>
              <a:ext cx="5760000" cy="6580800"/>
              <a:chOff x="6634080" y="625320"/>
              <a:chExt cx="5760000" cy="6580800"/>
            </a:xfrm>
          </p:grpSpPr>
          <p:sp>
            <p:nvSpPr>
              <p:cNvPr id="464" name="Google Shape;405;p15"/>
              <p:cNvSpPr/>
              <p:nvPr/>
            </p:nvSpPr>
            <p:spPr>
              <a:xfrm flipV="1" rot="15078000">
                <a:off x="7185240" y="2524320"/>
                <a:ext cx="5773320" cy="2948760"/>
              </a:xfrm>
              <a:custGeom>
                <a:avLst/>
                <a:gdLst>
                  <a:gd name="textAreaLeft" fmla="*/ 0 w 5773320"/>
                  <a:gd name="textAreaRight" fmla="*/ 5773680 w 5773320"/>
                  <a:gd name="textAreaTop" fmla="*/ -360 h 2948760"/>
                  <a:gd name="textAreaBottom" fmla="*/ 2948760 h 2948760"/>
                </a:gdLst>
                <a:ahLst/>
                <a:rect l="textAreaLeft" t="textAreaTop" r="textAreaRight" b="textAreaBottom"/>
                <a:pathLst>
                  <a:path fill="none" w="109750" h="56068">
                    <a:moveTo>
                      <a:pt x="0" y="53521"/>
                    </a:moveTo>
                    <a:cubicBezTo>
                      <a:pt x="9358" y="56068"/>
                      <a:pt x="20095" y="52256"/>
                      <a:pt x="25747" y="44390"/>
                    </a:cubicBezTo>
                    <a:cubicBezTo>
                      <a:pt x="29063" y="39776"/>
                      <a:pt x="30637" y="34148"/>
                      <a:pt x="33499" y="29250"/>
                    </a:cubicBezTo>
                    <a:cubicBezTo>
                      <a:pt x="36362" y="24344"/>
                      <a:pt x="41333" y="19892"/>
                      <a:pt x="46985" y="20411"/>
                    </a:cubicBezTo>
                    <a:cubicBezTo>
                      <a:pt x="49799" y="20679"/>
                      <a:pt x="52353" y="22147"/>
                      <a:pt x="54705" y="23720"/>
                    </a:cubicBezTo>
                    <a:cubicBezTo>
                      <a:pt x="62100" y="28667"/>
                      <a:pt x="69309" y="35316"/>
                      <a:pt x="78205" y="35422"/>
                    </a:cubicBezTo>
                    <a:cubicBezTo>
                      <a:pt x="80549" y="35454"/>
                      <a:pt x="83265" y="34724"/>
                      <a:pt x="84165" y="32559"/>
                    </a:cubicBezTo>
                    <a:cubicBezTo>
                      <a:pt x="85147" y="30199"/>
                      <a:pt x="83452" y="27685"/>
                      <a:pt x="82641" y="25269"/>
                    </a:cubicBezTo>
                    <a:cubicBezTo>
                      <a:pt x="81092" y="20671"/>
                      <a:pt x="83087" y="15132"/>
                      <a:pt x="87214" y="12586"/>
                    </a:cubicBezTo>
                    <a:cubicBezTo>
                      <a:pt x="89493" y="11175"/>
                      <a:pt x="92202" y="10672"/>
                      <a:pt x="94756" y="9861"/>
                    </a:cubicBezTo>
                    <a:cubicBezTo>
                      <a:pt x="100570" y="8029"/>
                      <a:pt x="105760" y="4615"/>
                      <a:pt x="109750" y="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465" name="Google Shape;406;p15"/>
              <p:cNvSpPr/>
              <p:nvPr/>
            </p:nvSpPr>
            <p:spPr>
              <a:xfrm flipV="1" rot="15078000">
                <a:off x="7210800" y="2447280"/>
                <a:ext cx="5634720" cy="2951280"/>
              </a:xfrm>
              <a:custGeom>
                <a:avLst/>
                <a:gdLst>
                  <a:gd name="textAreaLeft" fmla="*/ 0 w 5634720"/>
                  <a:gd name="textAreaRight" fmla="*/ 5635080 w 5634720"/>
                  <a:gd name="textAreaTop" fmla="*/ 360 h 2951280"/>
                  <a:gd name="textAreaBottom" fmla="*/ 2952000 h 2951280"/>
                </a:gdLst>
                <a:ahLst/>
                <a:rect l="textAreaLeft" t="textAreaTop" r="textAreaRight" b="textAreaBottom"/>
                <a:pathLst>
                  <a:path fill="none" w="107115" h="56101">
                    <a:moveTo>
                      <a:pt x="107115" y="1"/>
                    </a:moveTo>
                    <a:cubicBezTo>
                      <a:pt x="103263" y="4380"/>
                      <a:pt x="97643" y="7964"/>
                      <a:pt x="92008" y="9861"/>
                    </a:cubicBezTo>
                    <a:cubicBezTo>
                      <a:pt x="91683" y="9975"/>
                      <a:pt x="91359" y="10080"/>
                      <a:pt x="91034" y="10186"/>
                    </a:cubicBezTo>
                    <a:cubicBezTo>
                      <a:pt x="88804" y="10899"/>
                      <a:pt x="86558" y="11564"/>
                      <a:pt x="84669" y="12870"/>
                    </a:cubicBezTo>
                    <a:cubicBezTo>
                      <a:pt x="84377" y="13073"/>
                      <a:pt x="84093" y="13292"/>
                      <a:pt x="83825" y="13527"/>
                    </a:cubicBezTo>
                    <a:cubicBezTo>
                      <a:pt x="82568" y="14654"/>
                      <a:pt x="81587" y="16057"/>
                      <a:pt x="80963" y="17622"/>
                    </a:cubicBezTo>
                    <a:cubicBezTo>
                      <a:pt x="79965" y="20063"/>
                      <a:pt x="79746" y="22869"/>
                      <a:pt x="80509" y="25439"/>
                    </a:cubicBezTo>
                    <a:cubicBezTo>
                      <a:pt x="80533" y="25528"/>
                      <a:pt x="80565" y="25618"/>
                      <a:pt x="80590" y="25699"/>
                    </a:cubicBezTo>
                    <a:cubicBezTo>
                      <a:pt x="81393" y="28131"/>
                      <a:pt x="82998" y="30670"/>
                      <a:pt x="82049" y="33046"/>
                    </a:cubicBezTo>
                    <a:cubicBezTo>
                      <a:pt x="81174" y="35235"/>
                      <a:pt x="78538" y="36078"/>
                      <a:pt x="76203" y="36135"/>
                    </a:cubicBezTo>
                    <a:cubicBezTo>
                      <a:pt x="75992" y="36135"/>
                      <a:pt x="75789" y="36135"/>
                      <a:pt x="75586" y="36135"/>
                    </a:cubicBezTo>
                    <a:cubicBezTo>
                      <a:pt x="72886" y="36087"/>
                      <a:pt x="70299" y="35373"/>
                      <a:pt x="67834" y="34286"/>
                    </a:cubicBezTo>
                    <a:cubicBezTo>
                      <a:pt x="62425" y="31910"/>
                      <a:pt x="57543" y="27791"/>
                      <a:pt x="52556" y="24434"/>
                    </a:cubicBezTo>
                    <a:cubicBezTo>
                      <a:pt x="50480" y="23039"/>
                      <a:pt x="48250" y="21725"/>
                      <a:pt x="45826" y="21214"/>
                    </a:cubicBezTo>
                    <a:cubicBezTo>
                      <a:pt x="45485" y="21141"/>
                      <a:pt x="45153" y="21085"/>
                      <a:pt x="44812" y="21044"/>
                    </a:cubicBezTo>
                    <a:cubicBezTo>
                      <a:pt x="42112" y="20744"/>
                      <a:pt x="39541" y="21539"/>
                      <a:pt x="37295" y="23039"/>
                    </a:cubicBezTo>
                    <a:cubicBezTo>
                      <a:pt x="34805" y="24701"/>
                      <a:pt x="32778" y="27231"/>
                      <a:pt x="31359" y="29851"/>
                    </a:cubicBezTo>
                    <a:cubicBezTo>
                      <a:pt x="29332" y="33589"/>
                      <a:pt x="28042" y="37692"/>
                      <a:pt x="26226" y="41463"/>
                    </a:cubicBezTo>
                    <a:cubicBezTo>
                      <a:pt x="25666" y="42623"/>
                      <a:pt x="25042" y="43742"/>
                      <a:pt x="24344" y="44820"/>
                    </a:cubicBezTo>
                    <a:cubicBezTo>
                      <a:pt x="22739" y="47245"/>
                      <a:pt x="20687" y="49337"/>
                      <a:pt x="18287" y="50975"/>
                    </a:cubicBezTo>
                    <a:cubicBezTo>
                      <a:pt x="13040" y="54584"/>
                      <a:pt x="6269" y="56100"/>
                      <a:pt x="1" y="54673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466" name="Google Shape;407;p15"/>
              <p:cNvSpPr/>
              <p:nvPr/>
            </p:nvSpPr>
            <p:spPr>
              <a:xfrm flipV="1" rot="15078000">
                <a:off x="7217280" y="2356920"/>
                <a:ext cx="5496120" cy="2994480"/>
              </a:xfrm>
              <a:custGeom>
                <a:avLst/>
                <a:gdLst>
                  <a:gd name="textAreaLeft" fmla="*/ 0 w 5496120"/>
                  <a:gd name="textAreaRight" fmla="*/ 5496480 w 5496120"/>
                  <a:gd name="textAreaTop" fmla="*/ 360 h 2994480"/>
                  <a:gd name="textAreaBottom" fmla="*/ 2995200 h 2994480"/>
                </a:gdLst>
                <a:ahLst/>
                <a:rect l="textAreaLeft" t="textAreaTop" r="textAreaRight" b="textAreaBottom"/>
                <a:pathLst>
                  <a:path fill="none" w="104480" h="56928">
                    <a:moveTo>
                      <a:pt x="104479" y="1"/>
                    </a:moveTo>
                    <a:cubicBezTo>
                      <a:pt x="100733" y="4169"/>
                      <a:pt x="94740" y="7883"/>
                      <a:pt x="89258" y="9861"/>
                    </a:cubicBezTo>
                    <a:cubicBezTo>
                      <a:pt x="88926" y="9983"/>
                      <a:pt x="88601" y="10097"/>
                      <a:pt x="88293" y="10210"/>
                    </a:cubicBezTo>
                    <a:cubicBezTo>
                      <a:pt x="86096" y="10989"/>
                      <a:pt x="83906" y="11767"/>
                      <a:pt x="82122" y="13146"/>
                    </a:cubicBezTo>
                    <a:cubicBezTo>
                      <a:pt x="81846" y="13365"/>
                      <a:pt x="81579" y="13600"/>
                      <a:pt x="81327" y="13843"/>
                    </a:cubicBezTo>
                    <a:cubicBezTo>
                      <a:pt x="80152" y="15003"/>
                      <a:pt x="79300" y="16438"/>
                      <a:pt x="78732" y="18019"/>
                    </a:cubicBezTo>
                    <a:cubicBezTo>
                      <a:pt x="77865" y="20476"/>
                      <a:pt x="77703" y="23290"/>
                      <a:pt x="78457" y="25869"/>
                    </a:cubicBezTo>
                    <a:cubicBezTo>
                      <a:pt x="78481" y="25958"/>
                      <a:pt x="78513" y="26047"/>
                      <a:pt x="78538" y="26137"/>
                    </a:cubicBezTo>
                    <a:cubicBezTo>
                      <a:pt x="79324" y="28586"/>
                      <a:pt x="80849" y="31140"/>
                      <a:pt x="79924" y="33540"/>
                    </a:cubicBezTo>
                    <a:cubicBezTo>
                      <a:pt x="79081" y="35746"/>
                      <a:pt x="76527" y="36703"/>
                      <a:pt x="74199" y="36841"/>
                    </a:cubicBezTo>
                    <a:cubicBezTo>
                      <a:pt x="73989" y="36849"/>
                      <a:pt x="73786" y="36857"/>
                      <a:pt x="73575" y="36865"/>
                    </a:cubicBezTo>
                    <a:cubicBezTo>
                      <a:pt x="70875" y="36906"/>
                      <a:pt x="68255" y="36184"/>
                      <a:pt x="65774" y="35097"/>
                    </a:cubicBezTo>
                    <a:cubicBezTo>
                      <a:pt x="60316" y="32705"/>
                      <a:pt x="55427" y="28545"/>
                      <a:pt x="50407" y="25147"/>
                    </a:cubicBezTo>
                    <a:cubicBezTo>
                      <a:pt x="48315" y="23736"/>
                      <a:pt x="46077" y="22414"/>
                      <a:pt x="43644" y="21855"/>
                    </a:cubicBezTo>
                    <a:cubicBezTo>
                      <a:pt x="43303" y="21782"/>
                      <a:pt x="42971" y="21717"/>
                      <a:pt x="42622" y="21677"/>
                    </a:cubicBezTo>
                    <a:cubicBezTo>
                      <a:pt x="39922" y="21320"/>
                      <a:pt x="37311" y="22033"/>
                      <a:pt x="35040" y="23525"/>
                    </a:cubicBezTo>
                    <a:cubicBezTo>
                      <a:pt x="32510" y="25180"/>
                      <a:pt x="30540" y="27783"/>
                      <a:pt x="29201" y="30443"/>
                    </a:cubicBezTo>
                    <a:cubicBezTo>
                      <a:pt x="27336" y="34165"/>
                      <a:pt x="26201" y="38203"/>
                      <a:pt x="24595" y="41925"/>
                    </a:cubicBezTo>
                    <a:cubicBezTo>
                      <a:pt x="24109" y="43069"/>
                      <a:pt x="23549" y="44180"/>
                      <a:pt x="22925" y="45250"/>
                    </a:cubicBezTo>
                    <a:cubicBezTo>
                      <a:pt x="21506" y="47650"/>
                      <a:pt x="19633" y="49751"/>
                      <a:pt x="17411" y="51437"/>
                    </a:cubicBezTo>
                    <a:cubicBezTo>
                      <a:pt x="12570" y="55151"/>
                      <a:pt x="6115" y="56927"/>
                      <a:pt x="0" y="5581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467" name="Google Shape;408;p15"/>
              <p:cNvSpPr/>
              <p:nvPr/>
            </p:nvSpPr>
            <p:spPr>
              <a:xfrm flipV="1" rot="15078000">
                <a:off x="7223040" y="2265840"/>
                <a:ext cx="5358240" cy="3038400"/>
              </a:xfrm>
              <a:custGeom>
                <a:avLst/>
                <a:gdLst>
                  <a:gd name="textAreaLeft" fmla="*/ 0 w 5358240"/>
                  <a:gd name="textAreaRight" fmla="*/ 5358600 w 5358240"/>
                  <a:gd name="textAreaTop" fmla="*/ 360 h 3038400"/>
                  <a:gd name="textAreaBottom" fmla="*/ 3039120 h 3038400"/>
                </a:gdLst>
                <a:ahLst/>
                <a:rect l="textAreaLeft" t="textAreaTop" r="textAreaRight" b="textAreaBottom"/>
                <a:pathLst>
                  <a:path fill="none" w="101861" h="57763">
                    <a:moveTo>
                      <a:pt x="101860" y="1"/>
                    </a:moveTo>
                    <a:cubicBezTo>
                      <a:pt x="98211" y="3966"/>
                      <a:pt x="91854" y="7802"/>
                      <a:pt x="86526" y="9861"/>
                    </a:cubicBezTo>
                    <a:cubicBezTo>
                      <a:pt x="86185" y="9991"/>
                      <a:pt x="85869" y="10121"/>
                      <a:pt x="85561" y="10234"/>
                    </a:cubicBezTo>
                    <a:cubicBezTo>
                      <a:pt x="83388" y="11078"/>
                      <a:pt x="81271" y="11978"/>
                      <a:pt x="79593" y="13438"/>
                    </a:cubicBezTo>
                    <a:cubicBezTo>
                      <a:pt x="79325" y="13665"/>
                      <a:pt x="79082" y="13908"/>
                      <a:pt x="78846" y="14167"/>
                    </a:cubicBezTo>
                    <a:cubicBezTo>
                      <a:pt x="77752" y="15368"/>
                      <a:pt x="77006" y="16844"/>
                      <a:pt x="76519" y="18433"/>
                    </a:cubicBezTo>
                    <a:cubicBezTo>
                      <a:pt x="75765" y="20906"/>
                      <a:pt x="75668" y="23712"/>
                      <a:pt x="76414" y="26307"/>
                    </a:cubicBezTo>
                    <a:cubicBezTo>
                      <a:pt x="76438" y="26396"/>
                      <a:pt x="76471" y="26485"/>
                      <a:pt x="76495" y="26575"/>
                    </a:cubicBezTo>
                    <a:cubicBezTo>
                      <a:pt x="77257" y="29048"/>
                      <a:pt x="78701" y="31610"/>
                      <a:pt x="77809" y="34027"/>
                    </a:cubicBezTo>
                    <a:cubicBezTo>
                      <a:pt x="76989" y="36265"/>
                      <a:pt x="74516" y="37327"/>
                      <a:pt x="72197" y="37546"/>
                    </a:cubicBezTo>
                    <a:cubicBezTo>
                      <a:pt x="71994" y="37563"/>
                      <a:pt x="71783" y="37579"/>
                      <a:pt x="71581" y="37587"/>
                    </a:cubicBezTo>
                    <a:cubicBezTo>
                      <a:pt x="68872" y="37717"/>
                      <a:pt x="66212" y="37003"/>
                      <a:pt x="63715" y="35908"/>
                    </a:cubicBezTo>
                    <a:cubicBezTo>
                      <a:pt x="58209" y="33500"/>
                      <a:pt x="53311" y="29299"/>
                      <a:pt x="48259" y="25869"/>
                    </a:cubicBezTo>
                    <a:cubicBezTo>
                      <a:pt x="46150" y="24442"/>
                      <a:pt x="43912" y="23112"/>
                      <a:pt x="41463" y="22520"/>
                    </a:cubicBezTo>
                    <a:cubicBezTo>
                      <a:pt x="41131" y="22431"/>
                      <a:pt x="40790" y="22366"/>
                      <a:pt x="40441" y="22317"/>
                    </a:cubicBezTo>
                    <a:cubicBezTo>
                      <a:pt x="37733" y="21912"/>
                      <a:pt x="35089" y="22536"/>
                      <a:pt x="32786" y="24020"/>
                    </a:cubicBezTo>
                    <a:cubicBezTo>
                      <a:pt x="30232" y="25666"/>
                      <a:pt x="28302" y="28350"/>
                      <a:pt x="27053" y="31051"/>
                    </a:cubicBezTo>
                    <a:cubicBezTo>
                      <a:pt x="25342" y="34757"/>
                      <a:pt x="24369" y="38722"/>
                      <a:pt x="22974" y="42404"/>
                    </a:cubicBezTo>
                    <a:cubicBezTo>
                      <a:pt x="22552" y="43531"/>
                      <a:pt x="22066" y="44626"/>
                      <a:pt x="21515" y="45696"/>
                    </a:cubicBezTo>
                    <a:cubicBezTo>
                      <a:pt x="20266" y="48064"/>
                      <a:pt x="18579" y="50180"/>
                      <a:pt x="16544" y="51916"/>
                    </a:cubicBezTo>
                    <a:cubicBezTo>
                      <a:pt x="12092" y="55735"/>
                      <a:pt x="5953" y="57763"/>
                      <a:pt x="1" y="56984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468" name="Google Shape;409;p15"/>
              <p:cNvSpPr/>
              <p:nvPr/>
            </p:nvSpPr>
            <p:spPr>
              <a:xfrm flipV="1" rot="15078000">
                <a:off x="7229160" y="2175120"/>
                <a:ext cx="5219280" cy="3082320"/>
              </a:xfrm>
              <a:custGeom>
                <a:avLst/>
                <a:gdLst>
                  <a:gd name="textAreaLeft" fmla="*/ 0 w 5219280"/>
                  <a:gd name="textAreaRight" fmla="*/ 5219640 w 5219280"/>
                  <a:gd name="textAreaTop" fmla="*/ 360 h 3082320"/>
                  <a:gd name="textAreaBottom" fmla="*/ 3083040 h 3082320"/>
                </a:gdLst>
                <a:ahLst/>
                <a:rect l="textAreaLeft" t="textAreaTop" r="textAreaRight" b="textAreaBottom"/>
                <a:pathLst>
                  <a:path fill="none" w="99217" h="58598">
                    <a:moveTo>
                      <a:pt x="99216" y="1"/>
                    </a:moveTo>
                    <a:cubicBezTo>
                      <a:pt x="95673" y="3747"/>
                      <a:pt x="88950" y="7745"/>
                      <a:pt x="83768" y="9862"/>
                    </a:cubicBezTo>
                    <a:cubicBezTo>
                      <a:pt x="83428" y="9999"/>
                      <a:pt x="83112" y="10137"/>
                      <a:pt x="82820" y="10259"/>
                    </a:cubicBezTo>
                    <a:cubicBezTo>
                      <a:pt x="80671" y="11175"/>
                      <a:pt x="78611" y="12181"/>
                      <a:pt x="77038" y="13721"/>
                    </a:cubicBezTo>
                    <a:cubicBezTo>
                      <a:pt x="76795" y="13957"/>
                      <a:pt x="76559" y="14216"/>
                      <a:pt x="76349" y="14484"/>
                    </a:cubicBezTo>
                    <a:cubicBezTo>
                      <a:pt x="75343" y="15733"/>
                      <a:pt x="74694" y="17225"/>
                      <a:pt x="74289" y="18830"/>
                    </a:cubicBezTo>
                    <a:cubicBezTo>
                      <a:pt x="73664" y="21328"/>
                      <a:pt x="73632" y="24134"/>
                      <a:pt x="74362" y="26745"/>
                    </a:cubicBezTo>
                    <a:cubicBezTo>
                      <a:pt x="74386" y="26834"/>
                      <a:pt x="74410" y="26923"/>
                      <a:pt x="74435" y="27012"/>
                    </a:cubicBezTo>
                    <a:cubicBezTo>
                      <a:pt x="75189" y="29494"/>
                      <a:pt x="76551" y="32081"/>
                      <a:pt x="75692" y="34514"/>
                    </a:cubicBezTo>
                    <a:cubicBezTo>
                      <a:pt x="74897" y="36776"/>
                      <a:pt x="72505" y="37952"/>
                      <a:pt x="70194" y="38252"/>
                    </a:cubicBezTo>
                    <a:cubicBezTo>
                      <a:pt x="69991" y="38276"/>
                      <a:pt x="69780" y="38301"/>
                      <a:pt x="69569" y="38317"/>
                    </a:cubicBezTo>
                    <a:cubicBezTo>
                      <a:pt x="66869" y="38519"/>
                      <a:pt x="64168" y="37814"/>
                      <a:pt x="61647" y="36711"/>
                    </a:cubicBezTo>
                    <a:cubicBezTo>
                      <a:pt x="56092" y="34295"/>
                      <a:pt x="51186" y="30053"/>
                      <a:pt x="46101" y="26583"/>
                    </a:cubicBezTo>
                    <a:cubicBezTo>
                      <a:pt x="43985" y="25147"/>
                      <a:pt x="41738" y="23801"/>
                      <a:pt x="39289" y="23161"/>
                    </a:cubicBezTo>
                    <a:cubicBezTo>
                      <a:pt x="38949" y="23080"/>
                      <a:pt x="38608" y="23007"/>
                      <a:pt x="38260" y="22942"/>
                    </a:cubicBezTo>
                    <a:cubicBezTo>
                      <a:pt x="35584" y="22479"/>
                      <a:pt x="32826" y="23039"/>
                      <a:pt x="30540" y="24507"/>
                    </a:cubicBezTo>
                    <a:cubicBezTo>
                      <a:pt x="27945" y="26145"/>
                      <a:pt x="26063" y="28902"/>
                      <a:pt x="24904" y="31651"/>
                    </a:cubicBezTo>
                    <a:cubicBezTo>
                      <a:pt x="23347" y="35341"/>
                      <a:pt x="22528" y="39241"/>
                      <a:pt x="21352" y="42874"/>
                    </a:cubicBezTo>
                    <a:cubicBezTo>
                      <a:pt x="20995" y="43985"/>
                      <a:pt x="20582" y="45072"/>
                      <a:pt x="20103" y="46126"/>
                    </a:cubicBezTo>
                    <a:cubicBezTo>
                      <a:pt x="19033" y="48478"/>
                      <a:pt x="17533" y="50602"/>
                      <a:pt x="15676" y="52386"/>
                    </a:cubicBezTo>
                    <a:cubicBezTo>
                      <a:pt x="11621" y="56303"/>
                      <a:pt x="5790" y="58598"/>
                      <a:pt x="0" y="5813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469" name="Google Shape;410;p15"/>
              <p:cNvSpPr/>
              <p:nvPr/>
            </p:nvSpPr>
            <p:spPr>
              <a:xfrm flipV="1" rot="15078000">
                <a:off x="7235640" y="2083680"/>
                <a:ext cx="5081040" cy="3125880"/>
              </a:xfrm>
              <a:custGeom>
                <a:avLst/>
                <a:gdLst>
                  <a:gd name="textAreaLeft" fmla="*/ 0 w 5081040"/>
                  <a:gd name="textAreaRight" fmla="*/ 5081400 w 5081040"/>
                  <a:gd name="textAreaTop" fmla="*/ -360 h 3125880"/>
                  <a:gd name="textAreaBottom" fmla="*/ 3125880 h 3125880"/>
                </a:gdLst>
                <a:ahLst/>
                <a:rect l="textAreaLeft" t="textAreaTop" r="textAreaRight" b="textAreaBottom"/>
                <a:pathLst>
                  <a:path fill="none" w="96589" h="59426">
                    <a:moveTo>
                      <a:pt x="96589" y="1"/>
                    </a:moveTo>
                    <a:cubicBezTo>
                      <a:pt x="93142" y="3544"/>
                      <a:pt x="86055" y="7680"/>
                      <a:pt x="81019" y="9862"/>
                    </a:cubicBezTo>
                    <a:cubicBezTo>
                      <a:pt x="80678" y="10008"/>
                      <a:pt x="80362" y="10153"/>
                      <a:pt x="80078" y="10283"/>
                    </a:cubicBezTo>
                    <a:cubicBezTo>
                      <a:pt x="77962" y="11256"/>
                      <a:pt x="75967" y="12384"/>
                      <a:pt x="74491" y="14005"/>
                    </a:cubicBezTo>
                    <a:cubicBezTo>
                      <a:pt x="74264" y="14257"/>
                      <a:pt x="74053" y="14524"/>
                      <a:pt x="73851" y="14800"/>
                    </a:cubicBezTo>
                    <a:cubicBezTo>
                      <a:pt x="72934" y="16106"/>
                      <a:pt x="72391" y="17614"/>
                      <a:pt x="72066" y="19236"/>
                    </a:cubicBezTo>
                    <a:cubicBezTo>
                      <a:pt x="71564" y="21750"/>
                      <a:pt x="71588" y="24547"/>
                      <a:pt x="72310" y="27175"/>
                    </a:cubicBezTo>
                    <a:cubicBezTo>
                      <a:pt x="72334" y="27272"/>
                      <a:pt x="72358" y="27361"/>
                      <a:pt x="72383" y="27450"/>
                    </a:cubicBezTo>
                    <a:cubicBezTo>
                      <a:pt x="73121" y="29948"/>
                      <a:pt x="74402" y="32543"/>
                      <a:pt x="73567" y="35008"/>
                    </a:cubicBezTo>
                    <a:cubicBezTo>
                      <a:pt x="72804" y="37295"/>
                      <a:pt x="70493" y="38576"/>
                      <a:pt x="68182" y="38957"/>
                    </a:cubicBezTo>
                    <a:cubicBezTo>
                      <a:pt x="67979" y="38998"/>
                      <a:pt x="67777" y="39022"/>
                      <a:pt x="67566" y="39047"/>
                    </a:cubicBezTo>
                    <a:cubicBezTo>
                      <a:pt x="64866" y="39339"/>
                      <a:pt x="62125" y="38625"/>
                      <a:pt x="59586" y="37522"/>
                    </a:cubicBezTo>
                    <a:cubicBezTo>
                      <a:pt x="53975" y="35097"/>
                      <a:pt x="49061" y="30808"/>
                      <a:pt x="43952" y="27304"/>
                    </a:cubicBezTo>
                    <a:cubicBezTo>
                      <a:pt x="41819" y="25845"/>
                      <a:pt x="39565" y="24491"/>
                      <a:pt x="37108" y="23818"/>
                    </a:cubicBezTo>
                    <a:cubicBezTo>
                      <a:pt x="36775" y="23720"/>
                      <a:pt x="36427" y="23639"/>
                      <a:pt x="36086" y="23574"/>
                    </a:cubicBezTo>
                    <a:cubicBezTo>
                      <a:pt x="33361" y="23071"/>
                      <a:pt x="30637" y="23526"/>
                      <a:pt x="28293" y="24993"/>
                    </a:cubicBezTo>
                    <a:cubicBezTo>
                      <a:pt x="25666" y="26623"/>
                      <a:pt x="23833" y="29453"/>
                      <a:pt x="22754" y="32251"/>
                    </a:cubicBezTo>
                    <a:cubicBezTo>
                      <a:pt x="21343" y="35916"/>
                      <a:pt x="20695" y="39760"/>
                      <a:pt x="19730" y="43344"/>
                    </a:cubicBezTo>
                    <a:cubicBezTo>
                      <a:pt x="19438" y="44439"/>
                      <a:pt x="19089" y="45510"/>
                      <a:pt x="18692" y="46564"/>
                    </a:cubicBezTo>
                    <a:cubicBezTo>
                      <a:pt x="17792" y="48883"/>
                      <a:pt x="16478" y="51016"/>
                      <a:pt x="14807" y="52857"/>
                    </a:cubicBezTo>
                    <a:cubicBezTo>
                      <a:pt x="11142" y="56871"/>
                      <a:pt x="5636" y="59425"/>
                      <a:pt x="0" y="59287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470" name="Google Shape;411;p15"/>
              <p:cNvSpPr/>
              <p:nvPr/>
            </p:nvSpPr>
            <p:spPr>
              <a:xfrm flipV="1" rot="15078000">
                <a:off x="7237080" y="1990440"/>
                <a:ext cx="4942800" cy="3179160"/>
              </a:xfrm>
              <a:custGeom>
                <a:avLst/>
                <a:gdLst>
                  <a:gd name="textAreaLeft" fmla="*/ 0 w 4942800"/>
                  <a:gd name="textAreaRight" fmla="*/ 4943160 w 4942800"/>
                  <a:gd name="textAreaTop" fmla="*/ -360 h 3179160"/>
                  <a:gd name="textAreaBottom" fmla="*/ 3179160 h 3179160"/>
                </a:gdLst>
                <a:ahLst/>
                <a:rect l="textAreaLeft" t="textAreaTop" r="textAreaRight" b="textAreaBottom"/>
                <a:pathLst>
                  <a:path fill="none" w="93962" h="60439">
                    <a:moveTo>
                      <a:pt x="93962" y="1"/>
                    </a:moveTo>
                    <a:cubicBezTo>
                      <a:pt x="90621" y="3334"/>
                      <a:pt x="83177" y="7615"/>
                      <a:pt x="78279" y="9862"/>
                    </a:cubicBezTo>
                    <a:cubicBezTo>
                      <a:pt x="77938" y="10024"/>
                      <a:pt x="77622" y="10178"/>
                      <a:pt x="77346" y="10308"/>
                    </a:cubicBezTo>
                    <a:cubicBezTo>
                      <a:pt x="75254" y="11354"/>
                      <a:pt x="73324" y="12594"/>
                      <a:pt x="71953" y="14289"/>
                    </a:cubicBezTo>
                    <a:cubicBezTo>
                      <a:pt x="71743" y="14549"/>
                      <a:pt x="71548" y="14833"/>
                      <a:pt x="71370" y="15116"/>
                    </a:cubicBezTo>
                    <a:cubicBezTo>
                      <a:pt x="70534" y="16471"/>
                      <a:pt x="70096" y="18003"/>
                      <a:pt x="69845" y="19633"/>
                    </a:cubicBezTo>
                    <a:cubicBezTo>
                      <a:pt x="69448" y="22293"/>
                      <a:pt x="69586" y="25010"/>
                      <a:pt x="70259" y="27613"/>
                    </a:cubicBezTo>
                    <a:cubicBezTo>
                      <a:pt x="70283" y="27702"/>
                      <a:pt x="70307" y="27791"/>
                      <a:pt x="70340" y="27888"/>
                    </a:cubicBezTo>
                    <a:cubicBezTo>
                      <a:pt x="71053" y="30402"/>
                      <a:pt x="72254" y="33013"/>
                      <a:pt x="71451" y="35495"/>
                    </a:cubicBezTo>
                    <a:cubicBezTo>
                      <a:pt x="70713" y="37806"/>
                      <a:pt x="68483" y="39209"/>
                      <a:pt x="66180" y="39671"/>
                    </a:cubicBezTo>
                    <a:cubicBezTo>
                      <a:pt x="65977" y="39712"/>
                      <a:pt x="65774" y="39744"/>
                      <a:pt x="65563" y="39776"/>
                    </a:cubicBezTo>
                    <a:cubicBezTo>
                      <a:pt x="62863" y="40149"/>
                      <a:pt x="60082" y="39444"/>
                      <a:pt x="57527" y="38333"/>
                    </a:cubicBezTo>
                    <a:cubicBezTo>
                      <a:pt x="51867" y="35884"/>
                      <a:pt x="46953" y="31562"/>
                      <a:pt x="41804" y="28018"/>
                    </a:cubicBezTo>
                    <a:cubicBezTo>
                      <a:pt x="39671" y="26550"/>
                      <a:pt x="37400" y="25180"/>
                      <a:pt x="34935" y="24466"/>
                    </a:cubicBezTo>
                    <a:cubicBezTo>
                      <a:pt x="34603" y="24361"/>
                      <a:pt x="34254" y="24280"/>
                      <a:pt x="33913" y="24207"/>
                    </a:cubicBezTo>
                    <a:cubicBezTo>
                      <a:pt x="31180" y="23655"/>
                      <a:pt x="28423" y="24028"/>
                      <a:pt x="26047" y="25480"/>
                    </a:cubicBezTo>
                    <a:cubicBezTo>
                      <a:pt x="23388" y="27102"/>
                      <a:pt x="21595" y="30005"/>
                      <a:pt x="20606" y="32851"/>
                    </a:cubicBezTo>
                    <a:cubicBezTo>
                      <a:pt x="19349" y="36492"/>
                      <a:pt x="18863" y="40279"/>
                      <a:pt x="18108" y="43815"/>
                    </a:cubicBezTo>
                    <a:cubicBezTo>
                      <a:pt x="17890" y="44893"/>
                      <a:pt x="17614" y="45956"/>
                      <a:pt x="17281" y="47002"/>
                    </a:cubicBezTo>
                    <a:cubicBezTo>
                      <a:pt x="16560" y="49297"/>
                      <a:pt x="15424" y="51437"/>
                      <a:pt x="13940" y="53327"/>
                    </a:cubicBezTo>
                    <a:cubicBezTo>
                      <a:pt x="10672" y="57446"/>
                      <a:pt x="5482" y="60260"/>
                      <a:pt x="1" y="60439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471" name="Google Shape;412;p15"/>
              <p:cNvSpPr/>
              <p:nvPr/>
            </p:nvSpPr>
            <p:spPr>
              <a:xfrm flipV="1" rot="15078000">
                <a:off x="7235280" y="1892880"/>
                <a:ext cx="4803840" cy="3239640"/>
              </a:xfrm>
              <a:custGeom>
                <a:avLst/>
                <a:gdLst>
                  <a:gd name="textAreaLeft" fmla="*/ 0 w 4803840"/>
                  <a:gd name="textAreaRight" fmla="*/ 4804200 w 4803840"/>
                  <a:gd name="textAreaTop" fmla="*/ -360 h 3239640"/>
                  <a:gd name="textAreaBottom" fmla="*/ 3239640 h 3239640"/>
                </a:gdLst>
                <a:ahLst/>
                <a:rect l="textAreaLeft" t="textAreaTop" r="textAreaRight" b="textAreaBottom"/>
                <a:pathLst>
                  <a:path fill="none" w="91326" h="61591">
                    <a:moveTo>
                      <a:pt x="91326" y="1"/>
                    </a:moveTo>
                    <a:cubicBezTo>
                      <a:pt x="88082" y="3131"/>
                      <a:pt x="80281" y="7567"/>
                      <a:pt x="75529" y="9862"/>
                    </a:cubicBezTo>
                    <a:cubicBezTo>
                      <a:pt x="75181" y="10032"/>
                      <a:pt x="74872" y="10194"/>
                      <a:pt x="74605" y="10340"/>
                    </a:cubicBezTo>
                    <a:cubicBezTo>
                      <a:pt x="72545" y="11443"/>
                      <a:pt x="70672" y="12805"/>
                      <a:pt x="69415" y="14573"/>
                    </a:cubicBezTo>
                    <a:cubicBezTo>
                      <a:pt x="69212" y="14849"/>
                      <a:pt x="69034" y="15141"/>
                      <a:pt x="68872" y="15441"/>
                    </a:cubicBezTo>
                    <a:cubicBezTo>
                      <a:pt x="68126" y="16836"/>
                      <a:pt x="67793" y="18393"/>
                      <a:pt x="67623" y="20039"/>
                    </a:cubicBezTo>
                    <a:cubicBezTo>
                      <a:pt x="67347" y="22723"/>
                      <a:pt x="67550" y="25431"/>
                      <a:pt x="68215" y="28051"/>
                    </a:cubicBezTo>
                    <a:cubicBezTo>
                      <a:pt x="68239" y="28140"/>
                      <a:pt x="68263" y="28229"/>
                      <a:pt x="68288" y="28326"/>
                    </a:cubicBezTo>
                    <a:cubicBezTo>
                      <a:pt x="68985" y="30856"/>
                      <a:pt x="70104" y="33484"/>
                      <a:pt x="69334" y="35990"/>
                    </a:cubicBezTo>
                    <a:cubicBezTo>
                      <a:pt x="68628" y="38325"/>
                      <a:pt x="66479" y="39833"/>
                      <a:pt x="64185" y="40377"/>
                    </a:cubicBezTo>
                    <a:cubicBezTo>
                      <a:pt x="63982" y="40425"/>
                      <a:pt x="63771" y="40474"/>
                      <a:pt x="63560" y="40506"/>
                    </a:cubicBezTo>
                    <a:cubicBezTo>
                      <a:pt x="60860" y="40960"/>
                      <a:pt x="58038" y="40255"/>
                      <a:pt x="55467" y="39144"/>
                    </a:cubicBezTo>
                    <a:cubicBezTo>
                      <a:pt x="49758" y="36679"/>
                      <a:pt x="44828" y="32316"/>
                      <a:pt x="39654" y="28740"/>
                    </a:cubicBezTo>
                    <a:cubicBezTo>
                      <a:pt x="37505" y="27256"/>
                      <a:pt x="35227" y="25877"/>
                      <a:pt x="32761" y="25115"/>
                    </a:cubicBezTo>
                    <a:cubicBezTo>
                      <a:pt x="32421" y="25010"/>
                      <a:pt x="32080" y="24920"/>
                      <a:pt x="31732" y="24847"/>
                    </a:cubicBezTo>
                    <a:cubicBezTo>
                      <a:pt x="28991" y="24239"/>
                      <a:pt x="26193" y="24523"/>
                      <a:pt x="23793" y="25967"/>
                    </a:cubicBezTo>
                    <a:cubicBezTo>
                      <a:pt x="21100" y="27580"/>
                      <a:pt x="19357" y="30556"/>
                      <a:pt x="18457" y="33459"/>
                    </a:cubicBezTo>
                    <a:cubicBezTo>
                      <a:pt x="17346" y="37076"/>
                      <a:pt x="17021" y="40798"/>
                      <a:pt x="16486" y="44285"/>
                    </a:cubicBezTo>
                    <a:cubicBezTo>
                      <a:pt x="16324" y="45356"/>
                      <a:pt x="16129" y="46410"/>
                      <a:pt x="15870" y="47432"/>
                    </a:cubicBezTo>
                    <a:cubicBezTo>
                      <a:pt x="15286" y="49759"/>
                      <a:pt x="14370" y="51884"/>
                      <a:pt x="13064" y="53797"/>
                    </a:cubicBezTo>
                    <a:cubicBezTo>
                      <a:pt x="10194" y="58014"/>
                      <a:pt x="5320" y="61087"/>
                      <a:pt x="0" y="61590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472" name="Google Shape;413;p15"/>
              <p:cNvSpPr/>
              <p:nvPr/>
            </p:nvSpPr>
            <p:spPr>
              <a:xfrm flipV="1" rot="15078000">
                <a:off x="7233480" y="1796400"/>
                <a:ext cx="4665600" cy="3300120"/>
              </a:xfrm>
              <a:custGeom>
                <a:avLst/>
                <a:gdLst>
                  <a:gd name="textAreaLeft" fmla="*/ 0 w 4665600"/>
                  <a:gd name="textAreaRight" fmla="*/ 4665960 w 4665600"/>
                  <a:gd name="textAreaTop" fmla="*/ -360 h 3300120"/>
                  <a:gd name="textAreaBottom" fmla="*/ 3300120 h 3300120"/>
                </a:gdLst>
                <a:ahLst/>
                <a:rect l="textAreaLeft" t="textAreaTop" r="textAreaRight" b="textAreaBottom"/>
                <a:pathLst>
                  <a:path fill="none" w="88692" h="62742">
                    <a:moveTo>
                      <a:pt x="88691" y="1"/>
                    </a:moveTo>
                    <a:cubicBezTo>
                      <a:pt x="85561" y="2920"/>
                      <a:pt x="77387" y="7510"/>
                      <a:pt x="72781" y="9862"/>
                    </a:cubicBezTo>
                    <a:cubicBezTo>
                      <a:pt x="72432" y="10040"/>
                      <a:pt x="72124" y="10210"/>
                      <a:pt x="71865" y="10364"/>
                    </a:cubicBezTo>
                    <a:cubicBezTo>
                      <a:pt x="69837" y="11540"/>
                      <a:pt x="68021" y="13008"/>
                      <a:pt x="66869" y="14857"/>
                    </a:cubicBezTo>
                    <a:cubicBezTo>
                      <a:pt x="66683" y="15141"/>
                      <a:pt x="66521" y="15449"/>
                      <a:pt x="66383" y="15757"/>
                    </a:cubicBezTo>
                    <a:cubicBezTo>
                      <a:pt x="65718" y="17201"/>
                      <a:pt x="65491" y="18790"/>
                      <a:pt x="65402" y="20444"/>
                    </a:cubicBezTo>
                    <a:cubicBezTo>
                      <a:pt x="65256" y="23145"/>
                      <a:pt x="65515" y="25853"/>
                      <a:pt x="66164" y="28480"/>
                    </a:cubicBezTo>
                    <a:cubicBezTo>
                      <a:pt x="66188" y="28578"/>
                      <a:pt x="66212" y="28667"/>
                      <a:pt x="66237" y="28764"/>
                    </a:cubicBezTo>
                    <a:cubicBezTo>
                      <a:pt x="66918" y="31311"/>
                      <a:pt x="67964" y="33954"/>
                      <a:pt x="67218" y="36476"/>
                    </a:cubicBezTo>
                    <a:cubicBezTo>
                      <a:pt x="66529" y="38844"/>
                      <a:pt x="64469" y="40458"/>
                      <a:pt x="62182" y="41090"/>
                    </a:cubicBezTo>
                    <a:cubicBezTo>
                      <a:pt x="61979" y="41139"/>
                      <a:pt x="61769" y="41196"/>
                      <a:pt x="61558" y="41236"/>
                    </a:cubicBezTo>
                    <a:cubicBezTo>
                      <a:pt x="58857" y="41771"/>
                      <a:pt x="55995" y="41066"/>
                      <a:pt x="53408" y="39955"/>
                    </a:cubicBezTo>
                    <a:cubicBezTo>
                      <a:pt x="47642" y="37474"/>
                      <a:pt x="42704" y="33070"/>
                      <a:pt x="37498" y="29454"/>
                    </a:cubicBezTo>
                    <a:cubicBezTo>
                      <a:pt x="35333" y="27953"/>
                      <a:pt x="33054" y="26567"/>
                      <a:pt x="30581" y="25764"/>
                    </a:cubicBezTo>
                    <a:cubicBezTo>
                      <a:pt x="30240" y="25658"/>
                      <a:pt x="29891" y="25561"/>
                      <a:pt x="29543" y="25472"/>
                    </a:cubicBezTo>
                    <a:cubicBezTo>
                      <a:pt x="26810" y="24815"/>
                      <a:pt x="23972" y="25018"/>
                      <a:pt x="21547" y="26453"/>
                    </a:cubicBezTo>
                    <a:cubicBezTo>
                      <a:pt x="18814" y="28059"/>
                      <a:pt x="17103" y="31100"/>
                      <a:pt x="16308" y="34051"/>
                    </a:cubicBezTo>
                    <a:cubicBezTo>
                      <a:pt x="15335" y="37644"/>
                      <a:pt x="15181" y="41309"/>
                      <a:pt x="14865" y="44756"/>
                    </a:cubicBezTo>
                    <a:cubicBezTo>
                      <a:pt x="14760" y="45810"/>
                      <a:pt x="14638" y="46856"/>
                      <a:pt x="14460" y="47870"/>
                    </a:cubicBezTo>
                    <a:cubicBezTo>
                      <a:pt x="14046" y="50181"/>
                      <a:pt x="13324" y="52313"/>
                      <a:pt x="12197" y="54268"/>
                    </a:cubicBezTo>
                    <a:cubicBezTo>
                      <a:pt x="9724" y="58590"/>
                      <a:pt x="5158" y="61923"/>
                      <a:pt x="1" y="62742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473" name="Google Shape;414;p15"/>
              <p:cNvSpPr/>
              <p:nvPr/>
            </p:nvSpPr>
            <p:spPr>
              <a:xfrm flipV="1" rot="15078000">
                <a:off x="7231320" y="1700280"/>
                <a:ext cx="4527360" cy="3361320"/>
              </a:xfrm>
              <a:custGeom>
                <a:avLst/>
                <a:gdLst>
                  <a:gd name="textAreaLeft" fmla="*/ 0 w 4527360"/>
                  <a:gd name="textAreaRight" fmla="*/ 4527720 w 4527360"/>
                  <a:gd name="textAreaTop" fmla="*/ -360 h 3361320"/>
                  <a:gd name="textAreaBottom" fmla="*/ 3361320 h 3361320"/>
                </a:gdLst>
                <a:ahLst/>
                <a:rect l="textAreaLeft" t="textAreaTop" r="textAreaRight" b="textAreaBottom"/>
                <a:pathLst>
                  <a:path fill="none" w="86064" h="63902">
                    <a:moveTo>
                      <a:pt x="86063" y="1"/>
                    </a:moveTo>
                    <a:cubicBezTo>
                      <a:pt x="83022" y="2709"/>
                      <a:pt x="74508" y="7470"/>
                      <a:pt x="70032" y="9862"/>
                    </a:cubicBezTo>
                    <a:cubicBezTo>
                      <a:pt x="69675" y="10048"/>
                      <a:pt x="69375" y="10235"/>
                      <a:pt x="69123" y="10389"/>
                    </a:cubicBezTo>
                    <a:cubicBezTo>
                      <a:pt x="67120" y="11638"/>
                      <a:pt x="65377" y="13211"/>
                      <a:pt x="64323" y="15141"/>
                    </a:cubicBezTo>
                    <a:cubicBezTo>
                      <a:pt x="64152" y="15441"/>
                      <a:pt x="64006" y="15749"/>
                      <a:pt x="63885" y="16073"/>
                    </a:cubicBezTo>
                    <a:cubicBezTo>
                      <a:pt x="63301" y="17574"/>
                      <a:pt x="63179" y="19179"/>
                      <a:pt x="63171" y="20850"/>
                    </a:cubicBezTo>
                    <a:cubicBezTo>
                      <a:pt x="63155" y="23566"/>
                      <a:pt x="63471" y="26275"/>
                      <a:pt x="64112" y="28918"/>
                    </a:cubicBezTo>
                    <a:cubicBezTo>
                      <a:pt x="64136" y="29008"/>
                      <a:pt x="64160" y="29105"/>
                      <a:pt x="64185" y="29194"/>
                    </a:cubicBezTo>
                    <a:cubicBezTo>
                      <a:pt x="64842" y="31765"/>
                      <a:pt x="65807" y="34425"/>
                      <a:pt x="65093" y="36971"/>
                    </a:cubicBezTo>
                    <a:cubicBezTo>
                      <a:pt x="64436" y="39355"/>
                      <a:pt x="62449" y="41082"/>
                      <a:pt x="60171" y="41796"/>
                    </a:cubicBezTo>
                    <a:cubicBezTo>
                      <a:pt x="59968" y="41861"/>
                      <a:pt x="59765" y="41909"/>
                      <a:pt x="59546" y="41966"/>
                    </a:cubicBezTo>
                    <a:cubicBezTo>
                      <a:pt x="56846" y="42582"/>
                      <a:pt x="53951" y="41885"/>
                      <a:pt x="51340" y="40766"/>
                    </a:cubicBezTo>
                    <a:cubicBezTo>
                      <a:pt x="45526" y="38268"/>
                      <a:pt x="40579" y="33824"/>
                      <a:pt x="35349" y="30175"/>
                    </a:cubicBezTo>
                    <a:cubicBezTo>
                      <a:pt x="33167" y="28659"/>
                      <a:pt x="30888" y="27256"/>
                      <a:pt x="28399" y="26421"/>
                    </a:cubicBezTo>
                    <a:cubicBezTo>
                      <a:pt x="28058" y="26307"/>
                      <a:pt x="27718" y="26202"/>
                      <a:pt x="27361" y="26113"/>
                    </a:cubicBezTo>
                    <a:cubicBezTo>
                      <a:pt x="24612" y="25399"/>
                      <a:pt x="21741" y="25521"/>
                      <a:pt x="19292" y="26940"/>
                    </a:cubicBezTo>
                    <a:cubicBezTo>
                      <a:pt x="16527" y="28537"/>
                      <a:pt x="14857" y="31651"/>
                      <a:pt x="14151" y="34660"/>
                    </a:cubicBezTo>
                    <a:cubicBezTo>
                      <a:pt x="13316" y="38228"/>
                      <a:pt x="13340" y="41836"/>
                      <a:pt x="13243" y="45234"/>
                    </a:cubicBezTo>
                    <a:cubicBezTo>
                      <a:pt x="13210" y="46272"/>
                      <a:pt x="13154" y="47302"/>
                      <a:pt x="13040" y="48307"/>
                    </a:cubicBezTo>
                    <a:cubicBezTo>
                      <a:pt x="12797" y="50602"/>
                      <a:pt x="12270" y="52743"/>
                      <a:pt x="11321" y="54746"/>
                    </a:cubicBezTo>
                    <a:cubicBezTo>
                      <a:pt x="9237" y="59166"/>
                      <a:pt x="4996" y="62758"/>
                      <a:pt x="1" y="6390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474" name="Google Shape;415;p15"/>
              <p:cNvSpPr/>
              <p:nvPr/>
            </p:nvSpPr>
            <p:spPr>
              <a:xfrm flipV="1" rot="15078000">
                <a:off x="7228800" y="1603800"/>
                <a:ext cx="4389120" cy="3422520"/>
              </a:xfrm>
              <a:custGeom>
                <a:avLst/>
                <a:gdLst>
                  <a:gd name="textAreaLeft" fmla="*/ 0 w 4389120"/>
                  <a:gd name="textAreaRight" fmla="*/ 4389480 w 4389120"/>
                  <a:gd name="textAreaTop" fmla="*/ -360 h 3422520"/>
                  <a:gd name="textAreaBottom" fmla="*/ 3422520 h 3422520"/>
                </a:gdLst>
                <a:ahLst/>
                <a:rect l="textAreaLeft" t="textAreaTop" r="textAreaRight" b="textAreaBottom"/>
                <a:pathLst>
                  <a:path fill="none" w="83436" h="65062">
                    <a:moveTo>
                      <a:pt x="83436" y="1"/>
                    </a:moveTo>
                    <a:cubicBezTo>
                      <a:pt x="80500" y="2507"/>
                      <a:pt x="71620" y="7421"/>
                      <a:pt x="67290" y="9862"/>
                    </a:cubicBezTo>
                    <a:cubicBezTo>
                      <a:pt x="66933" y="10064"/>
                      <a:pt x="66633" y="10251"/>
                      <a:pt x="66390" y="10413"/>
                    </a:cubicBezTo>
                    <a:cubicBezTo>
                      <a:pt x="64419" y="11735"/>
                      <a:pt x="62725" y="13422"/>
                      <a:pt x="61776" y="15425"/>
                    </a:cubicBezTo>
                    <a:cubicBezTo>
                      <a:pt x="61630" y="15733"/>
                      <a:pt x="61508" y="16057"/>
                      <a:pt x="61403" y="16390"/>
                    </a:cubicBezTo>
                    <a:cubicBezTo>
                      <a:pt x="60900" y="17939"/>
                      <a:pt x="60884" y="19568"/>
                      <a:pt x="60957" y="21247"/>
                    </a:cubicBezTo>
                    <a:cubicBezTo>
                      <a:pt x="61062" y="23980"/>
                      <a:pt x="61435" y="26696"/>
                      <a:pt x="62068" y="29356"/>
                    </a:cubicBezTo>
                    <a:cubicBezTo>
                      <a:pt x="62092" y="29445"/>
                      <a:pt x="62108" y="29543"/>
                      <a:pt x="62133" y="29632"/>
                    </a:cubicBezTo>
                    <a:cubicBezTo>
                      <a:pt x="62781" y="32219"/>
                      <a:pt x="63657" y="34895"/>
                      <a:pt x="62984" y="37457"/>
                    </a:cubicBezTo>
                    <a:cubicBezTo>
                      <a:pt x="62352" y="39866"/>
                      <a:pt x="60446" y="41707"/>
                      <a:pt x="58175" y="42501"/>
                    </a:cubicBezTo>
                    <a:cubicBezTo>
                      <a:pt x="57973" y="42574"/>
                      <a:pt x="57762" y="42639"/>
                      <a:pt x="57551" y="42696"/>
                    </a:cubicBezTo>
                    <a:cubicBezTo>
                      <a:pt x="54851" y="43401"/>
                      <a:pt x="51907" y="42696"/>
                      <a:pt x="49288" y="41577"/>
                    </a:cubicBezTo>
                    <a:cubicBezTo>
                      <a:pt x="43425" y="39063"/>
                      <a:pt x="38470" y="34587"/>
                      <a:pt x="33199" y="30897"/>
                    </a:cubicBezTo>
                    <a:cubicBezTo>
                      <a:pt x="31010" y="29364"/>
                      <a:pt x="28715" y="27953"/>
                      <a:pt x="26225" y="27078"/>
                    </a:cubicBezTo>
                    <a:cubicBezTo>
                      <a:pt x="25885" y="26956"/>
                      <a:pt x="25544" y="26842"/>
                      <a:pt x="25187" y="26745"/>
                    </a:cubicBezTo>
                    <a:cubicBezTo>
                      <a:pt x="22438" y="25983"/>
                      <a:pt x="19519" y="26023"/>
                      <a:pt x="17054" y="27434"/>
                    </a:cubicBezTo>
                    <a:cubicBezTo>
                      <a:pt x="14256" y="29016"/>
                      <a:pt x="12618" y="32203"/>
                      <a:pt x="12010" y="35268"/>
                    </a:cubicBezTo>
                    <a:cubicBezTo>
                      <a:pt x="11312" y="38795"/>
                      <a:pt x="11515" y="42355"/>
                      <a:pt x="11621" y="45704"/>
                    </a:cubicBezTo>
                    <a:cubicBezTo>
                      <a:pt x="11653" y="46734"/>
                      <a:pt x="11669" y="47748"/>
                      <a:pt x="11637" y="48745"/>
                    </a:cubicBezTo>
                    <a:cubicBezTo>
                      <a:pt x="11556" y="51016"/>
                      <a:pt x="11223" y="53165"/>
                      <a:pt x="10461" y="55217"/>
                    </a:cubicBezTo>
                    <a:cubicBezTo>
                      <a:pt x="8774" y="59733"/>
                      <a:pt x="4849" y="63585"/>
                      <a:pt x="0" y="6506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475" name="Google Shape;416;p15"/>
              <p:cNvSpPr/>
              <p:nvPr/>
            </p:nvSpPr>
            <p:spPr>
              <a:xfrm flipV="1" rot="15078000">
                <a:off x="7227720" y="1507320"/>
                <a:ext cx="4250160" cy="3482640"/>
              </a:xfrm>
              <a:custGeom>
                <a:avLst/>
                <a:gdLst>
                  <a:gd name="textAreaLeft" fmla="*/ 0 w 4250160"/>
                  <a:gd name="textAreaRight" fmla="*/ 4250520 w 4250160"/>
                  <a:gd name="textAreaTop" fmla="*/ 360 h 3482640"/>
                  <a:gd name="textAreaBottom" fmla="*/ 3483360 h 3482640"/>
                </a:gdLst>
                <a:ahLst/>
                <a:rect l="textAreaLeft" t="textAreaTop" r="textAreaRight" b="textAreaBottom"/>
                <a:pathLst>
                  <a:path fill="none" w="80801" h="66204">
                    <a:moveTo>
                      <a:pt x="80801" y="0"/>
                    </a:moveTo>
                    <a:cubicBezTo>
                      <a:pt x="77971" y="2295"/>
                      <a:pt x="68742" y="7379"/>
                      <a:pt x="64542" y="9861"/>
                    </a:cubicBezTo>
                    <a:cubicBezTo>
                      <a:pt x="64185" y="10072"/>
                      <a:pt x="63885" y="10266"/>
                      <a:pt x="63650" y="10437"/>
                    </a:cubicBezTo>
                    <a:cubicBezTo>
                      <a:pt x="61712" y="11839"/>
                      <a:pt x="60082" y="13623"/>
                      <a:pt x="59238" y="15708"/>
                    </a:cubicBezTo>
                    <a:cubicBezTo>
                      <a:pt x="59100" y="16040"/>
                      <a:pt x="58987" y="16372"/>
                      <a:pt x="58906" y="16713"/>
                    </a:cubicBezTo>
                    <a:cubicBezTo>
                      <a:pt x="58492" y="18311"/>
                      <a:pt x="58582" y="19965"/>
                      <a:pt x="58727" y="21660"/>
                    </a:cubicBezTo>
                    <a:cubicBezTo>
                      <a:pt x="58963" y="24392"/>
                      <a:pt x="59392" y="27117"/>
                      <a:pt x="60017" y="29793"/>
                    </a:cubicBezTo>
                    <a:lnTo>
                      <a:pt x="60082" y="30077"/>
                    </a:lnTo>
                    <a:cubicBezTo>
                      <a:pt x="60714" y="32680"/>
                      <a:pt x="61509" y="35364"/>
                      <a:pt x="60860" y="37951"/>
                    </a:cubicBezTo>
                    <a:cubicBezTo>
                      <a:pt x="60252" y="40384"/>
                      <a:pt x="58427" y="42338"/>
                      <a:pt x="56165" y="43214"/>
                    </a:cubicBezTo>
                    <a:cubicBezTo>
                      <a:pt x="55962" y="43295"/>
                      <a:pt x="55751" y="43360"/>
                      <a:pt x="55541" y="43425"/>
                    </a:cubicBezTo>
                    <a:cubicBezTo>
                      <a:pt x="52840" y="44211"/>
                      <a:pt x="49864" y="43514"/>
                      <a:pt x="47221" y="42387"/>
                    </a:cubicBezTo>
                    <a:cubicBezTo>
                      <a:pt x="41301" y="39849"/>
                      <a:pt x="36346" y="35332"/>
                      <a:pt x="31043" y="31610"/>
                    </a:cubicBezTo>
                    <a:cubicBezTo>
                      <a:pt x="28845" y="30061"/>
                      <a:pt x="26542" y="28642"/>
                      <a:pt x="24053" y="27717"/>
                    </a:cubicBezTo>
                    <a:cubicBezTo>
                      <a:pt x="23712" y="27596"/>
                      <a:pt x="23363" y="27474"/>
                      <a:pt x="23006" y="27369"/>
                    </a:cubicBezTo>
                    <a:cubicBezTo>
                      <a:pt x="20249" y="26558"/>
                      <a:pt x="17298" y="26517"/>
                      <a:pt x="14800" y="27912"/>
                    </a:cubicBezTo>
                    <a:cubicBezTo>
                      <a:pt x="11970" y="29493"/>
                      <a:pt x="10364" y="32745"/>
                      <a:pt x="9861" y="35859"/>
                    </a:cubicBezTo>
                    <a:cubicBezTo>
                      <a:pt x="9294" y="39362"/>
                      <a:pt x="9675" y="42865"/>
                      <a:pt x="9999" y="46174"/>
                    </a:cubicBezTo>
                    <a:cubicBezTo>
                      <a:pt x="10097" y="47187"/>
                      <a:pt x="10178" y="48185"/>
                      <a:pt x="10218" y="49174"/>
                    </a:cubicBezTo>
                    <a:cubicBezTo>
                      <a:pt x="10316" y="51429"/>
                      <a:pt x="10170" y="53586"/>
                      <a:pt x="9586" y="55686"/>
                    </a:cubicBezTo>
                    <a:cubicBezTo>
                      <a:pt x="8296" y="60308"/>
                      <a:pt x="4680" y="64411"/>
                      <a:pt x="1" y="66204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476" name="Google Shape;417;p15"/>
              <p:cNvSpPr/>
              <p:nvPr/>
            </p:nvSpPr>
            <p:spPr>
              <a:xfrm flipV="1" rot="15078000">
                <a:off x="7225920" y="1410120"/>
                <a:ext cx="4111560" cy="3542760"/>
              </a:xfrm>
              <a:custGeom>
                <a:avLst/>
                <a:gdLst>
                  <a:gd name="textAreaLeft" fmla="*/ 0 w 4111560"/>
                  <a:gd name="textAreaRight" fmla="*/ 4111920 w 4111560"/>
                  <a:gd name="textAreaTop" fmla="*/ -360 h 3542760"/>
                  <a:gd name="textAreaBottom" fmla="*/ 3542760 h 3542760"/>
                </a:gdLst>
                <a:ahLst/>
                <a:rect l="textAreaLeft" t="textAreaTop" r="textAreaRight" b="textAreaBottom"/>
                <a:pathLst>
                  <a:path fill="none" w="78165" h="67356">
                    <a:moveTo>
                      <a:pt x="78165" y="0"/>
                    </a:moveTo>
                    <a:cubicBezTo>
                      <a:pt x="75440" y="2084"/>
                      <a:pt x="65855" y="7347"/>
                      <a:pt x="61800" y="9861"/>
                    </a:cubicBezTo>
                    <a:cubicBezTo>
                      <a:pt x="61492" y="10047"/>
                      <a:pt x="61200" y="10250"/>
                      <a:pt x="60917" y="10461"/>
                    </a:cubicBezTo>
                    <a:cubicBezTo>
                      <a:pt x="59003" y="11937"/>
                      <a:pt x="57430" y="13834"/>
                      <a:pt x="56692" y="15991"/>
                    </a:cubicBezTo>
                    <a:cubicBezTo>
                      <a:pt x="56578" y="16324"/>
                      <a:pt x="56481" y="16673"/>
                      <a:pt x="56416" y="17029"/>
                    </a:cubicBezTo>
                    <a:cubicBezTo>
                      <a:pt x="56092" y="18667"/>
                      <a:pt x="56278" y="20346"/>
                      <a:pt x="56513" y="22057"/>
                    </a:cubicBezTo>
                    <a:cubicBezTo>
                      <a:pt x="56870" y="24709"/>
                      <a:pt x="57340" y="27490"/>
                      <a:pt x="57973" y="30223"/>
                    </a:cubicBezTo>
                    <a:cubicBezTo>
                      <a:pt x="57989" y="30320"/>
                      <a:pt x="58013" y="30410"/>
                      <a:pt x="58038" y="30507"/>
                    </a:cubicBezTo>
                    <a:cubicBezTo>
                      <a:pt x="58654" y="33126"/>
                      <a:pt x="59368" y="35835"/>
                      <a:pt x="58743" y="38438"/>
                    </a:cubicBezTo>
                    <a:cubicBezTo>
                      <a:pt x="58168" y="40903"/>
                      <a:pt x="56424" y="42963"/>
                      <a:pt x="54162" y="43911"/>
                    </a:cubicBezTo>
                    <a:cubicBezTo>
                      <a:pt x="53959" y="44001"/>
                      <a:pt x="53756" y="44074"/>
                      <a:pt x="53545" y="44147"/>
                    </a:cubicBezTo>
                    <a:cubicBezTo>
                      <a:pt x="50845" y="45014"/>
                      <a:pt x="47828" y="44317"/>
                      <a:pt x="45169" y="43182"/>
                    </a:cubicBezTo>
                    <a:cubicBezTo>
                      <a:pt x="39192" y="40643"/>
                      <a:pt x="34229" y="36086"/>
                      <a:pt x="28893" y="32323"/>
                    </a:cubicBezTo>
                    <a:cubicBezTo>
                      <a:pt x="26680" y="30766"/>
                      <a:pt x="24368" y="29331"/>
                      <a:pt x="21863" y="28374"/>
                    </a:cubicBezTo>
                    <a:cubicBezTo>
                      <a:pt x="21522" y="28236"/>
                      <a:pt x="21173" y="28115"/>
                      <a:pt x="20825" y="28009"/>
                    </a:cubicBezTo>
                    <a:cubicBezTo>
                      <a:pt x="18051" y="27150"/>
                      <a:pt x="15067" y="27012"/>
                      <a:pt x="12545" y="28398"/>
                    </a:cubicBezTo>
                    <a:cubicBezTo>
                      <a:pt x="9683" y="29972"/>
                      <a:pt x="8101" y="33296"/>
                      <a:pt x="7704" y="36459"/>
                    </a:cubicBezTo>
                    <a:cubicBezTo>
                      <a:pt x="7266" y="39938"/>
                      <a:pt x="7834" y="43384"/>
                      <a:pt x="8369" y="46644"/>
                    </a:cubicBezTo>
                    <a:cubicBezTo>
                      <a:pt x="8531" y="47642"/>
                      <a:pt x="8685" y="48631"/>
                      <a:pt x="8807" y="49612"/>
                    </a:cubicBezTo>
                    <a:cubicBezTo>
                      <a:pt x="9066" y="51850"/>
                      <a:pt x="9115" y="54015"/>
                      <a:pt x="8710" y="56156"/>
                    </a:cubicBezTo>
                    <a:cubicBezTo>
                      <a:pt x="7818" y="60876"/>
                      <a:pt x="4525" y="65247"/>
                      <a:pt x="0" y="67355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477" name="Google Shape;418;p15"/>
              <p:cNvSpPr/>
              <p:nvPr/>
            </p:nvSpPr>
            <p:spPr>
              <a:xfrm flipV="1" rot="15078000">
                <a:off x="7223400" y="1314360"/>
                <a:ext cx="3974040" cy="3603960"/>
              </a:xfrm>
              <a:custGeom>
                <a:avLst/>
                <a:gdLst>
                  <a:gd name="textAreaLeft" fmla="*/ 0 w 3974040"/>
                  <a:gd name="textAreaRight" fmla="*/ 3974400 w 3974040"/>
                  <a:gd name="textAreaTop" fmla="*/ -360 h 3603960"/>
                  <a:gd name="textAreaBottom" fmla="*/ 3603960 h 3603960"/>
                </a:gdLst>
                <a:ahLst/>
                <a:rect l="textAreaLeft" t="textAreaTop" r="textAreaRight" b="textAreaBottom"/>
                <a:pathLst>
                  <a:path fill="none" w="75547" h="68515">
                    <a:moveTo>
                      <a:pt x="75546" y="0"/>
                    </a:moveTo>
                    <a:cubicBezTo>
                      <a:pt x="72919" y="1873"/>
                      <a:pt x="62985" y="7306"/>
                      <a:pt x="59052" y="9861"/>
                    </a:cubicBezTo>
                    <a:cubicBezTo>
                      <a:pt x="58752" y="10056"/>
                      <a:pt x="58460" y="10266"/>
                      <a:pt x="58176" y="10493"/>
                    </a:cubicBezTo>
                    <a:cubicBezTo>
                      <a:pt x="56303" y="12042"/>
                      <a:pt x="54787" y="14037"/>
                      <a:pt x="54154" y="16267"/>
                    </a:cubicBezTo>
                    <a:cubicBezTo>
                      <a:pt x="54049" y="16616"/>
                      <a:pt x="53976" y="16981"/>
                      <a:pt x="53919" y="17338"/>
                    </a:cubicBezTo>
                    <a:cubicBezTo>
                      <a:pt x="53684" y="19032"/>
                      <a:pt x="53976" y="20735"/>
                      <a:pt x="54284" y="22454"/>
                    </a:cubicBezTo>
                    <a:cubicBezTo>
                      <a:pt x="54770" y="25122"/>
                      <a:pt x="55297" y="27904"/>
                      <a:pt x="55914" y="30653"/>
                    </a:cubicBezTo>
                    <a:lnTo>
                      <a:pt x="55979" y="30937"/>
                    </a:lnTo>
                    <a:cubicBezTo>
                      <a:pt x="56579" y="33572"/>
                      <a:pt x="57211" y="36297"/>
                      <a:pt x="56627" y="38924"/>
                    </a:cubicBezTo>
                    <a:cubicBezTo>
                      <a:pt x="56068" y="41406"/>
                      <a:pt x="54414" y="43579"/>
                      <a:pt x="52159" y="44617"/>
                    </a:cubicBezTo>
                    <a:cubicBezTo>
                      <a:pt x="51956" y="44714"/>
                      <a:pt x="51754" y="44795"/>
                      <a:pt x="51543" y="44868"/>
                    </a:cubicBezTo>
                    <a:cubicBezTo>
                      <a:pt x="48834" y="45825"/>
                      <a:pt x="45777" y="45128"/>
                      <a:pt x="43109" y="43993"/>
                    </a:cubicBezTo>
                    <a:cubicBezTo>
                      <a:pt x="37084" y="41438"/>
                      <a:pt x="32113" y="36832"/>
                      <a:pt x="26745" y="33037"/>
                    </a:cubicBezTo>
                    <a:cubicBezTo>
                      <a:pt x="24523" y="31472"/>
                      <a:pt x="22204" y="30028"/>
                      <a:pt x="19698" y="29023"/>
                    </a:cubicBezTo>
                    <a:cubicBezTo>
                      <a:pt x="19349" y="28885"/>
                      <a:pt x="19001" y="28755"/>
                      <a:pt x="18644" y="28642"/>
                    </a:cubicBezTo>
                    <a:cubicBezTo>
                      <a:pt x="15879" y="27725"/>
                      <a:pt x="12846" y="27507"/>
                      <a:pt x="10300" y="28885"/>
                    </a:cubicBezTo>
                    <a:cubicBezTo>
                      <a:pt x="7405" y="30450"/>
                      <a:pt x="5848" y="33840"/>
                      <a:pt x="5564" y="37059"/>
                    </a:cubicBezTo>
                    <a:cubicBezTo>
                      <a:pt x="5248" y="40506"/>
                      <a:pt x="6002" y="43903"/>
                      <a:pt x="6756" y="47115"/>
                    </a:cubicBezTo>
                    <a:cubicBezTo>
                      <a:pt x="6983" y="48096"/>
                      <a:pt x="7210" y="49077"/>
                      <a:pt x="7396" y="50050"/>
                    </a:cubicBezTo>
                    <a:cubicBezTo>
                      <a:pt x="7826" y="52264"/>
                      <a:pt x="8070" y="54437"/>
                      <a:pt x="7842" y="56627"/>
                    </a:cubicBezTo>
                    <a:cubicBezTo>
                      <a:pt x="7348" y="61452"/>
                      <a:pt x="4372" y="66074"/>
                      <a:pt x="1" y="68515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478" name="Google Shape;419;p15"/>
              <p:cNvSpPr/>
              <p:nvPr/>
            </p:nvSpPr>
            <p:spPr>
              <a:xfrm flipV="1" rot="15078000">
                <a:off x="7221960" y="1217160"/>
                <a:ext cx="3835080" cy="3664440"/>
              </a:xfrm>
              <a:custGeom>
                <a:avLst/>
                <a:gdLst>
                  <a:gd name="textAreaLeft" fmla="*/ 0 w 3835080"/>
                  <a:gd name="textAreaRight" fmla="*/ 3835440 w 3835080"/>
                  <a:gd name="textAreaTop" fmla="*/ -360 h 3664440"/>
                  <a:gd name="textAreaBottom" fmla="*/ 3664440 h 3664440"/>
                </a:gdLst>
                <a:ahLst/>
                <a:rect l="textAreaLeft" t="textAreaTop" r="textAreaRight" b="textAreaBottom"/>
                <a:pathLst>
                  <a:path fill="none" w="72911" h="69667">
                    <a:moveTo>
                      <a:pt x="72910" y="0"/>
                    </a:moveTo>
                    <a:cubicBezTo>
                      <a:pt x="70388" y="1671"/>
                      <a:pt x="60106" y="7274"/>
                      <a:pt x="56303" y="9861"/>
                    </a:cubicBezTo>
                    <a:cubicBezTo>
                      <a:pt x="56003" y="10064"/>
                      <a:pt x="55711" y="10283"/>
                      <a:pt x="55435" y="10518"/>
                    </a:cubicBezTo>
                    <a:cubicBezTo>
                      <a:pt x="53594" y="12148"/>
                      <a:pt x="52134" y="14240"/>
                      <a:pt x="51607" y="16559"/>
                    </a:cubicBezTo>
                    <a:cubicBezTo>
                      <a:pt x="51518" y="16924"/>
                      <a:pt x="51461" y="17289"/>
                      <a:pt x="51429" y="17662"/>
                    </a:cubicBezTo>
                    <a:cubicBezTo>
                      <a:pt x="51275" y="19405"/>
                      <a:pt x="51672" y="21133"/>
                      <a:pt x="52062" y="22860"/>
                    </a:cubicBezTo>
                    <a:cubicBezTo>
                      <a:pt x="52670" y="25552"/>
                      <a:pt x="53262" y="28326"/>
                      <a:pt x="53862" y="31091"/>
                    </a:cubicBezTo>
                    <a:cubicBezTo>
                      <a:pt x="53886" y="31188"/>
                      <a:pt x="53902" y="31285"/>
                      <a:pt x="53927" y="31383"/>
                    </a:cubicBezTo>
                    <a:cubicBezTo>
                      <a:pt x="54510" y="34034"/>
                      <a:pt x="55062" y="36767"/>
                      <a:pt x="54502" y="39419"/>
                    </a:cubicBezTo>
                    <a:cubicBezTo>
                      <a:pt x="53975" y="41933"/>
                      <a:pt x="52402" y="44212"/>
                      <a:pt x="50156" y="45331"/>
                    </a:cubicBezTo>
                    <a:cubicBezTo>
                      <a:pt x="49953" y="45436"/>
                      <a:pt x="49750" y="45525"/>
                      <a:pt x="49531" y="45606"/>
                    </a:cubicBezTo>
                    <a:cubicBezTo>
                      <a:pt x="46831" y="46644"/>
                      <a:pt x="43733" y="45947"/>
                      <a:pt x="41041" y="44812"/>
                    </a:cubicBezTo>
                    <a:cubicBezTo>
                      <a:pt x="34967" y="42233"/>
                      <a:pt x="29988" y="37594"/>
                      <a:pt x="24596" y="33759"/>
                    </a:cubicBezTo>
                    <a:cubicBezTo>
                      <a:pt x="22366" y="32169"/>
                      <a:pt x="20038" y="30718"/>
                      <a:pt x="17516" y="29672"/>
                    </a:cubicBezTo>
                    <a:cubicBezTo>
                      <a:pt x="17168" y="29526"/>
                      <a:pt x="16819" y="29396"/>
                      <a:pt x="16462" y="29274"/>
                    </a:cubicBezTo>
                    <a:cubicBezTo>
                      <a:pt x="13689" y="28309"/>
                      <a:pt x="10624" y="28009"/>
                      <a:pt x="8053" y="29372"/>
                    </a:cubicBezTo>
                    <a:cubicBezTo>
                      <a:pt x="5109" y="30929"/>
                      <a:pt x="3593" y="34391"/>
                      <a:pt x="3406" y="37659"/>
                    </a:cubicBezTo>
                    <a:cubicBezTo>
                      <a:pt x="3220" y="41089"/>
                      <a:pt x="4161" y="44422"/>
                      <a:pt x="5134" y="47585"/>
                    </a:cubicBezTo>
                    <a:cubicBezTo>
                      <a:pt x="5426" y="48550"/>
                      <a:pt x="5726" y="49515"/>
                      <a:pt x="5985" y="50480"/>
                    </a:cubicBezTo>
                    <a:cubicBezTo>
                      <a:pt x="6585" y="52678"/>
                      <a:pt x="7023" y="54867"/>
                      <a:pt x="6974" y="57097"/>
                    </a:cubicBezTo>
                    <a:cubicBezTo>
                      <a:pt x="6877" y="62019"/>
                      <a:pt x="4209" y="66909"/>
                      <a:pt x="1" y="6966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479" name="Google Shape;420;p15"/>
              <p:cNvSpPr/>
              <p:nvPr/>
            </p:nvSpPr>
            <p:spPr>
              <a:xfrm flipV="1" rot="15078000">
                <a:off x="7220520" y="1121040"/>
                <a:ext cx="3696480" cy="3725280"/>
              </a:xfrm>
              <a:custGeom>
                <a:avLst/>
                <a:gdLst>
                  <a:gd name="textAreaLeft" fmla="*/ 0 w 3696480"/>
                  <a:gd name="textAreaRight" fmla="*/ 3696840 w 3696480"/>
                  <a:gd name="textAreaTop" fmla="*/ 360 h 3725280"/>
                  <a:gd name="textAreaBottom" fmla="*/ 3726000 h 3725280"/>
                </a:gdLst>
                <a:ahLst/>
                <a:rect l="textAreaLeft" t="textAreaTop" r="textAreaRight" b="textAreaBottom"/>
                <a:pathLst>
                  <a:path fill="none" w="70275" h="70818">
                    <a:moveTo>
                      <a:pt x="70274" y="0"/>
                    </a:moveTo>
                    <a:cubicBezTo>
                      <a:pt x="67850" y="1460"/>
                      <a:pt x="57227" y="7242"/>
                      <a:pt x="53553" y="9861"/>
                    </a:cubicBezTo>
                    <a:cubicBezTo>
                      <a:pt x="53253" y="10072"/>
                      <a:pt x="52961" y="10299"/>
                      <a:pt x="52694" y="10542"/>
                    </a:cubicBezTo>
                    <a:cubicBezTo>
                      <a:pt x="50893" y="12245"/>
                      <a:pt x="49482" y="14451"/>
                      <a:pt x="49061" y="16835"/>
                    </a:cubicBezTo>
                    <a:cubicBezTo>
                      <a:pt x="48988" y="17216"/>
                      <a:pt x="48947" y="17597"/>
                      <a:pt x="48931" y="17978"/>
                    </a:cubicBezTo>
                    <a:cubicBezTo>
                      <a:pt x="48858" y="19770"/>
                      <a:pt x="49369" y="21522"/>
                      <a:pt x="49831" y="23265"/>
                    </a:cubicBezTo>
                    <a:cubicBezTo>
                      <a:pt x="50561" y="25974"/>
                      <a:pt x="51218" y="28747"/>
                      <a:pt x="51810" y="31529"/>
                    </a:cubicBezTo>
                    <a:lnTo>
                      <a:pt x="51875" y="31813"/>
                    </a:lnTo>
                    <a:cubicBezTo>
                      <a:pt x="52434" y="34489"/>
                      <a:pt x="52913" y="37238"/>
                      <a:pt x="52377" y="39914"/>
                    </a:cubicBezTo>
                    <a:cubicBezTo>
                      <a:pt x="51875" y="42444"/>
                      <a:pt x="50383" y="44836"/>
                      <a:pt x="48144" y="46036"/>
                    </a:cubicBezTo>
                    <a:cubicBezTo>
                      <a:pt x="47942" y="46150"/>
                      <a:pt x="47731" y="46247"/>
                      <a:pt x="47520" y="46336"/>
                    </a:cubicBezTo>
                    <a:cubicBezTo>
                      <a:pt x="44820" y="47455"/>
                      <a:pt x="41681" y="46758"/>
                      <a:pt x="38973" y="45614"/>
                    </a:cubicBezTo>
                    <a:cubicBezTo>
                      <a:pt x="32850" y="43028"/>
                      <a:pt x="27863" y="38349"/>
                      <a:pt x="22438" y="34472"/>
                    </a:cubicBezTo>
                    <a:cubicBezTo>
                      <a:pt x="20192" y="32875"/>
                      <a:pt x="17857" y="31407"/>
                      <a:pt x="15335" y="30320"/>
                    </a:cubicBezTo>
                    <a:cubicBezTo>
                      <a:pt x="14986" y="30175"/>
                      <a:pt x="14637" y="30029"/>
                      <a:pt x="14280" y="29899"/>
                    </a:cubicBezTo>
                    <a:cubicBezTo>
                      <a:pt x="11499" y="28885"/>
                      <a:pt x="8393" y="28504"/>
                      <a:pt x="5798" y="29858"/>
                    </a:cubicBezTo>
                    <a:cubicBezTo>
                      <a:pt x="2830" y="31407"/>
                      <a:pt x="1322" y="34943"/>
                      <a:pt x="1257" y="38268"/>
                    </a:cubicBezTo>
                    <a:cubicBezTo>
                      <a:pt x="1192" y="41665"/>
                      <a:pt x="2327" y="44933"/>
                      <a:pt x="3503" y="48055"/>
                    </a:cubicBezTo>
                    <a:cubicBezTo>
                      <a:pt x="3860" y="49004"/>
                      <a:pt x="4233" y="49961"/>
                      <a:pt x="4566" y="50918"/>
                    </a:cubicBezTo>
                    <a:cubicBezTo>
                      <a:pt x="5336" y="53091"/>
                      <a:pt x="5969" y="55289"/>
                      <a:pt x="6098" y="57567"/>
                    </a:cubicBezTo>
                    <a:cubicBezTo>
                      <a:pt x="6390" y="62587"/>
                      <a:pt x="4047" y="67736"/>
                      <a:pt x="0" y="70818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480" name="Google Shape;421;p15"/>
              <p:cNvSpPr/>
              <p:nvPr/>
            </p:nvSpPr>
            <p:spPr>
              <a:xfrm flipV="1" rot="15078000">
                <a:off x="7201440" y="1047600"/>
                <a:ext cx="3607920" cy="3786120"/>
              </a:xfrm>
              <a:custGeom>
                <a:avLst/>
                <a:gdLst>
                  <a:gd name="textAreaLeft" fmla="*/ 0 w 3607920"/>
                  <a:gd name="textAreaRight" fmla="*/ 3608280 w 3607920"/>
                  <a:gd name="textAreaTop" fmla="*/ -360 h 3786120"/>
                  <a:gd name="textAreaBottom" fmla="*/ 3786120 h 3786120"/>
                </a:gdLst>
                <a:ahLst/>
                <a:rect l="textAreaLeft" t="textAreaTop" r="textAreaRight" b="textAreaBottom"/>
                <a:pathLst>
                  <a:path fill="none" w="68589" h="71978">
                    <a:moveTo>
                      <a:pt x="68589" y="0"/>
                    </a:moveTo>
                    <a:cubicBezTo>
                      <a:pt x="66034" y="1379"/>
                      <a:pt x="52946" y="8499"/>
                      <a:pt x="50902" y="10567"/>
                    </a:cubicBezTo>
                    <a:cubicBezTo>
                      <a:pt x="48867" y="12634"/>
                      <a:pt x="47367" y="15391"/>
                      <a:pt x="47391" y="18303"/>
                    </a:cubicBezTo>
                    <a:cubicBezTo>
                      <a:pt x="47399" y="20135"/>
                      <a:pt x="48016" y="21911"/>
                      <a:pt x="48559" y="23663"/>
                    </a:cubicBezTo>
                    <a:cubicBezTo>
                      <a:pt x="49410" y="26396"/>
                      <a:pt x="50124" y="29161"/>
                      <a:pt x="50708" y="31967"/>
                    </a:cubicBezTo>
                    <a:cubicBezTo>
                      <a:pt x="51284" y="34740"/>
                      <a:pt x="51721" y="37611"/>
                      <a:pt x="51211" y="40400"/>
                    </a:cubicBezTo>
                    <a:cubicBezTo>
                      <a:pt x="50700" y="43190"/>
                      <a:pt x="49062" y="45906"/>
                      <a:pt x="46467" y="47066"/>
                    </a:cubicBezTo>
                    <a:cubicBezTo>
                      <a:pt x="43766" y="48266"/>
                      <a:pt x="40588" y="47577"/>
                      <a:pt x="37863" y="46425"/>
                    </a:cubicBezTo>
                    <a:cubicBezTo>
                      <a:pt x="29129" y="42744"/>
                      <a:pt x="22764" y="34829"/>
                      <a:pt x="14103" y="30969"/>
                    </a:cubicBezTo>
                    <a:cubicBezTo>
                      <a:pt x="11070" y="29623"/>
                      <a:pt x="7453" y="28828"/>
                      <a:pt x="4502" y="30345"/>
                    </a:cubicBezTo>
                    <a:cubicBezTo>
                      <a:pt x="1493" y="31886"/>
                      <a:pt x="1" y="35494"/>
                      <a:pt x="58" y="38860"/>
                    </a:cubicBezTo>
                    <a:cubicBezTo>
                      <a:pt x="106" y="42233"/>
                      <a:pt x="1436" y="45452"/>
                      <a:pt x="2831" y="48526"/>
                    </a:cubicBezTo>
                    <a:cubicBezTo>
                      <a:pt x="4226" y="51599"/>
                      <a:pt x="5726" y="54705"/>
                      <a:pt x="6180" y="58046"/>
                    </a:cubicBezTo>
                    <a:cubicBezTo>
                      <a:pt x="6861" y="63163"/>
                      <a:pt x="4834" y="68572"/>
                      <a:pt x="942" y="71978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</p:grpSp>
        <p:sp>
          <p:nvSpPr>
            <p:cNvPr id="481" name="Google Shape;422;p15"/>
            <p:cNvSpPr/>
            <p:nvPr/>
          </p:nvSpPr>
          <p:spPr>
            <a:xfrm flipH="1" rot="16200000">
              <a:off x="7975800" y="-721440"/>
              <a:ext cx="3741120" cy="2845440"/>
            </a:xfrm>
            <a:prstGeom prst="round1Rect">
              <a:avLst>
                <a:gd name="adj" fmla="val 24600"/>
              </a:avLst>
            </a:prstGeom>
            <a:noFill/>
            <a:ln w="9525">
              <a:solidFill>
                <a:srgbClr val="303a3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482" name="Google Shape;423;p15"/>
            <p:cNvSpPr/>
            <p:nvPr/>
          </p:nvSpPr>
          <p:spPr>
            <a:xfrm flipH="1" rot="5400000">
              <a:off x="-2580480" y="3019680"/>
              <a:ext cx="3741120" cy="2845440"/>
            </a:xfrm>
            <a:prstGeom prst="round1Rect">
              <a:avLst>
                <a:gd name="adj" fmla="val 24600"/>
              </a:avLst>
            </a:prstGeom>
            <a:noFill/>
            <a:ln w="9525">
              <a:solidFill>
                <a:srgbClr val="303a3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sp>
        <p:nvSpPr>
          <p:cNvPr id="483" name="PlaceHolder 1"/>
          <p:cNvSpPr>
            <a:spLocks noGrp="1"/>
          </p:cNvSpPr>
          <p:nvPr>
            <p:ph type="title"/>
          </p:nvPr>
        </p:nvSpPr>
        <p:spPr>
          <a:xfrm>
            <a:off x="716760" y="551520"/>
            <a:ext cx="7710120" cy="577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indent="0">
              <a:buNone/>
            </a:pPr>
            <a:r>
              <a:rPr b="0" lang="hu-HU" sz="3200" spc="-1" strike="noStrike">
                <a:solidFill>
                  <a:srgbClr val="000000"/>
                </a:solidFill>
                <a:latin typeface="Arial"/>
              </a:rPr>
              <a:t>Címszöveg formátumának szerkesztése</a:t>
            </a: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4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400" spc="-1" strike="noStrike">
                <a:solidFill>
                  <a:srgbClr val="000000"/>
                </a:solidFill>
                <a:latin typeface="Arial"/>
              </a:rPr>
              <a:t>Vázlatszöveg formátumának szerkesztése</a:t>
            </a: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1400" spc="-1" strike="noStrike">
                <a:solidFill>
                  <a:srgbClr val="000000"/>
                </a:solidFill>
                <a:latin typeface="Arial"/>
              </a:rPr>
              <a:t>Második vázlatszint</a:t>
            </a: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400" spc="-1" strike="noStrike">
                <a:solidFill>
                  <a:srgbClr val="000000"/>
                </a:solidFill>
                <a:latin typeface="Arial"/>
              </a:rPr>
              <a:t>Harmadik vázlatszint</a:t>
            </a: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1400" spc="-1" strike="noStrike">
                <a:solidFill>
                  <a:srgbClr val="000000"/>
                </a:solidFill>
                <a:latin typeface="Arial"/>
              </a:rPr>
              <a:t>Negyedik vázlatszint</a:t>
            </a:r>
            <a:endParaRPr b="0" lang="hu-HU" sz="1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Ötödik vázlatszint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Hatodik vázlatszint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latin typeface="Arial"/>
              </a:rPr>
              <a:t>Hetedik vázlatszint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1" name="Google Shape;186;p7"/>
          <p:cNvGrpSpPr/>
          <p:nvPr/>
        </p:nvGrpSpPr>
        <p:grpSpPr>
          <a:xfrm>
            <a:off x="-4391640" y="-626040"/>
            <a:ext cx="17861400" cy="7838640"/>
            <a:chOff x="-4391640" y="-626040"/>
            <a:chExt cx="17861400" cy="7838640"/>
          </a:xfrm>
        </p:grpSpPr>
        <p:grpSp>
          <p:nvGrpSpPr>
            <p:cNvPr id="522" name="Google Shape;187;p7"/>
            <p:cNvGrpSpPr/>
            <p:nvPr/>
          </p:nvGrpSpPr>
          <p:grpSpPr>
            <a:xfrm>
              <a:off x="-4391640" y="52200"/>
              <a:ext cx="6755760" cy="6495840"/>
              <a:chOff x="-4391640" y="52200"/>
              <a:chExt cx="6755760" cy="6495840"/>
            </a:xfrm>
          </p:grpSpPr>
          <p:sp>
            <p:nvSpPr>
              <p:cNvPr id="523" name="Google Shape;188;p7"/>
              <p:cNvSpPr/>
              <p:nvPr/>
            </p:nvSpPr>
            <p:spPr>
              <a:xfrm rot="18282600">
                <a:off x="-4422240" y="1860480"/>
                <a:ext cx="5773320" cy="2949120"/>
              </a:xfrm>
              <a:custGeom>
                <a:avLst/>
                <a:gdLst>
                  <a:gd name="textAreaLeft" fmla="*/ 0 w 5773320"/>
                  <a:gd name="textAreaRight" fmla="*/ 5773680 w 5773320"/>
                  <a:gd name="textAreaTop" fmla="*/ 0 h 2949120"/>
                  <a:gd name="textAreaBottom" fmla="*/ 2949480 h 2949120"/>
                </a:gdLst>
                <a:ahLst/>
                <a:rect l="textAreaLeft" t="textAreaTop" r="textAreaRight" b="textAreaBottom"/>
                <a:pathLst>
                  <a:path fill="none" w="109750" h="56068">
                    <a:moveTo>
                      <a:pt x="0" y="53521"/>
                    </a:moveTo>
                    <a:cubicBezTo>
                      <a:pt x="9358" y="56068"/>
                      <a:pt x="20095" y="52256"/>
                      <a:pt x="25747" y="44390"/>
                    </a:cubicBezTo>
                    <a:cubicBezTo>
                      <a:pt x="29063" y="39776"/>
                      <a:pt x="30637" y="34148"/>
                      <a:pt x="33499" y="29250"/>
                    </a:cubicBezTo>
                    <a:cubicBezTo>
                      <a:pt x="36362" y="24344"/>
                      <a:pt x="41333" y="19892"/>
                      <a:pt x="46985" y="20411"/>
                    </a:cubicBezTo>
                    <a:cubicBezTo>
                      <a:pt x="49799" y="20679"/>
                      <a:pt x="52353" y="22147"/>
                      <a:pt x="54705" y="23720"/>
                    </a:cubicBezTo>
                    <a:cubicBezTo>
                      <a:pt x="62100" y="28667"/>
                      <a:pt x="69309" y="35316"/>
                      <a:pt x="78205" y="35422"/>
                    </a:cubicBezTo>
                    <a:cubicBezTo>
                      <a:pt x="80549" y="35454"/>
                      <a:pt x="83265" y="34724"/>
                      <a:pt x="84165" y="32559"/>
                    </a:cubicBezTo>
                    <a:cubicBezTo>
                      <a:pt x="85147" y="30199"/>
                      <a:pt x="83452" y="27685"/>
                      <a:pt x="82641" y="25269"/>
                    </a:cubicBezTo>
                    <a:cubicBezTo>
                      <a:pt x="81092" y="20671"/>
                      <a:pt x="83087" y="15132"/>
                      <a:pt x="87214" y="12586"/>
                    </a:cubicBezTo>
                    <a:cubicBezTo>
                      <a:pt x="89493" y="11175"/>
                      <a:pt x="92202" y="10672"/>
                      <a:pt x="94756" y="9861"/>
                    </a:cubicBezTo>
                    <a:cubicBezTo>
                      <a:pt x="100570" y="8029"/>
                      <a:pt x="105760" y="4615"/>
                      <a:pt x="109750" y="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524" name="Google Shape;189;p7"/>
              <p:cNvSpPr/>
              <p:nvPr/>
            </p:nvSpPr>
            <p:spPr>
              <a:xfrm rot="18282600">
                <a:off x="-4290480" y="1798560"/>
                <a:ext cx="5634720" cy="2950920"/>
              </a:xfrm>
              <a:custGeom>
                <a:avLst/>
                <a:gdLst>
                  <a:gd name="textAreaLeft" fmla="*/ 0 w 5634720"/>
                  <a:gd name="textAreaRight" fmla="*/ 5635080 w 5634720"/>
                  <a:gd name="textAreaTop" fmla="*/ 0 h 2950920"/>
                  <a:gd name="textAreaBottom" fmla="*/ 2951280 h 2950920"/>
                </a:gdLst>
                <a:ahLst/>
                <a:rect l="textAreaLeft" t="textAreaTop" r="textAreaRight" b="textAreaBottom"/>
                <a:pathLst>
                  <a:path fill="none" w="107115" h="56101">
                    <a:moveTo>
                      <a:pt x="107115" y="1"/>
                    </a:moveTo>
                    <a:cubicBezTo>
                      <a:pt x="103263" y="4380"/>
                      <a:pt x="97643" y="7964"/>
                      <a:pt x="92008" y="9861"/>
                    </a:cubicBezTo>
                    <a:cubicBezTo>
                      <a:pt x="91683" y="9975"/>
                      <a:pt x="91359" y="10080"/>
                      <a:pt x="91034" y="10186"/>
                    </a:cubicBezTo>
                    <a:cubicBezTo>
                      <a:pt x="88804" y="10899"/>
                      <a:pt x="86558" y="11564"/>
                      <a:pt x="84669" y="12870"/>
                    </a:cubicBezTo>
                    <a:cubicBezTo>
                      <a:pt x="84377" y="13073"/>
                      <a:pt x="84093" y="13292"/>
                      <a:pt x="83825" y="13527"/>
                    </a:cubicBezTo>
                    <a:cubicBezTo>
                      <a:pt x="82568" y="14654"/>
                      <a:pt x="81587" y="16057"/>
                      <a:pt x="80963" y="17622"/>
                    </a:cubicBezTo>
                    <a:cubicBezTo>
                      <a:pt x="79965" y="20063"/>
                      <a:pt x="79746" y="22869"/>
                      <a:pt x="80509" y="25439"/>
                    </a:cubicBezTo>
                    <a:cubicBezTo>
                      <a:pt x="80533" y="25528"/>
                      <a:pt x="80565" y="25618"/>
                      <a:pt x="80590" y="25699"/>
                    </a:cubicBezTo>
                    <a:cubicBezTo>
                      <a:pt x="81393" y="28131"/>
                      <a:pt x="82998" y="30670"/>
                      <a:pt x="82049" y="33046"/>
                    </a:cubicBezTo>
                    <a:cubicBezTo>
                      <a:pt x="81174" y="35235"/>
                      <a:pt x="78538" y="36078"/>
                      <a:pt x="76203" y="36135"/>
                    </a:cubicBezTo>
                    <a:cubicBezTo>
                      <a:pt x="75992" y="36135"/>
                      <a:pt x="75789" y="36135"/>
                      <a:pt x="75586" y="36135"/>
                    </a:cubicBezTo>
                    <a:cubicBezTo>
                      <a:pt x="72886" y="36087"/>
                      <a:pt x="70299" y="35373"/>
                      <a:pt x="67834" y="34286"/>
                    </a:cubicBezTo>
                    <a:cubicBezTo>
                      <a:pt x="62425" y="31910"/>
                      <a:pt x="57543" y="27791"/>
                      <a:pt x="52556" y="24434"/>
                    </a:cubicBezTo>
                    <a:cubicBezTo>
                      <a:pt x="50480" y="23039"/>
                      <a:pt x="48250" y="21725"/>
                      <a:pt x="45826" y="21214"/>
                    </a:cubicBezTo>
                    <a:cubicBezTo>
                      <a:pt x="45485" y="21141"/>
                      <a:pt x="45153" y="21085"/>
                      <a:pt x="44812" y="21044"/>
                    </a:cubicBezTo>
                    <a:cubicBezTo>
                      <a:pt x="42112" y="20744"/>
                      <a:pt x="39541" y="21539"/>
                      <a:pt x="37295" y="23039"/>
                    </a:cubicBezTo>
                    <a:cubicBezTo>
                      <a:pt x="34805" y="24701"/>
                      <a:pt x="32778" y="27231"/>
                      <a:pt x="31359" y="29851"/>
                    </a:cubicBezTo>
                    <a:cubicBezTo>
                      <a:pt x="29332" y="33589"/>
                      <a:pt x="28042" y="37692"/>
                      <a:pt x="26226" y="41463"/>
                    </a:cubicBezTo>
                    <a:cubicBezTo>
                      <a:pt x="25666" y="42623"/>
                      <a:pt x="25042" y="43742"/>
                      <a:pt x="24344" y="44820"/>
                    </a:cubicBezTo>
                    <a:cubicBezTo>
                      <a:pt x="22739" y="47245"/>
                      <a:pt x="20687" y="49337"/>
                      <a:pt x="18287" y="50975"/>
                    </a:cubicBezTo>
                    <a:cubicBezTo>
                      <a:pt x="13040" y="54584"/>
                      <a:pt x="6269" y="56100"/>
                      <a:pt x="1" y="54673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525" name="Google Shape;190;p7"/>
              <p:cNvSpPr/>
              <p:nvPr/>
            </p:nvSpPr>
            <p:spPr>
              <a:xfrm rot="18282600">
                <a:off x="-4141440" y="1728360"/>
                <a:ext cx="5496120" cy="2994480"/>
              </a:xfrm>
              <a:custGeom>
                <a:avLst/>
                <a:gdLst>
                  <a:gd name="textAreaLeft" fmla="*/ 0 w 5496120"/>
                  <a:gd name="textAreaRight" fmla="*/ 5496480 w 5496120"/>
                  <a:gd name="textAreaTop" fmla="*/ 0 h 2994480"/>
                  <a:gd name="textAreaBottom" fmla="*/ 2994840 h 2994480"/>
                </a:gdLst>
                <a:ahLst/>
                <a:rect l="textAreaLeft" t="textAreaTop" r="textAreaRight" b="textAreaBottom"/>
                <a:pathLst>
                  <a:path fill="none" w="104480" h="56928">
                    <a:moveTo>
                      <a:pt x="104479" y="1"/>
                    </a:moveTo>
                    <a:cubicBezTo>
                      <a:pt x="100733" y="4169"/>
                      <a:pt x="94740" y="7883"/>
                      <a:pt x="89258" y="9861"/>
                    </a:cubicBezTo>
                    <a:cubicBezTo>
                      <a:pt x="88926" y="9983"/>
                      <a:pt x="88601" y="10097"/>
                      <a:pt x="88293" y="10210"/>
                    </a:cubicBezTo>
                    <a:cubicBezTo>
                      <a:pt x="86096" y="10989"/>
                      <a:pt x="83906" y="11767"/>
                      <a:pt x="82122" y="13146"/>
                    </a:cubicBezTo>
                    <a:cubicBezTo>
                      <a:pt x="81846" y="13365"/>
                      <a:pt x="81579" y="13600"/>
                      <a:pt x="81327" y="13843"/>
                    </a:cubicBezTo>
                    <a:cubicBezTo>
                      <a:pt x="80152" y="15003"/>
                      <a:pt x="79300" y="16438"/>
                      <a:pt x="78732" y="18019"/>
                    </a:cubicBezTo>
                    <a:cubicBezTo>
                      <a:pt x="77865" y="20476"/>
                      <a:pt x="77703" y="23290"/>
                      <a:pt x="78457" y="25869"/>
                    </a:cubicBezTo>
                    <a:cubicBezTo>
                      <a:pt x="78481" y="25958"/>
                      <a:pt x="78513" y="26047"/>
                      <a:pt x="78538" y="26137"/>
                    </a:cubicBezTo>
                    <a:cubicBezTo>
                      <a:pt x="79324" y="28586"/>
                      <a:pt x="80849" y="31140"/>
                      <a:pt x="79924" y="33540"/>
                    </a:cubicBezTo>
                    <a:cubicBezTo>
                      <a:pt x="79081" y="35746"/>
                      <a:pt x="76527" y="36703"/>
                      <a:pt x="74199" y="36841"/>
                    </a:cubicBezTo>
                    <a:cubicBezTo>
                      <a:pt x="73989" y="36849"/>
                      <a:pt x="73786" y="36857"/>
                      <a:pt x="73575" y="36865"/>
                    </a:cubicBezTo>
                    <a:cubicBezTo>
                      <a:pt x="70875" y="36906"/>
                      <a:pt x="68255" y="36184"/>
                      <a:pt x="65774" y="35097"/>
                    </a:cubicBezTo>
                    <a:cubicBezTo>
                      <a:pt x="60316" y="32705"/>
                      <a:pt x="55427" y="28545"/>
                      <a:pt x="50407" y="25147"/>
                    </a:cubicBezTo>
                    <a:cubicBezTo>
                      <a:pt x="48315" y="23736"/>
                      <a:pt x="46077" y="22414"/>
                      <a:pt x="43644" y="21855"/>
                    </a:cubicBezTo>
                    <a:cubicBezTo>
                      <a:pt x="43303" y="21782"/>
                      <a:pt x="42971" y="21717"/>
                      <a:pt x="42622" y="21677"/>
                    </a:cubicBezTo>
                    <a:cubicBezTo>
                      <a:pt x="39922" y="21320"/>
                      <a:pt x="37311" y="22033"/>
                      <a:pt x="35040" y="23525"/>
                    </a:cubicBezTo>
                    <a:cubicBezTo>
                      <a:pt x="32510" y="25180"/>
                      <a:pt x="30540" y="27783"/>
                      <a:pt x="29201" y="30443"/>
                    </a:cubicBezTo>
                    <a:cubicBezTo>
                      <a:pt x="27336" y="34165"/>
                      <a:pt x="26201" y="38203"/>
                      <a:pt x="24595" y="41925"/>
                    </a:cubicBezTo>
                    <a:cubicBezTo>
                      <a:pt x="24109" y="43069"/>
                      <a:pt x="23549" y="44180"/>
                      <a:pt x="22925" y="45250"/>
                    </a:cubicBezTo>
                    <a:cubicBezTo>
                      <a:pt x="21506" y="47650"/>
                      <a:pt x="19633" y="49751"/>
                      <a:pt x="17411" y="51437"/>
                    </a:cubicBezTo>
                    <a:cubicBezTo>
                      <a:pt x="12570" y="55151"/>
                      <a:pt x="6115" y="56927"/>
                      <a:pt x="0" y="5581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526" name="Google Shape;191;p7"/>
              <p:cNvSpPr/>
              <p:nvPr/>
            </p:nvSpPr>
            <p:spPr>
              <a:xfrm rot="18282600">
                <a:off x="-3993120" y="1657440"/>
                <a:ext cx="5358240" cy="3038400"/>
              </a:xfrm>
              <a:custGeom>
                <a:avLst/>
                <a:gdLst>
                  <a:gd name="textAreaLeft" fmla="*/ 0 w 5358240"/>
                  <a:gd name="textAreaRight" fmla="*/ 5358600 w 5358240"/>
                  <a:gd name="textAreaTop" fmla="*/ 0 h 3038400"/>
                  <a:gd name="textAreaBottom" fmla="*/ 3038760 h 3038400"/>
                </a:gdLst>
                <a:ahLst/>
                <a:rect l="textAreaLeft" t="textAreaTop" r="textAreaRight" b="textAreaBottom"/>
                <a:pathLst>
                  <a:path fill="none" w="101861" h="57763">
                    <a:moveTo>
                      <a:pt x="101860" y="1"/>
                    </a:moveTo>
                    <a:cubicBezTo>
                      <a:pt x="98211" y="3966"/>
                      <a:pt x="91854" y="7802"/>
                      <a:pt x="86526" y="9861"/>
                    </a:cubicBezTo>
                    <a:cubicBezTo>
                      <a:pt x="86185" y="9991"/>
                      <a:pt x="85869" y="10121"/>
                      <a:pt x="85561" y="10234"/>
                    </a:cubicBezTo>
                    <a:cubicBezTo>
                      <a:pt x="83388" y="11078"/>
                      <a:pt x="81271" y="11978"/>
                      <a:pt x="79593" y="13438"/>
                    </a:cubicBezTo>
                    <a:cubicBezTo>
                      <a:pt x="79325" y="13665"/>
                      <a:pt x="79082" y="13908"/>
                      <a:pt x="78846" y="14167"/>
                    </a:cubicBezTo>
                    <a:cubicBezTo>
                      <a:pt x="77752" y="15368"/>
                      <a:pt x="77006" y="16844"/>
                      <a:pt x="76519" y="18433"/>
                    </a:cubicBezTo>
                    <a:cubicBezTo>
                      <a:pt x="75765" y="20906"/>
                      <a:pt x="75668" y="23712"/>
                      <a:pt x="76414" y="26307"/>
                    </a:cubicBezTo>
                    <a:cubicBezTo>
                      <a:pt x="76438" y="26396"/>
                      <a:pt x="76471" y="26485"/>
                      <a:pt x="76495" y="26575"/>
                    </a:cubicBezTo>
                    <a:cubicBezTo>
                      <a:pt x="77257" y="29048"/>
                      <a:pt x="78701" y="31610"/>
                      <a:pt x="77809" y="34027"/>
                    </a:cubicBezTo>
                    <a:cubicBezTo>
                      <a:pt x="76989" y="36265"/>
                      <a:pt x="74516" y="37327"/>
                      <a:pt x="72197" y="37546"/>
                    </a:cubicBezTo>
                    <a:cubicBezTo>
                      <a:pt x="71994" y="37563"/>
                      <a:pt x="71783" y="37579"/>
                      <a:pt x="71581" y="37587"/>
                    </a:cubicBezTo>
                    <a:cubicBezTo>
                      <a:pt x="68872" y="37717"/>
                      <a:pt x="66212" y="37003"/>
                      <a:pt x="63715" y="35908"/>
                    </a:cubicBezTo>
                    <a:cubicBezTo>
                      <a:pt x="58209" y="33500"/>
                      <a:pt x="53311" y="29299"/>
                      <a:pt x="48259" y="25869"/>
                    </a:cubicBezTo>
                    <a:cubicBezTo>
                      <a:pt x="46150" y="24442"/>
                      <a:pt x="43912" y="23112"/>
                      <a:pt x="41463" y="22520"/>
                    </a:cubicBezTo>
                    <a:cubicBezTo>
                      <a:pt x="41131" y="22431"/>
                      <a:pt x="40790" y="22366"/>
                      <a:pt x="40441" y="22317"/>
                    </a:cubicBezTo>
                    <a:cubicBezTo>
                      <a:pt x="37733" y="21912"/>
                      <a:pt x="35089" y="22536"/>
                      <a:pt x="32786" y="24020"/>
                    </a:cubicBezTo>
                    <a:cubicBezTo>
                      <a:pt x="30232" y="25666"/>
                      <a:pt x="28302" y="28350"/>
                      <a:pt x="27053" y="31051"/>
                    </a:cubicBezTo>
                    <a:cubicBezTo>
                      <a:pt x="25342" y="34757"/>
                      <a:pt x="24369" y="38722"/>
                      <a:pt x="22974" y="42404"/>
                    </a:cubicBezTo>
                    <a:cubicBezTo>
                      <a:pt x="22552" y="43531"/>
                      <a:pt x="22066" y="44626"/>
                      <a:pt x="21515" y="45696"/>
                    </a:cubicBezTo>
                    <a:cubicBezTo>
                      <a:pt x="20266" y="48064"/>
                      <a:pt x="18579" y="50180"/>
                      <a:pt x="16544" y="51916"/>
                    </a:cubicBezTo>
                    <a:cubicBezTo>
                      <a:pt x="12092" y="55735"/>
                      <a:pt x="5953" y="57763"/>
                      <a:pt x="1" y="56984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527" name="Google Shape;192;p7"/>
              <p:cNvSpPr/>
              <p:nvPr/>
            </p:nvSpPr>
            <p:spPr>
              <a:xfrm rot="18282600">
                <a:off x="-3844080" y="1586520"/>
                <a:ext cx="5219280" cy="3082320"/>
              </a:xfrm>
              <a:custGeom>
                <a:avLst/>
                <a:gdLst>
                  <a:gd name="textAreaLeft" fmla="*/ 0 w 5219280"/>
                  <a:gd name="textAreaRight" fmla="*/ 5219640 w 5219280"/>
                  <a:gd name="textAreaTop" fmla="*/ 0 h 3082320"/>
                  <a:gd name="textAreaBottom" fmla="*/ 3082680 h 3082320"/>
                </a:gdLst>
                <a:ahLst/>
                <a:rect l="textAreaLeft" t="textAreaTop" r="textAreaRight" b="textAreaBottom"/>
                <a:pathLst>
                  <a:path fill="none" w="99217" h="58598">
                    <a:moveTo>
                      <a:pt x="99216" y="1"/>
                    </a:moveTo>
                    <a:cubicBezTo>
                      <a:pt x="95673" y="3747"/>
                      <a:pt x="88950" y="7745"/>
                      <a:pt x="83768" y="9862"/>
                    </a:cubicBezTo>
                    <a:cubicBezTo>
                      <a:pt x="83428" y="9999"/>
                      <a:pt x="83112" y="10137"/>
                      <a:pt x="82820" y="10259"/>
                    </a:cubicBezTo>
                    <a:cubicBezTo>
                      <a:pt x="80671" y="11175"/>
                      <a:pt x="78611" y="12181"/>
                      <a:pt x="77038" y="13721"/>
                    </a:cubicBezTo>
                    <a:cubicBezTo>
                      <a:pt x="76795" y="13957"/>
                      <a:pt x="76559" y="14216"/>
                      <a:pt x="76349" y="14484"/>
                    </a:cubicBezTo>
                    <a:cubicBezTo>
                      <a:pt x="75343" y="15733"/>
                      <a:pt x="74694" y="17225"/>
                      <a:pt x="74289" y="18830"/>
                    </a:cubicBezTo>
                    <a:cubicBezTo>
                      <a:pt x="73664" y="21328"/>
                      <a:pt x="73632" y="24134"/>
                      <a:pt x="74362" y="26745"/>
                    </a:cubicBezTo>
                    <a:cubicBezTo>
                      <a:pt x="74386" y="26834"/>
                      <a:pt x="74410" y="26923"/>
                      <a:pt x="74435" y="27012"/>
                    </a:cubicBezTo>
                    <a:cubicBezTo>
                      <a:pt x="75189" y="29494"/>
                      <a:pt x="76551" y="32081"/>
                      <a:pt x="75692" y="34514"/>
                    </a:cubicBezTo>
                    <a:cubicBezTo>
                      <a:pt x="74897" y="36776"/>
                      <a:pt x="72505" y="37952"/>
                      <a:pt x="70194" y="38252"/>
                    </a:cubicBezTo>
                    <a:cubicBezTo>
                      <a:pt x="69991" y="38276"/>
                      <a:pt x="69780" y="38301"/>
                      <a:pt x="69569" y="38317"/>
                    </a:cubicBezTo>
                    <a:cubicBezTo>
                      <a:pt x="66869" y="38519"/>
                      <a:pt x="64168" y="37814"/>
                      <a:pt x="61647" y="36711"/>
                    </a:cubicBezTo>
                    <a:cubicBezTo>
                      <a:pt x="56092" y="34295"/>
                      <a:pt x="51186" y="30053"/>
                      <a:pt x="46101" y="26583"/>
                    </a:cubicBezTo>
                    <a:cubicBezTo>
                      <a:pt x="43985" y="25147"/>
                      <a:pt x="41738" y="23801"/>
                      <a:pt x="39289" y="23161"/>
                    </a:cubicBezTo>
                    <a:cubicBezTo>
                      <a:pt x="38949" y="23080"/>
                      <a:pt x="38608" y="23007"/>
                      <a:pt x="38260" y="22942"/>
                    </a:cubicBezTo>
                    <a:cubicBezTo>
                      <a:pt x="35584" y="22479"/>
                      <a:pt x="32826" y="23039"/>
                      <a:pt x="30540" y="24507"/>
                    </a:cubicBezTo>
                    <a:cubicBezTo>
                      <a:pt x="27945" y="26145"/>
                      <a:pt x="26063" y="28902"/>
                      <a:pt x="24904" y="31651"/>
                    </a:cubicBezTo>
                    <a:cubicBezTo>
                      <a:pt x="23347" y="35341"/>
                      <a:pt x="22528" y="39241"/>
                      <a:pt x="21352" y="42874"/>
                    </a:cubicBezTo>
                    <a:cubicBezTo>
                      <a:pt x="20995" y="43985"/>
                      <a:pt x="20582" y="45072"/>
                      <a:pt x="20103" y="46126"/>
                    </a:cubicBezTo>
                    <a:cubicBezTo>
                      <a:pt x="19033" y="48478"/>
                      <a:pt x="17533" y="50602"/>
                      <a:pt x="15676" y="52386"/>
                    </a:cubicBezTo>
                    <a:cubicBezTo>
                      <a:pt x="11621" y="56303"/>
                      <a:pt x="5790" y="58598"/>
                      <a:pt x="0" y="5813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528" name="Google Shape;193;p7"/>
              <p:cNvSpPr/>
              <p:nvPr/>
            </p:nvSpPr>
            <p:spPr>
              <a:xfrm rot="18282600">
                <a:off x="-3695040" y="1515960"/>
                <a:ext cx="5081040" cy="3125880"/>
              </a:xfrm>
              <a:custGeom>
                <a:avLst/>
                <a:gdLst>
                  <a:gd name="textAreaLeft" fmla="*/ 0 w 5081040"/>
                  <a:gd name="textAreaRight" fmla="*/ 5081400 w 5081040"/>
                  <a:gd name="textAreaTop" fmla="*/ 0 h 3125880"/>
                  <a:gd name="textAreaBottom" fmla="*/ 3126240 h 3125880"/>
                </a:gdLst>
                <a:ahLst/>
                <a:rect l="textAreaLeft" t="textAreaTop" r="textAreaRight" b="textAreaBottom"/>
                <a:pathLst>
                  <a:path fill="none" w="96589" h="59426">
                    <a:moveTo>
                      <a:pt x="96589" y="1"/>
                    </a:moveTo>
                    <a:cubicBezTo>
                      <a:pt x="93142" y="3544"/>
                      <a:pt x="86055" y="7680"/>
                      <a:pt x="81019" y="9862"/>
                    </a:cubicBezTo>
                    <a:cubicBezTo>
                      <a:pt x="80678" y="10008"/>
                      <a:pt x="80362" y="10153"/>
                      <a:pt x="80078" y="10283"/>
                    </a:cubicBezTo>
                    <a:cubicBezTo>
                      <a:pt x="77962" y="11256"/>
                      <a:pt x="75967" y="12384"/>
                      <a:pt x="74491" y="14005"/>
                    </a:cubicBezTo>
                    <a:cubicBezTo>
                      <a:pt x="74264" y="14257"/>
                      <a:pt x="74053" y="14524"/>
                      <a:pt x="73851" y="14800"/>
                    </a:cubicBezTo>
                    <a:cubicBezTo>
                      <a:pt x="72934" y="16106"/>
                      <a:pt x="72391" y="17614"/>
                      <a:pt x="72066" y="19236"/>
                    </a:cubicBezTo>
                    <a:cubicBezTo>
                      <a:pt x="71564" y="21750"/>
                      <a:pt x="71588" y="24547"/>
                      <a:pt x="72310" y="27175"/>
                    </a:cubicBezTo>
                    <a:cubicBezTo>
                      <a:pt x="72334" y="27272"/>
                      <a:pt x="72358" y="27361"/>
                      <a:pt x="72383" y="27450"/>
                    </a:cubicBezTo>
                    <a:cubicBezTo>
                      <a:pt x="73121" y="29948"/>
                      <a:pt x="74402" y="32543"/>
                      <a:pt x="73567" y="35008"/>
                    </a:cubicBezTo>
                    <a:cubicBezTo>
                      <a:pt x="72804" y="37295"/>
                      <a:pt x="70493" y="38576"/>
                      <a:pt x="68182" y="38957"/>
                    </a:cubicBezTo>
                    <a:cubicBezTo>
                      <a:pt x="67979" y="38998"/>
                      <a:pt x="67777" y="39022"/>
                      <a:pt x="67566" y="39047"/>
                    </a:cubicBezTo>
                    <a:cubicBezTo>
                      <a:pt x="64866" y="39339"/>
                      <a:pt x="62125" y="38625"/>
                      <a:pt x="59586" y="37522"/>
                    </a:cubicBezTo>
                    <a:cubicBezTo>
                      <a:pt x="53975" y="35097"/>
                      <a:pt x="49061" y="30808"/>
                      <a:pt x="43952" y="27304"/>
                    </a:cubicBezTo>
                    <a:cubicBezTo>
                      <a:pt x="41819" y="25845"/>
                      <a:pt x="39565" y="24491"/>
                      <a:pt x="37108" y="23818"/>
                    </a:cubicBezTo>
                    <a:cubicBezTo>
                      <a:pt x="36775" y="23720"/>
                      <a:pt x="36427" y="23639"/>
                      <a:pt x="36086" y="23574"/>
                    </a:cubicBezTo>
                    <a:cubicBezTo>
                      <a:pt x="33361" y="23071"/>
                      <a:pt x="30637" y="23526"/>
                      <a:pt x="28293" y="24993"/>
                    </a:cubicBezTo>
                    <a:cubicBezTo>
                      <a:pt x="25666" y="26623"/>
                      <a:pt x="23833" y="29453"/>
                      <a:pt x="22754" y="32251"/>
                    </a:cubicBezTo>
                    <a:cubicBezTo>
                      <a:pt x="21343" y="35916"/>
                      <a:pt x="20695" y="39760"/>
                      <a:pt x="19730" y="43344"/>
                    </a:cubicBezTo>
                    <a:cubicBezTo>
                      <a:pt x="19438" y="44439"/>
                      <a:pt x="19089" y="45510"/>
                      <a:pt x="18692" y="46564"/>
                    </a:cubicBezTo>
                    <a:cubicBezTo>
                      <a:pt x="17792" y="48883"/>
                      <a:pt x="16478" y="51016"/>
                      <a:pt x="14807" y="52857"/>
                    </a:cubicBezTo>
                    <a:cubicBezTo>
                      <a:pt x="11142" y="56871"/>
                      <a:pt x="5636" y="59425"/>
                      <a:pt x="0" y="59287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529" name="Google Shape;194;p7"/>
              <p:cNvSpPr/>
              <p:nvPr/>
            </p:nvSpPr>
            <p:spPr>
              <a:xfrm rot="18282600">
                <a:off x="-3542760" y="1443240"/>
                <a:ext cx="4942800" cy="3179160"/>
              </a:xfrm>
              <a:custGeom>
                <a:avLst/>
                <a:gdLst>
                  <a:gd name="textAreaLeft" fmla="*/ 0 w 4942800"/>
                  <a:gd name="textAreaRight" fmla="*/ 4943160 w 4942800"/>
                  <a:gd name="textAreaTop" fmla="*/ 0 h 3179160"/>
                  <a:gd name="textAreaBottom" fmla="*/ 3179520 h 3179160"/>
                </a:gdLst>
                <a:ahLst/>
                <a:rect l="textAreaLeft" t="textAreaTop" r="textAreaRight" b="textAreaBottom"/>
                <a:pathLst>
                  <a:path fill="none" w="93962" h="60439">
                    <a:moveTo>
                      <a:pt x="93962" y="1"/>
                    </a:moveTo>
                    <a:cubicBezTo>
                      <a:pt x="90621" y="3334"/>
                      <a:pt x="83177" y="7615"/>
                      <a:pt x="78279" y="9862"/>
                    </a:cubicBezTo>
                    <a:cubicBezTo>
                      <a:pt x="77938" y="10024"/>
                      <a:pt x="77622" y="10178"/>
                      <a:pt x="77346" y="10308"/>
                    </a:cubicBezTo>
                    <a:cubicBezTo>
                      <a:pt x="75254" y="11354"/>
                      <a:pt x="73324" y="12594"/>
                      <a:pt x="71953" y="14289"/>
                    </a:cubicBezTo>
                    <a:cubicBezTo>
                      <a:pt x="71743" y="14549"/>
                      <a:pt x="71548" y="14833"/>
                      <a:pt x="71370" y="15116"/>
                    </a:cubicBezTo>
                    <a:cubicBezTo>
                      <a:pt x="70534" y="16471"/>
                      <a:pt x="70096" y="18003"/>
                      <a:pt x="69845" y="19633"/>
                    </a:cubicBezTo>
                    <a:cubicBezTo>
                      <a:pt x="69448" y="22293"/>
                      <a:pt x="69586" y="25010"/>
                      <a:pt x="70259" y="27613"/>
                    </a:cubicBezTo>
                    <a:cubicBezTo>
                      <a:pt x="70283" y="27702"/>
                      <a:pt x="70307" y="27791"/>
                      <a:pt x="70340" y="27888"/>
                    </a:cubicBezTo>
                    <a:cubicBezTo>
                      <a:pt x="71053" y="30402"/>
                      <a:pt x="72254" y="33013"/>
                      <a:pt x="71451" y="35495"/>
                    </a:cubicBezTo>
                    <a:cubicBezTo>
                      <a:pt x="70713" y="37806"/>
                      <a:pt x="68483" y="39209"/>
                      <a:pt x="66180" y="39671"/>
                    </a:cubicBezTo>
                    <a:cubicBezTo>
                      <a:pt x="65977" y="39712"/>
                      <a:pt x="65774" y="39744"/>
                      <a:pt x="65563" y="39776"/>
                    </a:cubicBezTo>
                    <a:cubicBezTo>
                      <a:pt x="62863" y="40149"/>
                      <a:pt x="60082" y="39444"/>
                      <a:pt x="57527" y="38333"/>
                    </a:cubicBezTo>
                    <a:cubicBezTo>
                      <a:pt x="51867" y="35884"/>
                      <a:pt x="46953" y="31562"/>
                      <a:pt x="41804" y="28018"/>
                    </a:cubicBezTo>
                    <a:cubicBezTo>
                      <a:pt x="39671" y="26550"/>
                      <a:pt x="37400" y="25180"/>
                      <a:pt x="34935" y="24466"/>
                    </a:cubicBezTo>
                    <a:cubicBezTo>
                      <a:pt x="34603" y="24361"/>
                      <a:pt x="34254" y="24280"/>
                      <a:pt x="33913" y="24207"/>
                    </a:cubicBezTo>
                    <a:cubicBezTo>
                      <a:pt x="31180" y="23655"/>
                      <a:pt x="28423" y="24028"/>
                      <a:pt x="26047" y="25480"/>
                    </a:cubicBezTo>
                    <a:cubicBezTo>
                      <a:pt x="23388" y="27102"/>
                      <a:pt x="21595" y="30005"/>
                      <a:pt x="20606" y="32851"/>
                    </a:cubicBezTo>
                    <a:cubicBezTo>
                      <a:pt x="19349" y="36492"/>
                      <a:pt x="18863" y="40279"/>
                      <a:pt x="18108" y="43815"/>
                    </a:cubicBezTo>
                    <a:cubicBezTo>
                      <a:pt x="17890" y="44893"/>
                      <a:pt x="17614" y="45956"/>
                      <a:pt x="17281" y="47002"/>
                    </a:cubicBezTo>
                    <a:cubicBezTo>
                      <a:pt x="16560" y="49297"/>
                      <a:pt x="15424" y="51437"/>
                      <a:pt x="13940" y="53327"/>
                    </a:cubicBezTo>
                    <a:cubicBezTo>
                      <a:pt x="10672" y="57446"/>
                      <a:pt x="5482" y="60260"/>
                      <a:pt x="1" y="60439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530" name="Google Shape;195;p7"/>
              <p:cNvSpPr/>
              <p:nvPr/>
            </p:nvSpPr>
            <p:spPr>
              <a:xfrm rot="18282600">
                <a:off x="-3386520" y="1368720"/>
                <a:ext cx="4804200" cy="3239640"/>
              </a:xfrm>
              <a:custGeom>
                <a:avLst/>
                <a:gdLst>
                  <a:gd name="textAreaLeft" fmla="*/ 0 w 4804200"/>
                  <a:gd name="textAreaRight" fmla="*/ 4804560 w 4804200"/>
                  <a:gd name="textAreaTop" fmla="*/ 0 h 3239640"/>
                  <a:gd name="textAreaBottom" fmla="*/ 3240000 h 3239640"/>
                </a:gdLst>
                <a:ahLst/>
                <a:rect l="textAreaLeft" t="textAreaTop" r="textAreaRight" b="textAreaBottom"/>
                <a:pathLst>
                  <a:path fill="none" w="91326" h="61591">
                    <a:moveTo>
                      <a:pt x="91326" y="1"/>
                    </a:moveTo>
                    <a:cubicBezTo>
                      <a:pt x="88082" y="3131"/>
                      <a:pt x="80281" y="7567"/>
                      <a:pt x="75529" y="9862"/>
                    </a:cubicBezTo>
                    <a:cubicBezTo>
                      <a:pt x="75181" y="10032"/>
                      <a:pt x="74872" y="10194"/>
                      <a:pt x="74605" y="10340"/>
                    </a:cubicBezTo>
                    <a:cubicBezTo>
                      <a:pt x="72545" y="11443"/>
                      <a:pt x="70672" y="12805"/>
                      <a:pt x="69415" y="14573"/>
                    </a:cubicBezTo>
                    <a:cubicBezTo>
                      <a:pt x="69212" y="14849"/>
                      <a:pt x="69034" y="15141"/>
                      <a:pt x="68872" y="15441"/>
                    </a:cubicBezTo>
                    <a:cubicBezTo>
                      <a:pt x="68126" y="16836"/>
                      <a:pt x="67793" y="18393"/>
                      <a:pt x="67623" y="20039"/>
                    </a:cubicBezTo>
                    <a:cubicBezTo>
                      <a:pt x="67347" y="22723"/>
                      <a:pt x="67550" y="25431"/>
                      <a:pt x="68215" y="28051"/>
                    </a:cubicBezTo>
                    <a:cubicBezTo>
                      <a:pt x="68239" y="28140"/>
                      <a:pt x="68263" y="28229"/>
                      <a:pt x="68288" y="28326"/>
                    </a:cubicBezTo>
                    <a:cubicBezTo>
                      <a:pt x="68985" y="30856"/>
                      <a:pt x="70104" y="33484"/>
                      <a:pt x="69334" y="35990"/>
                    </a:cubicBezTo>
                    <a:cubicBezTo>
                      <a:pt x="68628" y="38325"/>
                      <a:pt x="66479" y="39833"/>
                      <a:pt x="64185" y="40377"/>
                    </a:cubicBezTo>
                    <a:cubicBezTo>
                      <a:pt x="63982" y="40425"/>
                      <a:pt x="63771" y="40474"/>
                      <a:pt x="63560" y="40506"/>
                    </a:cubicBezTo>
                    <a:cubicBezTo>
                      <a:pt x="60860" y="40960"/>
                      <a:pt x="58038" y="40255"/>
                      <a:pt x="55467" y="39144"/>
                    </a:cubicBezTo>
                    <a:cubicBezTo>
                      <a:pt x="49758" y="36679"/>
                      <a:pt x="44828" y="32316"/>
                      <a:pt x="39654" y="28740"/>
                    </a:cubicBezTo>
                    <a:cubicBezTo>
                      <a:pt x="37505" y="27256"/>
                      <a:pt x="35227" y="25877"/>
                      <a:pt x="32761" y="25115"/>
                    </a:cubicBezTo>
                    <a:cubicBezTo>
                      <a:pt x="32421" y="25010"/>
                      <a:pt x="32080" y="24920"/>
                      <a:pt x="31732" y="24847"/>
                    </a:cubicBezTo>
                    <a:cubicBezTo>
                      <a:pt x="28991" y="24239"/>
                      <a:pt x="26193" y="24523"/>
                      <a:pt x="23793" y="25967"/>
                    </a:cubicBezTo>
                    <a:cubicBezTo>
                      <a:pt x="21100" y="27580"/>
                      <a:pt x="19357" y="30556"/>
                      <a:pt x="18457" y="33459"/>
                    </a:cubicBezTo>
                    <a:cubicBezTo>
                      <a:pt x="17346" y="37076"/>
                      <a:pt x="17021" y="40798"/>
                      <a:pt x="16486" y="44285"/>
                    </a:cubicBezTo>
                    <a:cubicBezTo>
                      <a:pt x="16324" y="45356"/>
                      <a:pt x="16129" y="46410"/>
                      <a:pt x="15870" y="47432"/>
                    </a:cubicBezTo>
                    <a:cubicBezTo>
                      <a:pt x="15286" y="49759"/>
                      <a:pt x="14370" y="51884"/>
                      <a:pt x="13064" y="53797"/>
                    </a:cubicBezTo>
                    <a:cubicBezTo>
                      <a:pt x="10194" y="58014"/>
                      <a:pt x="5320" y="61087"/>
                      <a:pt x="0" y="61590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531" name="Google Shape;196;p7"/>
              <p:cNvSpPr/>
              <p:nvPr/>
            </p:nvSpPr>
            <p:spPr>
              <a:xfrm rot="18282600">
                <a:off x="-3230640" y="1294560"/>
                <a:ext cx="4665600" cy="3300480"/>
              </a:xfrm>
              <a:custGeom>
                <a:avLst/>
                <a:gdLst>
                  <a:gd name="textAreaLeft" fmla="*/ 0 w 4665600"/>
                  <a:gd name="textAreaRight" fmla="*/ 4665960 w 4665600"/>
                  <a:gd name="textAreaTop" fmla="*/ 0 h 3300480"/>
                  <a:gd name="textAreaBottom" fmla="*/ 3300840 h 3300480"/>
                </a:gdLst>
                <a:ahLst/>
                <a:rect l="textAreaLeft" t="textAreaTop" r="textAreaRight" b="textAreaBottom"/>
                <a:pathLst>
                  <a:path fill="none" w="88692" h="62742">
                    <a:moveTo>
                      <a:pt x="88691" y="1"/>
                    </a:moveTo>
                    <a:cubicBezTo>
                      <a:pt x="85561" y="2920"/>
                      <a:pt x="77387" y="7510"/>
                      <a:pt x="72781" y="9862"/>
                    </a:cubicBezTo>
                    <a:cubicBezTo>
                      <a:pt x="72432" y="10040"/>
                      <a:pt x="72124" y="10210"/>
                      <a:pt x="71865" y="10364"/>
                    </a:cubicBezTo>
                    <a:cubicBezTo>
                      <a:pt x="69837" y="11540"/>
                      <a:pt x="68021" y="13008"/>
                      <a:pt x="66869" y="14857"/>
                    </a:cubicBezTo>
                    <a:cubicBezTo>
                      <a:pt x="66683" y="15141"/>
                      <a:pt x="66521" y="15449"/>
                      <a:pt x="66383" y="15757"/>
                    </a:cubicBezTo>
                    <a:cubicBezTo>
                      <a:pt x="65718" y="17201"/>
                      <a:pt x="65491" y="18790"/>
                      <a:pt x="65402" y="20444"/>
                    </a:cubicBezTo>
                    <a:cubicBezTo>
                      <a:pt x="65256" y="23145"/>
                      <a:pt x="65515" y="25853"/>
                      <a:pt x="66164" y="28480"/>
                    </a:cubicBezTo>
                    <a:cubicBezTo>
                      <a:pt x="66188" y="28578"/>
                      <a:pt x="66212" y="28667"/>
                      <a:pt x="66237" y="28764"/>
                    </a:cubicBezTo>
                    <a:cubicBezTo>
                      <a:pt x="66918" y="31311"/>
                      <a:pt x="67964" y="33954"/>
                      <a:pt x="67218" y="36476"/>
                    </a:cubicBezTo>
                    <a:cubicBezTo>
                      <a:pt x="66529" y="38844"/>
                      <a:pt x="64469" y="40458"/>
                      <a:pt x="62182" y="41090"/>
                    </a:cubicBezTo>
                    <a:cubicBezTo>
                      <a:pt x="61979" y="41139"/>
                      <a:pt x="61769" y="41196"/>
                      <a:pt x="61558" y="41236"/>
                    </a:cubicBezTo>
                    <a:cubicBezTo>
                      <a:pt x="58857" y="41771"/>
                      <a:pt x="55995" y="41066"/>
                      <a:pt x="53408" y="39955"/>
                    </a:cubicBezTo>
                    <a:cubicBezTo>
                      <a:pt x="47642" y="37474"/>
                      <a:pt x="42704" y="33070"/>
                      <a:pt x="37498" y="29454"/>
                    </a:cubicBezTo>
                    <a:cubicBezTo>
                      <a:pt x="35333" y="27953"/>
                      <a:pt x="33054" y="26567"/>
                      <a:pt x="30581" y="25764"/>
                    </a:cubicBezTo>
                    <a:cubicBezTo>
                      <a:pt x="30240" y="25658"/>
                      <a:pt x="29891" y="25561"/>
                      <a:pt x="29543" y="25472"/>
                    </a:cubicBezTo>
                    <a:cubicBezTo>
                      <a:pt x="26810" y="24815"/>
                      <a:pt x="23972" y="25018"/>
                      <a:pt x="21547" y="26453"/>
                    </a:cubicBezTo>
                    <a:cubicBezTo>
                      <a:pt x="18814" y="28059"/>
                      <a:pt x="17103" y="31100"/>
                      <a:pt x="16308" y="34051"/>
                    </a:cubicBezTo>
                    <a:cubicBezTo>
                      <a:pt x="15335" y="37644"/>
                      <a:pt x="15181" y="41309"/>
                      <a:pt x="14865" y="44756"/>
                    </a:cubicBezTo>
                    <a:cubicBezTo>
                      <a:pt x="14760" y="45810"/>
                      <a:pt x="14638" y="46856"/>
                      <a:pt x="14460" y="47870"/>
                    </a:cubicBezTo>
                    <a:cubicBezTo>
                      <a:pt x="14046" y="50181"/>
                      <a:pt x="13324" y="52313"/>
                      <a:pt x="12197" y="54268"/>
                    </a:cubicBezTo>
                    <a:cubicBezTo>
                      <a:pt x="9724" y="58590"/>
                      <a:pt x="5158" y="61923"/>
                      <a:pt x="1" y="62742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532" name="Google Shape;197;p7"/>
              <p:cNvSpPr/>
              <p:nvPr/>
            </p:nvSpPr>
            <p:spPr>
              <a:xfrm rot="18282600">
                <a:off x="-3074760" y="1219680"/>
                <a:ext cx="4527360" cy="3361320"/>
              </a:xfrm>
              <a:custGeom>
                <a:avLst/>
                <a:gdLst>
                  <a:gd name="textAreaLeft" fmla="*/ 0 w 4527360"/>
                  <a:gd name="textAreaRight" fmla="*/ 4527720 w 4527360"/>
                  <a:gd name="textAreaTop" fmla="*/ 0 h 3361320"/>
                  <a:gd name="textAreaBottom" fmla="*/ 3361680 h 3361320"/>
                </a:gdLst>
                <a:ahLst/>
                <a:rect l="textAreaLeft" t="textAreaTop" r="textAreaRight" b="textAreaBottom"/>
                <a:pathLst>
                  <a:path fill="none" w="86064" h="63902">
                    <a:moveTo>
                      <a:pt x="86063" y="1"/>
                    </a:moveTo>
                    <a:cubicBezTo>
                      <a:pt x="83022" y="2709"/>
                      <a:pt x="74508" y="7470"/>
                      <a:pt x="70032" y="9862"/>
                    </a:cubicBezTo>
                    <a:cubicBezTo>
                      <a:pt x="69675" y="10048"/>
                      <a:pt x="69375" y="10235"/>
                      <a:pt x="69123" y="10389"/>
                    </a:cubicBezTo>
                    <a:cubicBezTo>
                      <a:pt x="67120" y="11638"/>
                      <a:pt x="65377" y="13211"/>
                      <a:pt x="64323" y="15141"/>
                    </a:cubicBezTo>
                    <a:cubicBezTo>
                      <a:pt x="64152" y="15441"/>
                      <a:pt x="64006" y="15749"/>
                      <a:pt x="63885" y="16073"/>
                    </a:cubicBezTo>
                    <a:cubicBezTo>
                      <a:pt x="63301" y="17574"/>
                      <a:pt x="63179" y="19179"/>
                      <a:pt x="63171" y="20850"/>
                    </a:cubicBezTo>
                    <a:cubicBezTo>
                      <a:pt x="63155" y="23566"/>
                      <a:pt x="63471" y="26275"/>
                      <a:pt x="64112" y="28918"/>
                    </a:cubicBezTo>
                    <a:cubicBezTo>
                      <a:pt x="64136" y="29008"/>
                      <a:pt x="64160" y="29105"/>
                      <a:pt x="64185" y="29194"/>
                    </a:cubicBezTo>
                    <a:cubicBezTo>
                      <a:pt x="64842" y="31765"/>
                      <a:pt x="65807" y="34425"/>
                      <a:pt x="65093" y="36971"/>
                    </a:cubicBezTo>
                    <a:cubicBezTo>
                      <a:pt x="64436" y="39355"/>
                      <a:pt x="62449" y="41082"/>
                      <a:pt x="60171" y="41796"/>
                    </a:cubicBezTo>
                    <a:cubicBezTo>
                      <a:pt x="59968" y="41861"/>
                      <a:pt x="59765" y="41909"/>
                      <a:pt x="59546" y="41966"/>
                    </a:cubicBezTo>
                    <a:cubicBezTo>
                      <a:pt x="56846" y="42582"/>
                      <a:pt x="53951" y="41885"/>
                      <a:pt x="51340" y="40766"/>
                    </a:cubicBezTo>
                    <a:cubicBezTo>
                      <a:pt x="45526" y="38268"/>
                      <a:pt x="40579" y="33824"/>
                      <a:pt x="35349" y="30175"/>
                    </a:cubicBezTo>
                    <a:cubicBezTo>
                      <a:pt x="33167" y="28659"/>
                      <a:pt x="30888" y="27256"/>
                      <a:pt x="28399" y="26421"/>
                    </a:cubicBezTo>
                    <a:cubicBezTo>
                      <a:pt x="28058" y="26307"/>
                      <a:pt x="27718" y="26202"/>
                      <a:pt x="27361" y="26113"/>
                    </a:cubicBezTo>
                    <a:cubicBezTo>
                      <a:pt x="24612" y="25399"/>
                      <a:pt x="21741" y="25521"/>
                      <a:pt x="19292" y="26940"/>
                    </a:cubicBezTo>
                    <a:cubicBezTo>
                      <a:pt x="16527" y="28537"/>
                      <a:pt x="14857" y="31651"/>
                      <a:pt x="14151" y="34660"/>
                    </a:cubicBezTo>
                    <a:cubicBezTo>
                      <a:pt x="13316" y="38228"/>
                      <a:pt x="13340" y="41836"/>
                      <a:pt x="13243" y="45234"/>
                    </a:cubicBezTo>
                    <a:cubicBezTo>
                      <a:pt x="13210" y="46272"/>
                      <a:pt x="13154" y="47302"/>
                      <a:pt x="13040" y="48307"/>
                    </a:cubicBezTo>
                    <a:cubicBezTo>
                      <a:pt x="12797" y="50602"/>
                      <a:pt x="12270" y="52743"/>
                      <a:pt x="11321" y="54746"/>
                    </a:cubicBezTo>
                    <a:cubicBezTo>
                      <a:pt x="9237" y="59166"/>
                      <a:pt x="4996" y="62758"/>
                      <a:pt x="1" y="6390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533" name="Google Shape;198;p7"/>
              <p:cNvSpPr/>
              <p:nvPr/>
            </p:nvSpPr>
            <p:spPr>
              <a:xfrm rot="18282600">
                <a:off x="-2918880" y="1145520"/>
                <a:ext cx="4389120" cy="3422520"/>
              </a:xfrm>
              <a:custGeom>
                <a:avLst/>
                <a:gdLst>
                  <a:gd name="textAreaLeft" fmla="*/ 0 w 4389120"/>
                  <a:gd name="textAreaRight" fmla="*/ 4389480 w 4389120"/>
                  <a:gd name="textAreaTop" fmla="*/ 0 h 3422520"/>
                  <a:gd name="textAreaBottom" fmla="*/ 3422880 h 3422520"/>
                </a:gdLst>
                <a:ahLst/>
                <a:rect l="textAreaLeft" t="textAreaTop" r="textAreaRight" b="textAreaBottom"/>
                <a:pathLst>
                  <a:path fill="none" w="83436" h="65062">
                    <a:moveTo>
                      <a:pt x="83436" y="1"/>
                    </a:moveTo>
                    <a:cubicBezTo>
                      <a:pt x="80500" y="2507"/>
                      <a:pt x="71620" y="7421"/>
                      <a:pt x="67290" y="9862"/>
                    </a:cubicBezTo>
                    <a:cubicBezTo>
                      <a:pt x="66933" y="10064"/>
                      <a:pt x="66633" y="10251"/>
                      <a:pt x="66390" y="10413"/>
                    </a:cubicBezTo>
                    <a:cubicBezTo>
                      <a:pt x="64419" y="11735"/>
                      <a:pt x="62725" y="13422"/>
                      <a:pt x="61776" y="15425"/>
                    </a:cubicBezTo>
                    <a:cubicBezTo>
                      <a:pt x="61630" y="15733"/>
                      <a:pt x="61508" y="16057"/>
                      <a:pt x="61403" y="16390"/>
                    </a:cubicBezTo>
                    <a:cubicBezTo>
                      <a:pt x="60900" y="17939"/>
                      <a:pt x="60884" y="19568"/>
                      <a:pt x="60957" y="21247"/>
                    </a:cubicBezTo>
                    <a:cubicBezTo>
                      <a:pt x="61062" y="23980"/>
                      <a:pt x="61435" y="26696"/>
                      <a:pt x="62068" y="29356"/>
                    </a:cubicBezTo>
                    <a:cubicBezTo>
                      <a:pt x="62092" y="29445"/>
                      <a:pt x="62108" y="29543"/>
                      <a:pt x="62133" y="29632"/>
                    </a:cubicBezTo>
                    <a:cubicBezTo>
                      <a:pt x="62781" y="32219"/>
                      <a:pt x="63657" y="34895"/>
                      <a:pt x="62984" y="37457"/>
                    </a:cubicBezTo>
                    <a:cubicBezTo>
                      <a:pt x="62352" y="39866"/>
                      <a:pt x="60446" y="41707"/>
                      <a:pt x="58175" y="42501"/>
                    </a:cubicBezTo>
                    <a:cubicBezTo>
                      <a:pt x="57973" y="42574"/>
                      <a:pt x="57762" y="42639"/>
                      <a:pt x="57551" y="42696"/>
                    </a:cubicBezTo>
                    <a:cubicBezTo>
                      <a:pt x="54851" y="43401"/>
                      <a:pt x="51907" y="42696"/>
                      <a:pt x="49288" y="41577"/>
                    </a:cubicBezTo>
                    <a:cubicBezTo>
                      <a:pt x="43425" y="39063"/>
                      <a:pt x="38470" y="34587"/>
                      <a:pt x="33199" y="30897"/>
                    </a:cubicBezTo>
                    <a:cubicBezTo>
                      <a:pt x="31010" y="29364"/>
                      <a:pt x="28715" y="27953"/>
                      <a:pt x="26225" y="27078"/>
                    </a:cubicBezTo>
                    <a:cubicBezTo>
                      <a:pt x="25885" y="26956"/>
                      <a:pt x="25544" y="26842"/>
                      <a:pt x="25187" y="26745"/>
                    </a:cubicBezTo>
                    <a:cubicBezTo>
                      <a:pt x="22438" y="25983"/>
                      <a:pt x="19519" y="26023"/>
                      <a:pt x="17054" y="27434"/>
                    </a:cubicBezTo>
                    <a:cubicBezTo>
                      <a:pt x="14256" y="29016"/>
                      <a:pt x="12618" y="32203"/>
                      <a:pt x="12010" y="35268"/>
                    </a:cubicBezTo>
                    <a:cubicBezTo>
                      <a:pt x="11312" y="38795"/>
                      <a:pt x="11515" y="42355"/>
                      <a:pt x="11621" y="45704"/>
                    </a:cubicBezTo>
                    <a:cubicBezTo>
                      <a:pt x="11653" y="46734"/>
                      <a:pt x="11669" y="47748"/>
                      <a:pt x="11637" y="48745"/>
                    </a:cubicBezTo>
                    <a:cubicBezTo>
                      <a:pt x="11556" y="51016"/>
                      <a:pt x="11223" y="53165"/>
                      <a:pt x="10461" y="55217"/>
                    </a:cubicBezTo>
                    <a:cubicBezTo>
                      <a:pt x="8774" y="59733"/>
                      <a:pt x="4849" y="63585"/>
                      <a:pt x="0" y="6506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534" name="Google Shape;199;p7"/>
              <p:cNvSpPr/>
              <p:nvPr/>
            </p:nvSpPr>
            <p:spPr>
              <a:xfrm rot="18282600">
                <a:off x="-2763000" y="1071360"/>
                <a:ext cx="4250520" cy="3482640"/>
              </a:xfrm>
              <a:custGeom>
                <a:avLst/>
                <a:gdLst>
                  <a:gd name="textAreaLeft" fmla="*/ 0 w 4250520"/>
                  <a:gd name="textAreaRight" fmla="*/ 4250880 w 4250520"/>
                  <a:gd name="textAreaTop" fmla="*/ 0 h 3482640"/>
                  <a:gd name="textAreaBottom" fmla="*/ 3483000 h 3482640"/>
                </a:gdLst>
                <a:ahLst/>
                <a:rect l="textAreaLeft" t="textAreaTop" r="textAreaRight" b="textAreaBottom"/>
                <a:pathLst>
                  <a:path fill="none" w="80801" h="66204">
                    <a:moveTo>
                      <a:pt x="80801" y="0"/>
                    </a:moveTo>
                    <a:cubicBezTo>
                      <a:pt x="77971" y="2295"/>
                      <a:pt x="68742" y="7379"/>
                      <a:pt x="64542" y="9861"/>
                    </a:cubicBezTo>
                    <a:cubicBezTo>
                      <a:pt x="64185" y="10072"/>
                      <a:pt x="63885" y="10266"/>
                      <a:pt x="63650" y="10437"/>
                    </a:cubicBezTo>
                    <a:cubicBezTo>
                      <a:pt x="61712" y="11839"/>
                      <a:pt x="60082" y="13623"/>
                      <a:pt x="59238" y="15708"/>
                    </a:cubicBezTo>
                    <a:cubicBezTo>
                      <a:pt x="59100" y="16040"/>
                      <a:pt x="58987" y="16372"/>
                      <a:pt x="58906" y="16713"/>
                    </a:cubicBezTo>
                    <a:cubicBezTo>
                      <a:pt x="58492" y="18311"/>
                      <a:pt x="58582" y="19965"/>
                      <a:pt x="58727" y="21660"/>
                    </a:cubicBezTo>
                    <a:cubicBezTo>
                      <a:pt x="58963" y="24392"/>
                      <a:pt x="59392" y="27117"/>
                      <a:pt x="60017" y="29793"/>
                    </a:cubicBezTo>
                    <a:lnTo>
                      <a:pt x="60082" y="30077"/>
                    </a:lnTo>
                    <a:cubicBezTo>
                      <a:pt x="60714" y="32680"/>
                      <a:pt x="61509" y="35364"/>
                      <a:pt x="60860" y="37951"/>
                    </a:cubicBezTo>
                    <a:cubicBezTo>
                      <a:pt x="60252" y="40384"/>
                      <a:pt x="58427" y="42338"/>
                      <a:pt x="56165" y="43214"/>
                    </a:cubicBezTo>
                    <a:cubicBezTo>
                      <a:pt x="55962" y="43295"/>
                      <a:pt x="55751" y="43360"/>
                      <a:pt x="55541" y="43425"/>
                    </a:cubicBezTo>
                    <a:cubicBezTo>
                      <a:pt x="52840" y="44211"/>
                      <a:pt x="49864" y="43514"/>
                      <a:pt x="47221" y="42387"/>
                    </a:cubicBezTo>
                    <a:cubicBezTo>
                      <a:pt x="41301" y="39849"/>
                      <a:pt x="36346" y="35332"/>
                      <a:pt x="31043" y="31610"/>
                    </a:cubicBezTo>
                    <a:cubicBezTo>
                      <a:pt x="28845" y="30061"/>
                      <a:pt x="26542" y="28642"/>
                      <a:pt x="24053" y="27717"/>
                    </a:cubicBezTo>
                    <a:cubicBezTo>
                      <a:pt x="23712" y="27596"/>
                      <a:pt x="23363" y="27474"/>
                      <a:pt x="23006" y="27369"/>
                    </a:cubicBezTo>
                    <a:cubicBezTo>
                      <a:pt x="20249" y="26558"/>
                      <a:pt x="17298" y="26517"/>
                      <a:pt x="14800" y="27912"/>
                    </a:cubicBezTo>
                    <a:cubicBezTo>
                      <a:pt x="11970" y="29493"/>
                      <a:pt x="10364" y="32745"/>
                      <a:pt x="9861" y="35859"/>
                    </a:cubicBezTo>
                    <a:cubicBezTo>
                      <a:pt x="9294" y="39362"/>
                      <a:pt x="9675" y="42865"/>
                      <a:pt x="9999" y="46174"/>
                    </a:cubicBezTo>
                    <a:cubicBezTo>
                      <a:pt x="10097" y="47187"/>
                      <a:pt x="10178" y="48185"/>
                      <a:pt x="10218" y="49174"/>
                    </a:cubicBezTo>
                    <a:cubicBezTo>
                      <a:pt x="10316" y="51429"/>
                      <a:pt x="10170" y="53586"/>
                      <a:pt x="9586" y="55686"/>
                    </a:cubicBezTo>
                    <a:cubicBezTo>
                      <a:pt x="8296" y="60308"/>
                      <a:pt x="4680" y="64411"/>
                      <a:pt x="1" y="66204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535" name="Google Shape;200;p7"/>
              <p:cNvSpPr/>
              <p:nvPr/>
            </p:nvSpPr>
            <p:spPr>
              <a:xfrm rot="18282600">
                <a:off x="-2607120" y="996840"/>
                <a:ext cx="4111560" cy="3543120"/>
              </a:xfrm>
              <a:custGeom>
                <a:avLst/>
                <a:gdLst>
                  <a:gd name="textAreaLeft" fmla="*/ 0 w 4111560"/>
                  <a:gd name="textAreaRight" fmla="*/ 4111920 w 4111560"/>
                  <a:gd name="textAreaTop" fmla="*/ 0 h 3543120"/>
                  <a:gd name="textAreaBottom" fmla="*/ 3543480 h 3543120"/>
                </a:gdLst>
                <a:ahLst/>
                <a:rect l="textAreaLeft" t="textAreaTop" r="textAreaRight" b="textAreaBottom"/>
                <a:pathLst>
                  <a:path fill="none" w="78165" h="67356">
                    <a:moveTo>
                      <a:pt x="78165" y="0"/>
                    </a:moveTo>
                    <a:cubicBezTo>
                      <a:pt x="75440" y="2084"/>
                      <a:pt x="65855" y="7347"/>
                      <a:pt x="61800" y="9861"/>
                    </a:cubicBezTo>
                    <a:cubicBezTo>
                      <a:pt x="61492" y="10047"/>
                      <a:pt x="61200" y="10250"/>
                      <a:pt x="60917" y="10461"/>
                    </a:cubicBezTo>
                    <a:cubicBezTo>
                      <a:pt x="59003" y="11937"/>
                      <a:pt x="57430" y="13834"/>
                      <a:pt x="56692" y="15991"/>
                    </a:cubicBezTo>
                    <a:cubicBezTo>
                      <a:pt x="56578" y="16324"/>
                      <a:pt x="56481" y="16673"/>
                      <a:pt x="56416" y="17029"/>
                    </a:cubicBezTo>
                    <a:cubicBezTo>
                      <a:pt x="56092" y="18667"/>
                      <a:pt x="56278" y="20346"/>
                      <a:pt x="56513" y="22057"/>
                    </a:cubicBezTo>
                    <a:cubicBezTo>
                      <a:pt x="56870" y="24709"/>
                      <a:pt x="57340" y="27490"/>
                      <a:pt x="57973" y="30223"/>
                    </a:cubicBezTo>
                    <a:cubicBezTo>
                      <a:pt x="57989" y="30320"/>
                      <a:pt x="58013" y="30410"/>
                      <a:pt x="58038" y="30507"/>
                    </a:cubicBezTo>
                    <a:cubicBezTo>
                      <a:pt x="58654" y="33126"/>
                      <a:pt x="59368" y="35835"/>
                      <a:pt x="58743" y="38438"/>
                    </a:cubicBezTo>
                    <a:cubicBezTo>
                      <a:pt x="58168" y="40903"/>
                      <a:pt x="56424" y="42963"/>
                      <a:pt x="54162" y="43911"/>
                    </a:cubicBezTo>
                    <a:cubicBezTo>
                      <a:pt x="53959" y="44001"/>
                      <a:pt x="53756" y="44074"/>
                      <a:pt x="53545" y="44147"/>
                    </a:cubicBezTo>
                    <a:cubicBezTo>
                      <a:pt x="50845" y="45014"/>
                      <a:pt x="47828" y="44317"/>
                      <a:pt x="45169" y="43182"/>
                    </a:cubicBezTo>
                    <a:cubicBezTo>
                      <a:pt x="39192" y="40643"/>
                      <a:pt x="34229" y="36086"/>
                      <a:pt x="28893" y="32323"/>
                    </a:cubicBezTo>
                    <a:cubicBezTo>
                      <a:pt x="26680" y="30766"/>
                      <a:pt x="24368" y="29331"/>
                      <a:pt x="21863" y="28374"/>
                    </a:cubicBezTo>
                    <a:cubicBezTo>
                      <a:pt x="21522" y="28236"/>
                      <a:pt x="21173" y="28115"/>
                      <a:pt x="20825" y="28009"/>
                    </a:cubicBezTo>
                    <a:cubicBezTo>
                      <a:pt x="18051" y="27150"/>
                      <a:pt x="15067" y="27012"/>
                      <a:pt x="12545" y="28398"/>
                    </a:cubicBezTo>
                    <a:cubicBezTo>
                      <a:pt x="9683" y="29972"/>
                      <a:pt x="8101" y="33296"/>
                      <a:pt x="7704" y="36459"/>
                    </a:cubicBezTo>
                    <a:cubicBezTo>
                      <a:pt x="7266" y="39938"/>
                      <a:pt x="7834" y="43384"/>
                      <a:pt x="8369" y="46644"/>
                    </a:cubicBezTo>
                    <a:cubicBezTo>
                      <a:pt x="8531" y="47642"/>
                      <a:pt x="8685" y="48631"/>
                      <a:pt x="8807" y="49612"/>
                    </a:cubicBezTo>
                    <a:cubicBezTo>
                      <a:pt x="9066" y="51850"/>
                      <a:pt x="9115" y="54015"/>
                      <a:pt x="8710" y="56156"/>
                    </a:cubicBezTo>
                    <a:cubicBezTo>
                      <a:pt x="7818" y="60876"/>
                      <a:pt x="4525" y="65247"/>
                      <a:pt x="0" y="67355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536" name="Google Shape;201;p7"/>
              <p:cNvSpPr/>
              <p:nvPr/>
            </p:nvSpPr>
            <p:spPr>
              <a:xfrm rot="18282600">
                <a:off x="-2451600" y="922320"/>
                <a:ext cx="3974040" cy="3603960"/>
              </a:xfrm>
              <a:custGeom>
                <a:avLst/>
                <a:gdLst>
                  <a:gd name="textAreaLeft" fmla="*/ 0 w 3974040"/>
                  <a:gd name="textAreaRight" fmla="*/ 3974400 w 3974040"/>
                  <a:gd name="textAreaTop" fmla="*/ 0 h 3603960"/>
                  <a:gd name="textAreaBottom" fmla="*/ 3604320 h 3603960"/>
                </a:gdLst>
                <a:ahLst/>
                <a:rect l="textAreaLeft" t="textAreaTop" r="textAreaRight" b="textAreaBottom"/>
                <a:pathLst>
                  <a:path fill="none" w="75547" h="68515">
                    <a:moveTo>
                      <a:pt x="75546" y="0"/>
                    </a:moveTo>
                    <a:cubicBezTo>
                      <a:pt x="72919" y="1873"/>
                      <a:pt x="62985" y="7306"/>
                      <a:pt x="59052" y="9861"/>
                    </a:cubicBezTo>
                    <a:cubicBezTo>
                      <a:pt x="58752" y="10056"/>
                      <a:pt x="58460" y="10266"/>
                      <a:pt x="58176" y="10493"/>
                    </a:cubicBezTo>
                    <a:cubicBezTo>
                      <a:pt x="56303" y="12042"/>
                      <a:pt x="54787" y="14037"/>
                      <a:pt x="54154" y="16267"/>
                    </a:cubicBezTo>
                    <a:cubicBezTo>
                      <a:pt x="54049" y="16616"/>
                      <a:pt x="53976" y="16981"/>
                      <a:pt x="53919" y="17338"/>
                    </a:cubicBezTo>
                    <a:cubicBezTo>
                      <a:pt x="53684" y="19032"/>
                      <a:pt x="53976" y="20735"/>
                      <a:pt x="54284" y="22454"/>
                    </a:cubicBezTo>
                    <a:cubicBezTo>
                      <a:pt x="54770" y="25122"/>
                      <a:pt x="55297" y="27904"/>
                      <a:pt x="55914" y="30653"/>
                    </a:cubicBezTo>
                    <a:lnTo>
                      <a:pt x="55979" y="30937"/>
                    </a:lnTo>
                    <a:cubicBezTo>
                      <a:pt x="56579" y="33572"/>
                      <a:pt x="57211" y="36297"/>
                      <a:pt x="56627" y="38924"/>
                    </a:cubicBezTo>
                    <a:cubicBezTo>
                      <a:pt x="56068" y="41406"/>
                      <a:pt x="54414" y="43579"/>
                      <a:pt x="52159" y="44617"/>
                    </a:cubicBezTo>
                    <a:cubicBezTo>
                      <a:pt x="51956" y="44714"/>
                      <a:pt x="51754" y="44795"/>
                      <a:pt x="51543" y="44868"/>
                    </a:cubicBezTo>
                    <a:cubicBezTo>
                      <a:pt x="48834" y="45825"/>
                      <a:pt x="45777" y="45128"/>
                      <a:pt x="43109" y="43993"/>
                    </a:cubicBezTo>
                    <a:cubicBezTo>
                      <a:pt x="37084" y="41438"/>
                      <a:pt x="32113" y="36832"/>
                      <a:pt x="26745" y="33037"/>
                    </a:cubicBezTo>
                    <a:cubicBezTo>
                      <a:pt x="24523" y="31472"/>
                      <a:pt x="22204" y="30028"/>
                      <a:pt x="19698" y="29023"/>
                    </a:cubicBezTo>
                    <a:cubicBezTo>
                      <a:pt x="19349" y="28885"/>
                      <a:pt x="19001" y="28755"/>
                      <a:pt x="18644" y="28642"/>
                    </a:cubicBezTo>
                    <a:cubicBezTo>
                      <a:pt x="15879" y="27725"/>
                      <a:pt x="12846" y="27507"/>
                      <a:pt x="10300" y="28885"/>
                    </a:cubicBezTo>
                    <a:cubicBezTo>
                      <a:pt x="7405" y="30450"/>
                      <a:pt x="5848" y="33840"/>
                      <a:pt x="5564" y="37059"/>
                    </a:cubicBezTo>
                    <a:cubicBezTo>
                      <a:pt x="5248" y="40506"/>
                      <a:pt x="6002" y="43903"/>
                      <a:pt x="6756" y="47115"/>
                    </a:cubicBezTo>
                    <a:cubicBezTo>
                      <a:pt x="6983" y="48096"/>
                      <a:pt x="7210" y="49077"/>
                      <a:pt x="7396" y="50050"/>
                    </a:cubicBezTo>
                    <a:cubicBezTo>
                      <a:pt x="7826" y="52264"/>
                      <a:pt x="8070" y="54437"/>
                      <a:pt x="7842" y="56627"/>
                    </a:cubicBezTo>
                    <a:cubicBezTo>
                      <a:pt x="7348" y="61452"/>
                      <a:pt x="4372" y="66074"/>
                      <a:pt x="1" y="68515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537" name="Google Shape;202;p7"/>
              <p:cNvSpPr/>
              <p:nvPr/>
            </p:nvSpPr>
            <p:spPr>
              <a:xfrm rot="18282600">
                <a:off x="-2295720" y="848160"/>
                <a:ext cx="3835440" cy="3664800"/>
              </a:xfrm>
              <a:custGeom>
                <a:avLst/>
                <a:gdLst>
                  <a:gd name="textAreaLeft" fmla="*/ 0 w 3835440"/>
                  <a:gd name="textAreaRight" fmla="*/ 3835800 w 3835440"/>
                  <a:gd name="textAreaTop" fmla="*/ 0 h 3664800"/>
                  <a:gd name="textAreaBottom" fmla="*/ 3665160 h 3664800"/>
                </a:gdLst>
                <a:ahLst/>
                <a:rect l="textAreaLeft" t="textAreaTop" r="textAreaRight" b="textAreaBottom"/>
                <a:pathLst>
                  <a:path fill="none" w="72911" h="69667">
                    <a:moveTo>
                      <a:pt x="72910" y="0"/>
                    </a:moveTo>
                    <a:cubicBezTo>
                      <a:pt x="70388" y="1671"/>
                      <a:pt x="60106" y="7274"/>
                      <a:pt x="56303" y="9861"/>
                    </a:cubicBezTo>
                    <a:cubicBezTo>
                      <a:pt x="56003" y="10064"/>
                      <a:pt x="55711" y="10283"/>
                      <a:pt x="55435" y="10518"/>
                    </a:cubicBezTo>
                    <a:cubicBezTo>
                      <a:pt x="53594" y="12148"/>
                      <a:pt x="52134" y="14240"/>
                      <a:pt x="51607" y="16559"/>
                    </a:cubicBezTo>
                    <a:cubicBezTo>
                      <a:pt x="51518" y="16924"/>
                      <a:pt x="51461" y="17289"/>
                      <a:pt x="51429" y="17662"/>
                    </a:cubicBezTo>
                    <a:cubicBezTo>
                      <a:pt x="51275" y="19405"/>
                      <a:pt x="51672" y="21133"/>
                      <a:pt x="52062" y="22860"/>
                    </a:cubicBezTo>
                    <a:cubicBezTo>
                      <a:pt x="52670" y="25552"/>
                      <a:pt x="53262" y="28326"/>
                      <a:pt x="53862" y="31091"/>
                    </a:cubicBezTo>
                    <a:cubicBezTo>
                      <a:pt x="53886" y="31188"/>
                      <a:pt x="53902" y="31285"/>
                      <a:pt x="53927" y="31383"/>
                    </a:cubicBezTo>
                    <a:cubicBezTo>
                      <a:pt x="54510" y="34034"/>
                      <a:pt x="55062" y="36767"/>
                      <a:pt x="54502" y="39419"/>
                    </a:cubicBezTo>
                    <a:cubicBezTo>
                      <a:pt x="53975" y="41933"/>
                      <a:pt x="52402" y="44212"/>
                      <a:pt x="50156" y="45331"/>
                    </a:cubicBezTo>
                    <a:cubicBezTo>
                      <a:pt x="49953" y="45436"/>
                      <a:pt x="49750" y="45525"/>
                      <a:pt x="49531" y="45606"/>
                    </a:cubicBezTo>
                    <a:cubicBezTo>
                      <a:pt x="46831" y="46644"/>
                      <a:pt x="43733" y="45947"/>
                      <a:pt x="41041" y="44812"/>
                    </a:cubicBezTo>
                    <a:cubicBezTo>
                      <a:pt x="34967" y="42233"/>
                      <a:pt x="29988" y="37594"/>
                      <a:pt x="24596" y="33759"/>
                    </a:cubicBezTo>
                    <a:cubicBezTo>
                      <a:pt x="22366" y="32169"/>
                      <a:pt x="20038" y="30718"/>
                      <a:pt x="17516" y="29672"/>
                    </a:cubicBezTo>
                    <a:cubicBezTo>
                      <a:pt x="17168" y="29526"/>
                      <a:pt x="16819" y="29396"/>
                      <a:pt x="16462" y="29274"/>
                    </a:cubicBezTo>
                    <a:cubicBezTo>
                      <a:pt x="13689" y="28309"/>
                      <a:pt x="10624" y="28009"/>
                      <a:pt x="8053" y="29372"/>
                    </a:cubicBezTo>
                    <a:cubicBezTo>
                      <a:pt x="5109" y="30929"/>
                      <a:pt x="3593" y="34391"/>
                      <a:pt x="3406" y="37659"/>
                    </a:cubicBezTo>
                    <a:cubicBezTo>
                      <a:pt x="3220" y="41089"/>
                      <a:pt x="4161" y="44422"/>
                      <a:pt x="5134" y="47585"/>
                    </a:cubicBezTo>
                    <a:cubicBezTo>
                      <a:pt x="5426" y="48550"/>
                      <a:pt x="5726" y="49515"/>
                      <a:pt x="5985" y="50480"/>
                    </a:cubicBezTo>
                    <a:cubicBezTo>
                      <a:pt x="6585" y="52678"/>
                      <a:pt x="7023" y="54867"/>
                      <a:pt x="6974" y="57097"/>
                    </a:cubicBezTo>
                    <a:cubicBezTo>
                      <a:pt x="6877" y="62019"/>
                      <a:pt x="4209" y="66909"/>
                      <a:pt x="1" y="6966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538" name="Google Shape;203;p7"/>
              <p:cNvSpPr/>
              <p:nvPr/>
            </p:nvSpPr>
            <p:spPr>
              <a:xfrm rot="18282600">
                <a:off x="-2139840" y="773640"/>
                <a:ext cx="3696480" cy="3725280"/>
              </a:xfrm>
              <a:custGeom>
                <a:avLst/>
                <a:gdLst>
                  <a:gd name="textAreaLeft" fmla="*/ 0 w 3696480"/>
                  <a:gd name="textAreaRight" fmla="*/ 3696840 w 3696480"/>
                  <a:gd name="textAreaTop" fmla="*/ 0 h 3725280"/>
                  <a:gd name="textAreaBottom" fmla="*/ 3725640 h 3725280"/>
                </a:gdLst>
                <a:ahLst/>
                <a:rect l="textAreaLeft" t="textAreaTop" r="textAreaRight" b="textAreaBottom"/>
                <a:pathLst>
                  <a:path fill="none" w="70275" h="70818">
                    <a:moveTo>
                      <a:pt x="70274" y="0"/>
                    </a:moveTo>
                    <a:cubicBezTo>
                      <a:pt x="67850" y="1460"/>
                      <a:pt x="57227" y="7242"/>
                      <a:pt x="53553" y="9861"/>
                    </a:cubicBezTo>
                    <a:cubicBezTo>
                      <a:pt x="53253" y="10072"/>
                      <a:pt x="52961" y="10299"/>
                      <a:pt x="52694" y="10542"/>
                    </a:cubicBezTo>
                    <a:cubicBezTo>
                      <a:pt x="50893" y="12245"/>
                      <a:pt x="49482" y="14451"/>
                      <a:pt x="49061" y="16835"/>
                    </a:cubicBezTo>
                    <a:cubicBezTo>
                      <a:pt x="48988" y="17216"/>
                      <a:pt x="48947" y="17597"/>
                      <a:pt x="48931" y="17978"/>
                    </a:cubicBezTo>
                    <a:cubicBezTo>
                      <a:pt x="48858" y="19770"/>
                      <a:pt x="49369" y="21522"/>
                      <a:pt x="49831" y="23265"/>
                    </a:cubicBezTo>
                    <a:cubicBezTo>
                      <a:pt x="50561" y="25974"/>
                      <a:pt x="51218" y="28747"/>
                      <a:pt x="51810" y="31529"/>
                    </a:cubicBezTo>
                    <a:lnTo>
                      <a:pt x="51875" y="31813"/>
                    </a:lnTo>
                    <a:cubicBezTo>
                      <a:pt x="52434" y="34489"/>
                      <a:pt x="52913" y="37238"/>
                      <a:pt x="52377" y="39914"/>
                    </a:cubicBezTo>
                    <a:cubicBezTo>
                      <a:pt x="51875" y="42444"/>
                      <a:pt x="50383" y="44836"/>
                      <a:pt x="48144" y="46036"/>
                    </a:cubicBezTo>
                    <a:cubicBezTo>
                      <a:pt x="47942" y="46150"/>
                      <a:pt x="47731" y="46247"/>
                      <a:pt x="47520" y="46336"/>
                    </a:cubicBezTo>
                    <a:cubicBezTo>
                      <a:pt x="44820" y="47455"/>
                      <a:pt x="41681" y="46758"/>
                      <a:pt x="38973" y="45614"/>
                    </a:cubicBezTo>
                    <a:cubicBezTo>
                      <a:pt x="32850" y="43028"/>
                      <a:pt x="27863" y="38349"/>
                      <a:pt x="22438" y="34472"/>
                    </a:cubicBezTo>
                    <a:cubicBezTo>
                      <a:pt x="20192" y="32875"/>
                      <a:pt x="17857" y="31407"/>
                      <a:pt x="15335" y="30320"/>
                    </a:cubicBezTo>
                    <a:cubicBezTo>
                      <a:pt x="14986" y="30175"/>
                      <a:pt x="14637" y="30029"/>
                      <a:pt x="14280" y="29899"/>
                    </a:cubicBezTo>
                    <a:cubicBezTo>
                      <a:pt x="11499" y="28885"/>
                      <a:pt x="8393" y="28504"/>
                      <a:pt x="5798" y="29858"/>
                    </a:cubicBezTo>
                    <a:cubicBezTo>
                      <a:pt x="2830" y="31407"/>
                      <a:pt x="1322" y="34943"/>
                      <a:pt x="1257" y="38268"/>
                    </a:cubicBezTo>
                    <a:cubicBezTo>
                      <a:pt x="1192" y="41665"/>
                      <a:pt x="2327" y="44933"/>
                      <a:pt x="3503" y="48055"/>
                    </a:cubicBezTo>
                    <a:cubicBezTo>
                      <a:pt x="3860" y="49004"/>
                      <a:pt x="4233" y="49961"/>
                      <a:pt x="4566" y="50918"/>
                    </a:cubicBezTo>
                    <a:cubicBezTo>
                      <a:pt x="5336" y="53091"/>
                      <a:pt x="5969" y="55289"/>
                      <a:pt x="6098" y="57567"/>
                    </a:cubicBezTo>
                    <a:cubicBezTo>
                      <a:pt x="6390" y="62587"/>
                      <a:pt x="4047" y="67736"/>
                      <a:pt x="0" y="70818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539" name="Google Shape;204;p7"/>
              <p:cNvSpPr/>
              <p:nvPr/>
            </p:nvSpPr>
            <p:spPr>
              <a:xfrm rot="18282600">
                <a:off x="-2022840" y="720000"/>
                <a:ext cx="3607920" cy="3786120"/>
              </a:xfrm>
              <a:custGeom>
                <a:avLst/>
                <a:gdLst>
                  <a:gd name="textAreaLeft" fmla="*/ 0 w 3607920"/>
                  <a:gd name="textAreaRight" fmla="*/ 3608280 w 3607920"/>
                  <a:gd name="textAreaTop" fmla="*/ 0 h 3786120"/>
                  <a:gd name="textAreaBottom" fmla="*/ 3786480 h 3786120"/>
                </a:gdLst>
                <a:ahLst/>
                <a:rect l="textAreaLeft" t="textAreaTop" r="textAreaRight" b="textAreaBottom"/>
                <a:pathLst>
                  <a:path fill="none" w="68589" h="71978">
                    <a:moveTo>
                      <a:pt x="68589" y="0"/>
                    </a:moveTo>
                    <a:cubicBezTo>
                      <a:pt x="66034" y="1379"/>
                      <a:pt x="52946" y="8499"/>
                      <a:pt x="50902" y="10567"/>
                    </a:cubicBezTo>
                    <a:cubicBezTo>
                      <a:pt x="48867" y="12634"/>
                      <a:pt x="47367" y="15391"/>
                      <a:pt x="47391" y="18303"/>
                    </a:cubicBezTo>
                    <a:cubicBezTo>
                      <a:pt x="47399" y="20135"/>
                      <a:pt x="48016" y="21911"/>
                      <a:pt x="48559" y="23663"/>
                    </a:cubicBezTo>
                    <a:cubicBezTo>
                      <a:pt x="49410" y="26396"/>
                      <a:pt x="50124" y="29161"/>
                      <a:pt x="50708" y="31967"/>
                    </a:cubicBezTo>
                    <a:cubicBezTo>
                      <a:pt x="51284" y="34740"/>
                      <a:pt x="51721" y="37611"/>
                      <a:pt x="51211" y="40400"/>
                    </a:cubicBezTo>
                    <a:cubicBezTo>
                      <a:pt x="50700" y="43190"/>
                      <a:pt x="49062" y="45906"/>
                      <a:pt x="46467" y="47066"/>
                    </a:cubicBezTo>
                    <a:cubicBezTo>
                      <a:pt x="43766" y="48266"/>
                      <a:pt x="40588" y="47577"/>
                      <a:pt x="37863" y="46425"/>
                    </a:cubicBezTo>
                    <a:cubicBezTo>
                      <a:pt x="29129" y="42744"/>
                      <a:pt x="22764" y="34829"/>
                      <a:pt x="14103" y="30969"/>
                    </a:cubicBezTo>
                    <a:cubicBezTo>
                      <a:pt x="11070" y="29623"/>
                      <a:pt x="7453" y="28828"/>
                      <a:pt x="4502" y="30345"/>
                    </a:cubicBezTo>
                    <a:cubicBezTo>
                      <a:pt x="1493" y="31886"/>
                      <a:pt x="1" y="35494"/>
                      <a:pt x="58" y="38860"/>
                    </a:cubicBezTo>
                    <a:cubicBezTo>
                      <a:pt x="106" y="42233"/>
                      <a:pt x="1436" y="45452"/>
                      <a:pt x="2831" y="48526"/>
                    </a:cubicBezTo>
                    <a:cubicBezTo>
                      <a:pt x="4226" y="51599"/>
                      <a:pt x="5726" y="54705"/>
                      <a:pt x="6180" y="58046"/>
                    </a:cubicBezTo>
                    <a:cubicBezTo>
                      <a:pt x="6861" y="63163"/>
                      <a:pt x="4834" y="68572"/>
                      <a:pt x="942" y="71978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</p:grpSp>
        <p:sp>
          <p:nvSpPr>
            <p:cNvPr id="540" name="Google Shape;205;p7"/>
            <p:cNvSpPr/>
            <p:nvPr/>
          </p:nvSpPr>
          <p:spPr>
            <a:xfrm flipH="1" rot="5400000">
              <a:off x="-3026520" y="3469320"/>
              <a:ext cx="4640760" cy="2845440"/>
            </a:xfrm>
            <a:prstGeom prst="round1Rect">
              <a:avLst>
                <a:gd name="adj" fmla="val 24600"/>
              </a:avLst>
            </a:prstGeom>
            <a:noFill/>
            <a:ln w="9525">
              <a:solidFill>
                <a:srgbClr val="303a3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grpSp>
          <p:nvGrpSpPr>
            <p:cNvPr id="541" name="Google Shape;206;p7"/>
            <p:cNvGrpSpPr/>
            <p:nvPr/>
          </p:nvGrpSpPr>
          <p:grpSpPr>
            <a:xfrm>
              <a:off x="6559560" y="1017720"/>
              <a:ext cx="6910200" cy="4802040"/>
              <a:chOff x="6559560" y="1017720"/>
              <a:chExt cx="6910200" cy="4802040"/>
            </a:xfrm>
          </p:grpSpPr>
          <p:sp>
            <p:nvSpPr>
              <p:cNvPr id="542" name="Google Shape;207;p7"/>
              <p:cNvSpPr/>
              <p:nvPr/>
            </p:nvSpPr>
            <p:spPr>
              <a:xfrm rot="20646000">
                <a:off x="6852960" y="1752120"/>
                <a:ext cx="5773680" cy="2949480"/>
              </a:xfrm>
              <a:custGeom>
                <a:avLst/>
                <a:gdLst>
                  <a:gd name="textAreaLeft" fmla="*/ 0 w 5773680"/>
                  <a:gd name="textAreaRight" fmla="*/ 5774040 w 5773680"/>
                  <a:gd name="textAreaTop" fmla="*/ 0 h 2949480"/>
                  <a:gd name="textAreaBottom" fmla="*/ 2949840 h 2949480"/>
                </a:gdLst>
                <a:ahLst/>
                <a:rect l="textAreaLeft" t="textAreaTop" r="textAreaRight" b="textAreaBottom"/>
                <a:pathLst>
                  <a:path fill="none" w="109750" h="56068">
                    <a:moveTo>
                      <a:pt x="0" y="53521"/>
                    </a:moveTo>
                    <a:cubicBezTo>
                      <a:pt x="9358" y="56068"/>
                      <a:pt x="20095" y="52256"/>
                      <a:pt x="25747" y="44390"/>
                    </a:cubicBezTo>
                    <a:cubicBezTo>
                      <a:pt x="29063" y="39776"/>
                      <a:pt x="30637" y="34148"/>
                      <a:pt x="33499" y="29250"/>
                    </a:cubicBezTo>
                    <a:cubicBezTo>
                      <a:pt x="36362" y="24344"/>
                      <a:pt x="41333" y="19892"/>
                      <a:pt x="46985" y="20411"/>
                    </a:cubicBezTo>
                    <a:cubicBezTo>
                      <a:pt x="49799" y="20679"/>
                      <a:pt x="52353" y="22147"/>
                      <a:pt x="54705" y="23720"/>
                    </a:cubicBezTo>
                    <a:cubicBezTo>
                      <a:pt x="62100" y="28667"/>
                      <a:pt x="69309" y="35316"/>
                      <a:pt x="78205" y="35422"/>
                    </a:cubicBezTo>
                    <a:cubicBezTo>
                      <a:pt x="80549" y="35454"/>
                      <a:pt x="83265" y="34724"/>
                      <a:pt x="84165" y="32559"/>
                    </a:cubicBezTo>
                    <a:cubicBezTo>
                      <a:pt x="85147" y="30199"/>
                      <a:pt x="83452" y="27685"/>
                      <a:pt x="82641" y="25269"/>
                    </a:cubicBezTo>
                    <a:cubicBezTo>
                      <a:pt x="81092" y="20671"/>
                      <a:pt x="83087" y="15132"/>
                      <a:pt x="87214" y="12586"/>
                    </a:cubicBezTo>
                    <a:cubicBezTo>
                      <a:pt x="89493" y="11175"/>
                      <a:pt x="92202" y="10672"/>
                      <a:pt x="94756" y="9861"/>
                    </a:cubicBezTo>
                    <a:cubicBezTo>
                      <a:pt x="100570" y="8029"/>
                      <a:pt x="105760" y="4615"/>
                      <a:pt x="109750" y="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543" name="Google Shape;208;p7"/>
              <p:cNvSpPr/>
              <p:nvPr/>
            </p:nvSpPr>
            <p:spPr>
              <a:xfrm rot="20646000">
                <a:off x="7009200" y="1743840"/>
                <a:ext cx="5635080" cy="2951280"/>
              </a:xfrm>
              <a:custGeom>
                <a:avLst/>
                <a:gdLst>
                  <a:gd name="textAreaLeft" fmla="*/ 0 w 5635080"/>
                  <a:gd name="textAreaRight" fmla="*/ 5635440 w 5635080"/>
                  <a:gd name="textAreaTop" fmla="*/ 0 h 2951280"/>
                  <a:gd name="textAreaBottom" fmla="*/ 2951640 h 2951280"/>
                </a:gdLst>
                <a:ahLst/>
                <a:rect l="textAreaLeft" t="textAreaTop" r="textAreaRight" b="textAreaBottom"/>
                <a:pathLst>
                  <a:path fill="none" w="107115" h="56101">
                    <a:moveTo>
                      <a:pt x="107115" y="1"/>
                    </a:moveTo>
                    <a:cubicBezTo>
                      <a:pt x="103263" y="4380"/>
                      <a:pt x="97643" y="7964"/>
                      <a:pt x="92008" y="9861"/>
                    </a:cubicBezTo>
                    <a:cubicBezTo>
                      <a:pt x="91683" y="9975"/>
                      <a:pt x="91359" y="10080"/>
                      <a:pt x="91034" y="10186"/>
                    </a:cubicBezTo>
                    <a:cubicBezTo>
                      <a:pt x="88804" y="10899"/>
                      <a:pt x="86558" y="11564"/>
                      <a:pt x="84669" y="12870"/>
                    </a:cubicBezTo>
                    <a:cubicBezTo>
                      <a:pt x="84377" y="13073"/>
                      <a:pt x="84093" y="13292"/>
                      <a:pt x="83825" y="13527"/>
                    </a:cubicBezTo>
                    <a:cubicBezTo>
                      <a:pt x="82568" y="14654"/>
                      <a:pt x="81587" y="16057"/>
                      <a:pt x="80963" y="17622"/>
                    </a:cubicBezTo>
                    <a:cubicBezTo>
                      <a:pt x="79965" y="20063"/>
                      <a:pt x="79746" y="22869"/>
                      <a:pt x="80509" y="25439"/>
                    </a:cubicBezTo>
                    <a:cubicBezTo>
                      <a:pt x="80533" y="25528"/>
                      <a:pt x="80565" y="25618"/>
                      <a:pt x="80590" y="25699"/>
                    </a:cubicBezTo>
                    <a:cubicBezTo>
                      <a:pt x="81393" y="28131"/>
                      <a:pt x="82998" y="30670"/>
                      <a:pt x="82049" y="33046"/>
                    </a:cubicBezTo>
                    <a:cubicBezTo>
                      <a:pt x="81174" y="35235"/>
                      <a:pt x="78538" y="36078"/>
                      <a:pt x="76203" y="36135"/>
                    </a:cubicBezTo>
                    <a:cubicBezTo>
                      <a:pt x="75992" y="36135"/>
                      <a:pt x="75789" y="36135"/>
                      <a:pt x="75586" y="36135"/>
                    </a:cubicBezTo>
                    <a:cubicBezTo>
                      <a:pt x="72886" y="36087"/>
                      <a:pt x="70299" y="35373"/>
                      <a:pt x="67834" y="34286"/>
                    </a:cubicBezTo>
                    <a:cubicBezTo>
                      <a:pt x="62425" y="31910"/>
                      <a:pt x="57543" y="27791"/>
                      <a:pt x="52556" y="24434"/>
                    </a:cubicBezTo>
                    <a:cubicBezTo>
                      <a:pt x="50480" y="23039"/>
                      <a:pt x="48250" y="21725"/>
                      <a:pt x="45826" y="21214"/>
                    </a:cubicBezTo>
                    <a:cubicBezTo>
                      <a:pt x="45485" y="21141"/>
                      <a:pt x="45153" y="21085"/>
                      <a:pt x="44812" y="21044"/>
                    </a:cubicBezTo>
                    <a:cubicBezTo>
                      <a:pt x="42112" y="20744"/>
                      <a:pt x="39541" y="21539"/>
                      <a:pt x="37295" y="23039"/>
                    </a:cubicBezTo>
                    <a:cubicBezTo>
                      <a:pt x="34805" y="24701"/>
                      <a:pt x="32778" y="27231"/>
                      <a:pt x="31359" y="29851"/>
                    </a:cubicBezTo>
                    <a:cubicBezTo>
                      <a:pt x="29332" y="33589"/>
                      <a:pt x="28042" y="37692"/>
                      <a:pt x="26226" y="41463"/>
                    </a:cubicBezTo>
                    <a:cubicBezTo>
                      <a:pt x="25666" y="42623"/>
                      <a:pt x="25042" y="43742"/>
                      <a:pt x="24344" y="44820"/>
                    </a:cubicBezTo>
                    <a:cubicBezTo>
                      <a:pt x="22739" y="47245"/>
                      <a:pt x="20687" y="49337"/>
                      <a:pt x="18287" y="50975"/>
                    </a:cubicBezTo>
                    <a:cubicBezTo>
                      <a:pt x="13040" y="54584"/>
                      <a:pt x="6269" y="56100"/>
                      <a:pt x="1" y="54673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544" name="Google Shape;209;p7"/>
              <p:cNvSpPr/>
              <p:nvPr/>
            </p:nvSpPr>
            <p:spPr>
              <a:xfrm rot="20646000">
                <a:off x="7171200" y="1734840"/>
                <a:ext cx="5496480" cy="2994840"/>
              </a:xfrm>
              <a:custGeom>
                <a:avLst/>
                <a:gdLst>
                  <a:gd name="textAreaLeft" fmla="*/ 0 w 5496480"/>
                  <a:gd name="textAreaRight" fmla="*/ 5496840 w 5496480"/>
                  <a:gd name="textAreaTop" fmla="*/ 0 h 2994840"/>
                  <a:gd name="textAreaBottom" fmla="*/ 2995200 h 2994840"/>
                </a:gdLst>
                <a:ahLst/>
                <a:rect l="textAreaLeft" t="textAreaTop" r="textAreaRight" b="textAreaBottom"/>
                <a:pathLst>
                  <a:path fill="none" w="104480" h="56928">
                    <a:moveTo>
                      <a:pt x="104479" y="1"/>
                    </a:moveTo>
                    <a:cubicBezTo>
                      <a:pt x="100733" y="4169"/>
                      <a:pt x="94740" y="7883"/>
                      <a:pt x="89258" y="9861"/>
                    </a:cubicBezTo>
                    <a:cubicBezTo>
                      <a:pt x="88926" y="9983"/>
                      <a:pt x="88601" y="10097"/>
                      <a:pt x="88293" y="10210"/>
                    </a:cubicBezTo>
                    <a:cubicBezTo>
                      <a:pt x="86096" y="10989"/>
                      <a:pt x="83906" y="11767"/>
                      <a:pt x="82122" y="13146"/>
                    </a:cubicBezTo>
                    <a:cubicBezTo>
                      <a:pt x="81846" y="13365"/>
                      <a:pt x="81579" y="13600"/>
                      <a:pt x="81327" y="13843"/>
                    </a:cubicBezTo>
                    <a:cubicBezTo>
                      <a:pt x="80152" y="15003"/>
                      <a:pt x="79300" y="16438"/>
                      <a:pt x="78732" y="18019"/>
                    </a:cubicBezTo>
                    <a:cubicBezTo>
                      <a:pt x="77865" y="20476"/>
                      <a:pt x="77703" y="23290"/>
                      <a:pt x="78457" y="25869"/>
                    </a:cubicBezTo>
                    <a:cubicBezTo>
                      <a:pt x="78481" y="25958"/>
                      <a:pt x="78513" y="26047"/>
                      <a:pt x="78538" y="26137"/>
                    </a:cubicBezTo>
                    <a:cubicBezTo>
                      <a:pt x="79324" y="28586"/>
                      <a:pt x="80849" y="31140"/>
                      <a:pt x="79924" y="33540"/>
                    </a:cubicBezTo>
                    <a:cubicBezTo>
                      <a:pt x="79081" y="35746"/>
                      <a:pt x="76527" y="36703"/>
                      <a:pt x="74199" y="36841"/>
                    </a:cubicBezTo>
                    <a:cubicBezTo>
                      <a:pt x="73989" y="36849"/>
                      <a:pt x="73786" y="36857"/>
                      <a:pt x="73575" y="36865"/>
                    </a:cubicBezTo>
                    <a:cubicBezTo>
                      <a:pt x="70875" y="36906"/>
                      <a:pt x="68255" y="36184"/>
                      <a:pt x="65774" y="35097"/>
                    </a:cubicBezTo>
                    <a:cubicBezTo>
                      <a:pt x="60316" y="32705"/>
                      <a:pt x="55427" y="28545"/>
                      <a:pt x="50407" y="25147"/>
                    </a:cubicBezTo>
                    <a:cubicBezTo>
                      <a:pt x="48315" y="23736"/>
                      <a:pt x="46077" y="22414"/>
                      <a:pt x="43644" y="21855"/>
                    </a:cubicBezTo>
                    <a:cubicBezTo>
                      <a:pt x="43303" y="21782"/>
                      <a:pt x="42971" y="21717"/>
                      <a:pt x="42622" y="21677"/>
                    </a:cubicBezTo>
                    <a:cubicBezTo>
                      <a:pt x="39922" y="21320"/>
                      <a:pt x="37311" y="22033"/>
                      <a:pt x="35040" y="23525"/>
                    </a:cubicBezTo>
                    <a:cubicBezTo>
                      <a:pt x="32510" y="25180"/>
                      <a:pt x="30540" y="27783"/>
                      <a:pt x="29201" y="30443"/>
                    </a:cubicBezTo>
                    <a:cubicBezTo>
                      <a:pt x="27336" y="34165"/>
                      <a:pt x="26201" y="38203"/>
                      <a:pt x="24595" y="41925"/>
                    </a:cubicBezTo>
                    <a:cubicBezTo>
                      <a:pt x="24109" y="43069"/>
                      <a:pt x="23549" y="44180"/>
                      <a:pt x="22925" y="45250"/>
                    </a:cubicBezTo>
                    <a:cubicBezTo>
                      <a:pt x="21506" y="47650"/>
                      <a:pt x="19633" y="49751"/>
                      <a:pt x="17411" y="51437"/>
                    </a:cubicBezTo>
                    <a:cubicBezTo>
                      <a:pt x="12570" y="55151"/>
                      <a:pt x="6115" y="56927"/>
                      <a:pt x="0" y="5581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545" name="Google Shape;210;p7"/>
              <p:cNvSpPr/>
              <p:nvPr/>
            </p:nvSpPr>
            <p:spPr>
              <a:xfrm rot="20646000">
                <a:off x="7332480" y="1725480"/>
                <a:ext cx="5358600" cy="3038760"/>
              </a:xfrm>
              <a:custGeom>
                <a:avLst/>
                <a:gdLst>
                  <a:gd name="textAreaLeft" fmla="*/ 0 w 5358600"/>
                  <a:gd name="textAreaRight" fmla="*/ 5358960 w 5358600"/>
                  <a:gd name="textAreaTop" fmla="*/ 0 h 3038760"/>
                  <a:gd name="textAreaBottom" fmla="*/ 3039120 h 3038760"/>
                </a:gdLst>
                <a:ahLst/>
                <a:rect l="textAreaLeft" t="textAreaTop" r="textAreaRight" b="textAreaBottom"/>
                <a:pathLst>
                  <a:path fill="none" w="101861" h="57763">
                    <a:moveTo>
                      <a:pt x="101860" y="1"/>
                    </a:moveTo>
                    <a:cubicBezTo>
                      <a:pt x="98211" y="3966"/>
                      <a:pt x="91854" y="7802"/>
                      <a:pt x="86526" y="9861"/>
                    </a:cubicBezTo>
                    <a:cubicBezTo>
                      <a:pt x="86185" y="9991"/>
                      <a:pt x="85869" y="10121"/>
                      <a:pt x="85561" y="10234"/>
                    </a:cubicBezTo>
                    <a:cubicBezTo>
                      <a:pt x="83388" y="11078"/>
                      <a:pt x="81271" y="11978"/>
                      <a:pt x="79593" y="13438"/>
                    </a:cubicBezTo>
                    <a:cubicBezTo>
                      <a:pt x="79325" y="13665"/>
                      <a:pt x="79082" y="13908"/>
                      <a:pt x="78846" y="14167"/>
                    </a:cubicBezTo>
                    <a:cubicBezTo>
                      <a:pt x="77752" y="15368"/>
                      <a:pt x="77006" y="16844"/>
                      <a:pt x="76519" y="18433"/>
                    </a:cubicBezTo>
                    <a:cubicBezTo>
                      <a:pt x="75765" y="20906"/>
                      <a:pt x="75668" y="23712"/>
                      <a:pt x="76414" y="26307"/>
                    </a:cubicBezTo>
                    <a:cubicBezTo>
                      <a:pt x="76438" y="26396"/>
                      <a:pt x="76471" y="26485"/>
                      <a:pt x="76495" y="26575"/>
                    </a:cubicBezTo>
                    <a:cubicBezTo>
                      <a:pt x="77257" y="29048"/>
                      <a:pt x="78701" y="31610"/>
                      <a:pt x="77809" y="34027"/>
                    </a:cubicBezTo>
                    <a:cubicBezTo>
                      <a:pt x="76989" y="36265"/>
                      <a:pt x="74516" y="37327"/>
                      <a:pt x="72197" y="37546"/>
                    </a:cubicBezTo>
                    <a:cubicBezTo>
                      <a:pt x="71994" y="37563"/>
                      <a:pt x="71783" y="37579"/>
                      <a:pt x="71581" y="37587"/>
                    </a:cubicBezTo>
                    <a:cubicBezTo>
                      <a:pt x="68872" y="37717"/>
                      <a:pt x="66212" y="37003"/>
                      <a:pt x="63715" y="35908"/>
                    </a:cubicBezTo>
                    <a:cubicBezTo>
                      <a:pt x="58209" y="33500"/>
                      <a:pt x="53311" y="29299"/>
                      <a:pt x="48259" y="25869"/>
                    </a:cubicBezTo>
                    <a:cubicBezTo>
                      <a:pt x="46150" y="24442"/>
                      <a:pt x="43912" y="23112"/>
                      <a:pt x="41463" y="22520"/>
                    </a:cubicBezTo>
                    <a:cubicBezTo>
                      <a:pt x="41131" y="22431"/>
                      <a:pt x="40790" y="22366"/>
                      <a:pt x="40441" y="22317"/>
                    </a:cubicBezTo>
                    <a:cubicBezTo>
                      <a:pt x="37733" y="21912"/>
                      <a:pt x="35089" y="22536"/>
                      <a:pt x="32786" y="24020"/>
                    </a:cubicBezTo>
                    <a:cubicBezTo>
                      <a:pt x="30232" y="25666"/>
                      <a:pt x="28302" y="28350"/>
                      <a:pt x="27053" y="31051"/>
                    </a:cubicBezTo>
                    <a:cubicBezTo>
                      <a:pt x="25342" y="34757"/>
                      <a:pt x="24369" y="38722"/>
                      <a:pt x="22974" y="42404"/>
                    </a:cubicBezTo>
                    <a:cubicBezTo>
                      <a:pt x="22552" y="43531"/>
                      <a:pt x="22066" y="44626"/>
                      <a:pt x="21515" y="45696"/>
                    </a:cubicBezTo>
                    <a:cubicBezTo>
                      <a:pt x="20266" y="48064"/>
                      <a:pt x="18579" y="50180"/>
                      <a:pt x="16544" y="51916"/>
                    </a:cubicBezTo>
                    <a:cubicBezTo>
                      <a:pt x="12092" y="55735"/>
                      <a:pt x="5953" y="57763"/>
                      <a:pt x="1" y="56984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546" name="Google Shape;211;p7"/>
              <p:cNvSpPr/>
              <p:nvPr/>
            </p:nvSpPr>
            <p:spPr>
              <a:xfrm rot="20646000">
                <a:off x="7494480" y="1716840"/>
                <a:ext cx="5219640" cy="3082680"/>
              </a:xfrm>
              <a:custGeom>
                <a:avLst/>
                <a:gdLst>
                  <a:gd name="textAreaLeft" fmla="*/ 0 w 5219640"/>
                  <a:gd name="textAreaRight" fmla="*/ 5220000 w 5219640"/>
                  <a:gd name="textAreaTop" fmla="*/ 0 h 3082680"/>
                  <a:gd name="textAreaBottom" fmla="*/ 3083040 h 3082680"/>
                </a:gdLst>
                <a:ahLst/>
                <a:rect l="textAreaLeft" t="textAreaTop" r="textAreaRight" b="textAreaBottom"/>
                <a:pathLst>
                  <a:path fill="none" w="99217" h="58598">
                    <a:moveTo>
                      <a:pt x="99216" y="1"/>
                    </a:moveTo>
                    <a:cubicBezTo>
                      <a:pt x="95673" y="3747"/>
                      <a:pt x="88950" y="7745"/>
                      <a:pt x="83768" y="9862"/>
                    </a:cubicBezTo>
                    <a:cubicBezTo>
                      <a:pt x="83428" y="9999"/>
                      <a:pt x="83112" y="10137"/>
                      <a:pt x="82820" y="10259"/>
                    </a:cubicBezTo>
                    <a:cubicBezTo>
                      <a:pt x="80671" y="11175"/>
                      <a:pt x="78611" y="12181"/>
                      <a:pt x="77038" y="13721"/>
                    </a:cubicBezTo>
                    <a:cubicBezTo>
                      <a:pt x="76795" y="13957"/>
                      <a:pt x="76559" y="14216"/>
                      <a:pt x="76349" y="14484"/>
                    </a:cubicBezTo>
                    <a:cubicBezTo>
                      <a:pt x="75343" y="15733"/>
                      <a:pt x="74694" y="17225"/>
                      <a:pt x="74289" y="18830"/>
                    </a:cubicBezTo>
                    <a:cubicBezTo>
                      <a:pt x="73664" y="21328"/>
                      <a:pt x="73632" y="24134"/>
                      <a:pt x="74362" y="26745"/>
                    </a:cubicBezTo>
                    <a:cubicBezTo>
                      <a:pt x="74386" y="26834"/>
                      <a:pt x="74410" y="26923"/>
                      <a:pt x="74435" y="27012"/>
                    </a:cubicBezTo>
                    <a:cubicBezTo>
                      <a:pt x="75189" y="29494"/>
                      <a:pt x="76551" y="32081"/>
                      <a:pt x="75692" y="34514"/>
                    </a:cubicBezTo>
                    <a:cubicBezTo>
                      <a:pt x="74897" y="36776"/>
                      <a:pt x="72505" y="37952"/>
                      <a:pt x="70194" y="38252"/>
                    </a:cubicBezTo>
                    <a:cubicBezTo>
                      <a:pt x="69991" y="38276"/>
                      <a:pt x="69780" y="38301"/>
                      <a:pt x="69569" y="38317"/>
                    </a:cubicBezTo>
                    <a:cubicBezTo>
                      <a:pt x="66869" y="38519"/>
                      <a:pt x="64168" y="37814"/>
                      <a:pt x="61647" y="36711"/>
                    </a:cubicBezTo>
                    <a:cubicBezTo>
                      <a:pt x="56092" y="34295"/>
                      <a:pt x="51186" y="30053"/>
                      <a:pt x="46101" y="26583"/>
                    </a:cubicBezTo>
                    <a:cubicBezTo>
                      <a:pt x="43985" y="25147"/>
                      <a:pt x="41738" y="23801"/>
                      <a:pt x="39289" y="23161"/>
                    </a:cubicBezTo>
                    <a:cubicBezTo>
                      <a:pt x="38949" y="23080"/>
                      <a:pt x="38608" y="23007"/>
                      <a:pt x="38260" y="22942"/>
                    </a:cubicBezTo>
                    <a:cubicBezTo>
                      <a:pt x="35584" y="22479"/>
                      <a:pt x="32826" y="23039"/>
                      <a:pt x="30540" y="24507"/>
                    </a:cubicBezTo>
                    <a:cubicBezTo>
                      <a:pt x="27945" y="26145"/>
                      <a:pt x="26063" y="28902"/>
                      <a:pt x="24904" y="31651"/>
                    </a:cubicBezTo>
                    <a:cubicBezTo>
                      <a:pt x="23347" y="35341"/>
                      <a:pt x="22528" y="39241"/>
                      <a:pt x="21352" y="42874"/>
                    </a:cubicBezTo>
                    <a:cubicBezTo>
                      <a:pt x="20995" y="43985"/>
                      <a:pt x="20582" y="45072"/>
                      <a:pt x="20103" y="46126"/>
                    </a:cubicBezTo>
                    <a:cubicBezTo>
                      <a:pt x="19033" y="48478"/>
                      <a:pt x="17533" y="50602"/>
                      <a:pt x="15676" y="52386"/>
                    </a:cubicBezTo>
                    <a:cubicBezTo>
                      <a:pt x="11621" y="56303"/>
                      <a:pt x="5790" y="58598"/>
                      <a:pt x="0" y="5813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547" name="Google Shape;212;p7"/>
              <p:cNvSpPr/>
              <p:nvPr/>
            </p:nvSpPr>
            <p:spPr>
              <a:xfrm rot="20646000">
                <a:off x="7656480" y="1707480"/>
                <a:ext cx="5081400" cy="3126240"/>
              </a:xfrm>
              <a:custGeom>
                <a:avLst/>
                <a:gdLst>
                  <a:gd name="textAreaLeft" fmla="*/ 0 w 5081400"/>
                  <a:gd name="textAreaRight" fmla="*/ 5081760 w 5081400"/>
                  <a:gd name="textAreaTop" fmla="*/ 0 h 3126240"/>
                  <a:gd name="textAreaBottom" fmla="*/ 3126600 h 3126240"/>
                </a:gdLst>
                <a:ahLst/>
                <a:rect l="textAreaLeft" t="textAreaTop" r="textAreaRight" b="textAreaBottom"/>
                <a:pathLst>
                  <a:path fill="none" w="96589" h="59426">
                    <a:moveTo>
                      <a:pt x="96589" y="1"/>
                    </a:moveTo>
                    <a:cubicBezTo>
                      <a:pt x="93142" y="3544"/>
                      <a:pt x="86055" y="7680"/>
                      <a:pt x="81019" y="9862"/>
                    </a:cubicBezTo>
                    <a:cubicBezTo>
                      <a:pt x="80678" y="10008"/>
                      <a:pt x="80362" y="10153"/>
                      <a:pt x="80078" y="10283"/>
                    </a:cubicBezTo>
                    <a:cubicBezTo>
                      <a:pt x="77962" y="11256"/>
                      <a:pt x="75967" y="12384"/>
                      <a:pt x="74491" y="14005"/>
                    </a:cubicBezTo>
                    <a:cubicBezTo>
                      <a:pt x="74264" y="14257"/>
                      <a:pt x="74053" y="14524"/>
                      <a:pt x="73851" y="14800"/>
                    </a:cubicBezTo>
                    <a:cubicBezTo>
                      <a:pt x="72934" y="16106"/>
                      <a:pt x="72391" y="17614"/>
                      <a:pt x="72066" y="19236"/>
                    </a:cubicBezTo>
                    <a:cubicBezTo>
                      <a:pt x="71564" y="21750"/>
                      <a:pt x="71588" y="24547"/>
                      <a:pt x="72310" y="27175"/>
                    </a:cubicBezTo>
                    <a:cubicBezTo>
                      <a:pt x="72334" y="27272"/>
                      <a:pt x="72358" y="27361"/>
                      <a:pt x="72383" y="27450"/>
                    </a:cubicBezTo>
                    <a:cubicBezTo>
                      <a:pt x="73121" y="29948"/>
                      <a:pt x="74402" y="32543"/>
                      <a:pt x="73567" y="35008"/>
                    </a:cubicBezTo>
                    <a:cubicBezTo>
                      <a:pt x="72804" y="37295"/>
                      <a:pt x="70493" y="38576"/>
                      <a:pt x="68182" y="38957"/>
                    </a:cubicBezTo>
                    <a:cubicBezTo>
                      <a:pt x="67979" y="38998"/>
                      <a:pt x="67777" y="39022"/>
                      <a:pt x="67566" y="39047"/>
                    </a:cubicBezTo>
                    <a:cubicBezTo>
                      <a:pt x="64866" y="39339"/>
                      <a:pt x="62125" y="38625"/>
                      <a:pt x="59586" y="37522"/>
                    </a:cubicBezTo>
                    <a:cubicBezTo>
                      <a:pt x="53975" y="35097"/>
                      <a:pt x="49061" y="30808"/>
                      <a:pt x="43952" y="27304"/>
                    </a:cubicBezTo>
                    <a:cubicBezTo>
                      <a:pt x="41819" y="25845"/>
                      <a:pt x="39565" y="24491"/>
                      <a:pt x="37108" y="23818"/>
                    </a:cubicBezTo>
                    <a:cubicBezTo>
                      <a:pt x="36775" y="23720"/>
                      <a:pt x="36427" y="23639"/>
                      <a:pt x="36086" y="23574"/>
                    </a:cubicBezTo>
                    <a:cubicBezTo>
                      <a:pt x="33361" y="23071"/>
                      <a:pt x="30637" y="23526"/>
                      <a:pt x="28293" y="24993"/>
                    </a:cubicBezTo>
                    <a:cubicBezTo>
                      <a:pt x="25666" y="26623"/>
                      <a:pt x="23833" y="29453"/>
                      <a:pt x="22754" y="32251"/>
                    </a:cubicBezTo>
                    <a:cubicBezTo>
                      <a:pt x="21343" y="35916"/>
                      <a:pt x="20695" y="39760"/>
                      <a:pt x="19730" y="43344"/>
                    </a:cubicBezTo>
                    <a:cubicBezTo>
                      <a:pt x="19438" y="44439"/>
                      <a:pt x="19089" y="45510"/>
                      <a:pt x="18692" y="46564"/>
                    </a:cubicBezTo>
                    <a:cubicBezTo>
                      <a:pt x="17792" y="48883"/>
                      <a:pt x="16478" y="51016"/>
                      <a:pt x="14807" y="52857"/>
                    </a:cubicBezTo>
                    <a:cubicBezTo>
                      <a:pt x="11142" y="56871"/>
                      <a:pt x="5636" y="59425"/>
                      <a:pt x="0" y="59287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548" name="Google Shape;213;p7"/>
              <p:cNvSpPr/>
              <p:nvPr/>
            </p:nvSpPr>
            <p:spPr>
              <a:xfrm rot="20646000">
                <a:off x="7819560" y="1698480"/>
                <a:ext cx="4943160" cy="3179520"/>
              </a:xfrm>
              <a:custGeom>
                <a:avLst/>
                <a:gdLst>
                  <a:gd name="textAreaLeft" fmla="*/ 0 w 4943160"/>
                  <a:gd name="textAreaRight" fmla="*/ 4943520 w 4943160"/>
                  <a:gd name="textAreaTop" fmla="*/ 0 h 3179520"/>
                  <a:gd name="textAreaBottom" fmla="*/ 3179880 h 3179520"/>
                </a:gdLst>
                <a:ahLst/>
                <a:rect l="textAreaLeft" t="textAreaTop" r="textAreaRight" b="textAreaBottom"/>
                <a:pathLst>
                  <a:path fill="none" w="93962" h="60439">
                    <a:moveTo>
                      <a:pt x="93962" y="1"/>
                    </a:moveTo>
                    <a:cubicBezTo>
                      <a:pt x="90621" y="3334"/>
                      <a:pt x="83177" y="7615"/>
                      <a:pt x="78279" y="9862"/>
                    </a:cubicBezTo>
                    <a:cubicBezTo>
                      <a:pt x="77938" y="10024"/>
                      <a:pt x="77622" y="10178"/>
                      <a:pt x="77346" y="10308"/>
                    </a:cubicBezTo>
                    <a:cubicBezTo>
                      <a:pt x="75254" y="11354"/>
                      <a:pt x="73324" y="12594"/>
                      <a:pt x="71953" y="14289"/>
                    </a:cubicBezTo>
                    <a:cubicBezTo>
                      <a:pt x="71743" y="14549"/>
                      <a:pt x="71548" y="14833"/>
                      <a:pt x="71370" y="15116"/>
                    </a:cubicBezTo>
                    <a:cubicBezTo>
                      <a:pt x="70534" y="16471"/>
                      <a:pt x="70096" y="18003"/>
                      <a:pt x="69845" y="19633"/>
                    </a:cubicBezTo>
                    <a:cubicBezTo>
                      <a:pt x="69448" y="22293"/>
                      <a:pt x="69586" y="25010"/>
                      <a:pt x="70259" y="27613"/>
                    </a:cubicBezTo>
                    <a:cubicBezTo>
                      <a:pt x="70283" y="27702"/>
                      <a:pt x="70307" y="27791"/>
                      <a:pt x="70340" y="27888"/>
                    </a:cubicBezTo>
                    <a:cubicBezTo>
                      <a:pt x="71053" y="30402"/>
                      <a:pt x="72254" y="33013"/>
                      <a:pt x="71451" y="35495"/>
                    </a:cubicBezTo>
                    <a:cubicBezTo>
                      <a:pt x="70713" y="37806"/>
                      <a:pt x="68483" y="39209"/>
                      <a:pt x="66180" y="39671"/>
                    </a:cubicBezTo>
                    <a:cubicBezTo>
                      <a:pt x="65977" y="39712"/>
                      <a:pt x="65774" y="39744"/>
                      <a:pt x="65563" y="39776"/>
                    </a:cubicBezTo>
                    <a:cubicBezTo>
                      <a:pt x="62863" y="40149"/>
                      <a:pt x="60082" y="39444"/>
                      <a:pt x="57527" y="38333"/>
                    </a:cubicBezTo>
                    <a:cubicBezTo>
                      <a:pt x="51867" y="35884"/>
                      <a:pt x="46953" y="31562"/>
                      <a:pt x="41804" y="28018"/>
                    </a:cubicBezTo>
                    <a:cubicBezTo>
                      <a:pt x="39671" y="26550"/>
                      <a:pt x="37400" y="25180"/>
                      <a:pt x="34935" y="24466"/>
                    </a:cubicBezTo>
                    <a:cubicBezTo>
                      <a:pt x="34603" y="24361"/>
                      <a:pt x="34254" y="24280"/>
                      <a:pt x="33913" y="24207"/>
                    </a:cubicBezTo>
                    <a:cubicBezTo>
                      <a:pt x="31180" y="23655"/>
                      <a:pt x="28423" y="24028"/>
                      <a:pt x="26047" y="25480"/>
                    </a:cubicBezTo>
                    <a:cubicBezTo>
                      <a:pt x="23388" y="27102"/>
                      <a:pt x="21595" y="30005"/>
                      <a:pt x="20606" y="32851"/>
                    </a:cubicBezTo>
                    <a:cubicBezTo>
                      <a:pt x="19349" y="36492"/>
                      <a:pt x="18863" y="40279"/>
                      <a:pt x="18108" y="43815"/>
                    </a:cubicBezTo>
                    <a:cubicBezTo>
                      <a:pt x="17890" y="44893"/>
                      <a:pt x="17614" y="45956"/>
                      <a:pt x="17281" y="47002"/>
                    </a:cubicBezTo>
                    <a:cubicBezTo>
                      <a:pt x="16560" y="49297"/>
                      <a:pt x="15424" y="51437"/>
                      <a:pt x="13940" y="53327"/>
                    </a:cubicBezTo>
                    <a:cubicBezTo>
                      <a:pt x="10672" y="57446"/>
                      <a:pt x="5482" y="60260"/>
                      <a:pt x="1" y="60439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549" name="Google Shape;214;p7"/>
              <p:cNvSpPr/>
              <p:nvPr/>
            </p:nvSpPr>
            <p:spPr>
              <a:xfrm rot="20646000">
                <a:off x="7983360" y="1688760"/>
                <a:ext cx="4804560" cy="3240000"/>
              </a:xfrm>
              <a:custGeom>
                <a:avLst/>
                <a:gdLst>
                  <a:gd name="textAreaLeft" fmla="*/ 0 w 4804560"/>
                  <a:gd name="textAreaRight" fmla="*/ 4804920 w 4804560"/>
                  <a:gd name="textAreaTop" fmla="*/ 0 h 3240000"/>
                  <a:gd name="textAreaBottom" fmla="*/ 3240360 h 3240000"/>
                </a:gdLst>
                <a:ahLst/>
                <a:rect l="textAreaLeft" t="textAreaTop" r="textAreaRight" b="textAreaBottom"/>
                <a:pathLst>
                  <a:path fill="none" w="91326" h="61591">
                    <a:moveTo>
                      <a:pt x="91326" y="1"/>
                    </a:moveTo>
                    <a:cubicBezTo>
                      <a:pt x="88082" y="3131"/>
                      <a:pt x="80281" y="7567"/>
                      <a:pt x="75529" y="9862"/>
                    </a:cubicBezTo>
                    <a:cubicBezTo>
                      <a:pt x="75181" y="10032"/>
                      <a:pt x="74872" y="10194"/>
                      <a:pt x="74605" y="10340"/>
                    </a:cubicBezTo>
                    <a:cubicBezTo>
                      <a:pt x="72545" y="11443"/>
                      <a:pt x="70672" y="12805"/>
                      <a:pt x="69415" y="14573"/>
                    </a:cubicBezTo>
                    <a:cubicBezTo>
                      <a:pt x="69212" y="14849"/>
                      <a:pt x="69034" y="15141"/>
                      <a:pt x="68872" y="15441"/>
                    </a:cubicBezTo>
                    <a:cubicBezTo>
                      <a:pt x="68126" y="16836"/>
                      <a:pt x="67793" y="18393"/>
                      <a:pt x="67623" y="20039"/>
                    </a:cubicBezTo>
                    <a:cubicBezTo>
                      <a:pt x="67347" y="22723"/>
                      <a:pt x="67550" y="25431"/>
                      <a:pt x="68215" y="28051"/>
                    </a:cubicBezTo>
                    <a:cubicBezTo>
                      <a:pt x="68239" y="28140"/>
                      <a:pt x="68263" y="28229"/>
                      <a:pt x="68288" y="28326"/>
                    </a:cubicBezTo>
                    <a:cubicBezTo>
                      <a:pt x="68985" y="30856"/>
                      <a:pt x="70104" y="33484"/>
                      <a:pt x="69334" y="35990"/>
                    </a:cubicBezTo>
                    <a:cubicBezTo>
                      <a:pt x="68628" y="38325"/>
                      <a:pt x="66479" y="39833"/>
                      <a:pt x="64185" y="40377"/>
                    </a:cubicBezTo>
                    <a:cubicBezTo>
                      <a:pt x="63982" y="40425"/>
                      <a:pt x="63771" y="40474"/>
                      <a:pt x="63560" y="40506"/>
                    </a:cubicBezTo>
                    <a:cubicBezTo>
                      <a:pt x="60860" y="40960"/>
                      <a:pt x="58038" y="40255"/>
                      <a:pt x="55467" y="39144"/>
                    </a:cubicBezTo>
                    <a:cubicBezTo>
                      <a:pt x="49758" y="36679"/>
                      <a:pt x="44828" y="32316"/>
                      <a:pt x="39654" y="28740"/>
                    </a:cubicBezTo>
                    <a:cubicBezTo>
                      <a:pt x="37505" y="27256"/>
                      <a:pt x="35227" y="25877"/>
                      <a:pt x="32761" y="25115"/>
                    </a:cubicBezTo>
                    <a:cubicBezTo>
                      <a:pt x="32421" y="25010"/>
                      <a:pt x="32080" y="24920"/>
                      <a:pt x="31732" y="24847"/>
                    </a:cubicBezTo>
                    <a:cubicBezTo>
                      <a:pt x="28991" y="24239"/>
                      <a:pt x="26193" y="24523"/>
                      <a:pt x="23793" y="25967"/>
                    </a:cubicBezTo>
                    <a:cubicBezTo>
                      <a:pt x="21100" y="27580"/>
                      <a:pt x="19357" y="30556"/>
                      <a:pt x="18457" y="33459"/>
                    </a:cubicBezTo>
                    <a:cubicBezTo>
                      <a:pt x="17346" y="37076"/>
                      <a:pt x="17021" y="40798"/>
                      <a:pt x="16486" y="44285"/>
                    </a:cubicBezTo>
                    <a:cubicBezTo>
                      <a:pt x="16324" y="45356"/>
                      <a:pt x="16129" y="46410"/>
                      <a:pt x="15870" y="47432"/>
                    </a:cubicBezTo>
                    <a:cubicBezTo>
                      <a:pt x="15286" y="49759"/>
                      <a:pt x="14370" y="51884"/>
                      <a:pt x="13064" y="53797"/>
                    </a:cubicBezTo>
                    <a:cubicBezTo>
                      <a:pt x="10194" y="58014"/>
                      <a:pt x="5320" y="61087"/>
                      <a:pt x="0" y="61590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550" name="Google Shape;215;p7"/>
              <p:cNvSpPr/>
              <p:nvPr/>
            </p:nvSpPr>
            <p:spPr>
              <a:xfrm rot="20646000">
                <a:off x="8147520" y="1679400"/>
                <a:ext cx="4665960" cy="3300480"/>
              </a:xfrm>
              <a:custGeom>
                <a:avLst/>
                <a:gdLst>
                  <a:gd name="textAreaLeft" fmla="*/ 0 w 4665960"/>
                  <a:gd name="textAreaRight" fmla="*/ 4666320 w 4665960"/>
                  <a:gd name="textAreaTop" fmla="*/ 0 h 3300480"/>
                  <a:gd name="textAreaBottom" fmla="*/ 3300840 h 3300480"/>
                </a:gdLst>
                <a:ahLst/>
                <a:rect l="textAreaLeft" t="textAreaTop" r="textAreaRight" b="textAreaBottom"/>
                <a:pathLst>
                  <a:path fill="none" w="88692" h="62742">
                    <a:moveTo>
                      <a:pt x="88691" y="1"/>
                    </a:moveTo>
                    <a:cubicBezTo>
                      <a:pt x="85561" y="2920"/>
                      <a:pt x="77387" y="7510"/>
                      <a:pt x="72781" y="9862"/>
                    </a:cubicBezTo>
                    <a:cubicBezTo>
                      <a:pt x="72432" y="10040"/>
                      <a:pt x="72124" y="10210"/>
                      <a:pt x="71865" y="10364"/>
                    </a:cubicBezTo>
                    <a:cubicBezTo>
                      <a:pt x="69837" y="11540"/>
                      <a:pt x="68021" y="13008"/>
                      <a:pt x="66869" y="14857"/>
                    </a:cubicBezTo>
                    <a:cubicBezTo>
                      <a:pt x="66683" y="15141"/>
                      <a:pt x="66521" y="15449"/>
                      <a:pt x="66383" y="15757"/>
                    </a:cubicBezTo>
                    <a:cubicBezTo>
                      <a:pt x="65718" y="17201"/>
                      <a:pt x="65491" y="18790"/>
                      <a:pt x="65402" y="20444"/>
                    </a:cubicBezTo>
                    <a:cubicBezTo>
                      <a:pt x="65256" y="23145"/>
                      <a:pt x="65515" y="25853"/>
                      <a:pt x="66164" y="28480"/>
                    </a:cubicBezTo>
                    <a:cubicBezTo>
                      <a:pt x="66188" y="28578"/>
                      <a:pt x="66212" y="28667"/>
                      <a:pt x="66237" y="28764"/>
                    </a:cubicBezTo>
                    <a:cubicBezTo>
                      <a:pt x="66918" y="31311"/>
                      <a:pt x="67964" y="33954"/>
                      <a:pt x="67218" y="36476"/>
                    </a:cubicBezTo>
                    <a:cubicBezTo>
                      <a:pt x="66529" y="38844"/>
                      <a:pt x="64469" y="40458"/>
                      <a:pt x="62182" y="41090"/>
                    </a:cubicBezTo>
                    <a:cubicBezTo>
                      <a:pt x="61979" y="41139"/>
                      <a:pt x="61769" y="41196"/>
                      <a:pt x="61558" y="41236"/>
                    </a:cubicBezTo>
                    <a:cubicBezTo>
                      <a:pt x="58857" y="41771"/>
                      <a:pt x="55995" y="41066"/>
                      <a:pt x="53408" y="39955"/>
                    </a:cubicBezTo>
                    <a:cubicBezTo>
                      <a:pt x="47642" y="37474"/>
                      <a:pt x="42704" y="33070"/>
                      <a:pt x="37498" y="29454"/>
                    </a:cubicBezTo>
                    <a:cubicBezTo>
                      <a:pt x="35333" y="27953"/>
                      <a:pt x="33054" y="26567"/>
                      <a:pt x="30581" y="25764"/>
                    </a:cubicBezTo>
                    <a:cubicBezTo>
                      <a:pt x="30240" y="25658"/>
                      <a:pt x="29891" y="25561"/>
                      <a:pt x="29543" y="25472"/>
                    </a:cubicBezTo>
                    <a:cubicBezTo>
                      <a:pt x="26810" y="24815"/>
                      <a:pt x="23972" y="25018"/>
                      <a:pt x="21547" y="26453"/>
                    </a:cubicBezTo>
                    <a:cubicBezTo>
                      <a:pt x="18814" y="28059"/>
                      <a:pt x="17103" y="31100"/>
                      <a:pt x="16308" y="34051"/>
                    </a:cubicBezTo>
                    <a:cubicBezTo>
                      <a:pt x="15335" y="37644"/>
                      <a:pt x="15181" y="41309"/>
                      <a:pt x="14865" y="44756"/>
                    </a:cubicBezTo>
                    <a:cubicBezTo>
                      <a:pt x="14760" y="45810"/>
                      <a:pt x="14638" y="46856"/>
                      <a:pt x="14460" y="47870"/>
                    </a:cubicBezTo>
                    <a:cubicBezTo>
                      <a:pt x="14046" y="50181"/>
                      <a:pt x="13324" y="52313"/>
                      <a:pt x="12197" y="54268"/>
                    </a:cubicBezTo>
                    <a:cubicBezTo>
                      <a:pt x="9724" y="58590"/>
                      <a:pt x="5158" y="61923"/>
                      <a:pt x="1" y="62742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551" name="Google Shape;216;p7"/>
              <p:cNvSpPr/>
              <p:nvPr/>
            </p:nvSpPr>
            <p:spPr>
              <a:xfrm rot="20646000">
                <a:off x="8312040" y="1670040"/>
                <a:ext cx="4527720" cy="3361680"/>
              </a:xfrm>
              <a:custGeom>
                <a:avLst/>
                <a:gdLst>
                  <a:gd name="textAreaLeft" fmla="*/ 0 w 4527720"/>
                  <a:gd name="textAreaRight" fmla="*/ 4528080 w 4527720"/>
                  <a:gd name="textAreaTop" fmla="*/ 0 h 3361680"/>
                  <a:gd name="textAreaBottom" fmla="*/ 3362040 h 3361680"/>
                </a:gdLst>
                <a:ahLst/>
                <a:rect l="textAreaLeft" t="textAreaTop" r="textAreaRight" b="textAreaBottom"/>
                <a:pathLst>
                  <a:path fill="none" w="86064" h="63902">
                    <a:moveTo>
                      <a:pt x="86063" y="1"/>
                    </a:moveTo>
                    <a:cubicBezTo>
                      <a:pt x="83022" y="2709"/>
                      <a:pt x="74508" y="7470"/>
                      <a:pt x="70032" y="9862"/>
                    </a:cubicBezTo>
                    <a:cubicBezTo>
                      <a:pt x="69675" y="10048"/>
                      <a:pt x="69375" y="10235"/>
                      <a:pt x="69123" y="10389"/>
                    </a:cubicBezTo>
                    <a:cubicBezTo>
                      <a:pt x="67120" y="11638"/>
                      <a:pt x="65377" y="13211"/>
                      <a:pt x="64323" y="15141"/>
                    </a:cubicBezTo>
                    <a:cubicBezTo>
                      <a:pt x="64152" y="15441"/>
                      <a:pt x="64006" y="15749"/>
                      <a:pt x="63885" y="16073"/>
                    </a:cubicBezTo>
                    <a:cubicBezTo>
                      <a:pt x="63301" y="17574"/>
                      <a:pt x="63179" y="19179"/>
                      <a:pt x="63171" y="20850"/>
                    </a:cubicBezTo>
                    <a:cubicBezTo>
                      <a:pt x="63155" y="23566"/>
                      <a:pt x="63471" y="26275"/>
                      <a:pt x="64112" y="28918"/>
                    </a:cubicBezTo>
                    <a:cubicBezTo>
                      <a:pt x="64136" y="29008"/>
                      <a:pt x="64160" y="29105"/>
                      <a:pt x="64185" y="29194"/>
                    </a:cubicBezTo>
                    <a:cubicBezTo>
                      <a:pt x="64842" y="31765"/>
                      <a:pt x="65807" y="34425"/>
                      <a:pt x="65093" y="36971"/>
                    </a:cubicBezTo>
                    <a:cubicBezTo>
                      <a:pt x="64436" y="39355"/>
                      <a:pt x="62449" y="41082"/>
                      <a:pt x="60171" y="41796"/>
                    </a:cubicBezTo>
                    <a:cubicBezTo>
                      <a:pt x="59968" y="41861"/>
                      <a:pt x="59765" y="41909"/>
                      <a:pt x="59546" y="41966"/>
                    </a:cubicBezTo>
                    <a:cubicBezTo>
                      <a:pt x="56846" y="42582"/>
                      <a:pt x="53951" y="41885"/>
                      <a:pt x="51340" y="40766"/>
                    </a:cubicBezTo>
                    <a:cubicBezTo>
                      <a:pt x="45526" y="38268"/>
                      <a:pt x="40579" y="33824"/>
                      <a:pt x="35349" y="30175"/>
                    </a:cubicBezTo>
                    <a:cubicBezTo>
                      <a:pt x="33167" y="28659"/>
                      <a:pt x="30888" y="27256"/>
                      <a:pt x="28399" y="26421"/>
                    </a:cubicBezTo>
                    <a:cubicBezTo>
                      <a:pt x="28058" y="26307"/>
                      <a:pt x="27718" y="26202"/>
                      <a:pt x="27361" y="26113"/>
                    </a:cubicBezTo>
                    <a:cubicBezTo>
                      <a:pt x="24612" y="25399"/>
                      <a:pt x="21741" y="25521"/>
                      <a:pt x="19292" y="26940"/>
                    </a:cubicBezTo>
                    <a:cubicBezTo>
                      <a:pt x="16527" y="28537"/>
                      <a:pt x="14857" y="31651"/>
                      <a:pt x="14151" y="34660"/>
                    </a:cubicBezTo>
                    <a:cubicBezTo>
                      <a:pt x="13316" y="38228"/>
                      <a:pt x="13340" y="41836"/>
                      <a:pt x="13243" y="45234"/>
                    </a:cubicBezTo>
                    <a:cubicBezTo>
                      <a:pt x="13210" y="46272"/>
                      <a:pt x="13154" y="47302"/>
                      <a:pt x="13040" y="48307"/>
                    </a:cubicBezTo>
                    <a:cubicBezTo>
                      <a:pt x="12797" y="50602"/>
                      <a:pt x="12270" y="52743"/>
                      <a:pt x="11321" y="54746"/>
                    </a:cubicBezTo>
                    <a:cubicBezTo>
                      <a:pt x="9237" y="59166"/>
                      <a:pt x="4996" y="62758"/>
                      <a:pt x="1" y="6390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552" name="Google Shape;217;p7"/>
              <p:cNvSpPr/>
              <p:nvPr/>
            </p:nvSpPr>
            <p:spPr>
              <a:xfrm rot="20646000">
                <a:off x="8476200" y="1660680"/>
                <a:ext cx="4389120" cy="3422520"/>
              </a:xfrm>
              <a:custGeom>
                <a:avLst/>
                <a:gdLst>
                  <a:gd name="textAreaLeft" fmla="*/ 0 w 4389120"/>
                  <a:gd name="textAreaRight" fmla="*/ 4389480 w 4389120"/>
                  <a:gd name="textAreaTop" fmla="*/ 0 h 3422520"/>
                  <a:gd name="textAreaBottom" fmla="*/ 3422880 h 3422520"/>
                </a:gdLst>
                <a:ahLst/>
                <a:rect l="textAreaLeft" t="textAreaTop" r="textAreaRight" b="textAreaBottom"/>
                <a:pathLst>
                  <a:path fill="none" w="83436" h="65062">
                    <a:moveTo>
                      <a:pt x="83436" y="1"/>
                    </a:moveTo>
                    <a:cubicBezTo>
                      <a:pt x="80500" y="2507"/>
                      <a:pt x="71620" y="7421"/>
                      <a:pt x="67290" y="9862"/>
                    </a:cubicBezTo>
                    <a:cubicBezTo>
                      <a:pt x="66933" y="10064"/>
                      <a:pt x="66633" y="10251"/>
                      <a:pt x="66390" y="10413"/>
                    </a:cubicBezTo>
                    <a:cubicBezTo>
                      <a:pt x="64419" y="11735"/>
                      <a:pt x="62725" y="13422"/>
                      <a:pt x="61776" y="15425"/>
                    </a:cubicBezTo>
                    <a:cubicBezTo>
                      <a:pt x="61630" y="15733"/>
                      <a:pt x="61508" y="16057"/>
                      <a:pt x="61403" y="16390"/>
                    </a:cubicBezTo>
                    <a:cubicBezTo>
                      <a:pt x="60900" y="17939"/>
                      <a:pt x="60884" y="19568"/>
                      <a:pt x="60957" y="21247"/>
                    </a:cubicBezTo>
                    <a:cubicBezTo>
                      <a:pt x="61062" y="23980"/>
                      <a:pt x="61435" y="26696"/>
                      <a:pt x="62068" y="29356"/>
                    </a:cubicBezTo>
                    <a:cubicBezTo>
                      <a:pt x="62092" y="29445"/>
                      <a:pt x="62108" y="29543"/>
                      <a:pt x="62133" y="29632"/>
                    </a:cubicBezTo>
                    <a:cubicBezTo>
                      <a:pt x="62781" y="32219"/>
                      <a:pt x="63657" y="34895"/>
                      <a:pt x="62984" y="37457"/>
                    </a:cubicBezTo>
                    <a:cubicBezTo>
                      <a:pt x="62352" y="39866"/>
                      <a:pt x="60446" y="41707"/>
                      <a:pt x="58175" y="42501"/>
                    </a:cubicBezTo>
                    <a:cubicBezTo>
                      <a:pt x="57973" y="42574"/>
                      <a:pt x="57762" y="42639"/>
                      <a:pt x="57551" y="42696"/>
                    </a:cubicBezTo>
                    <a:cubicBezTo>
                      <a:pt x="54851" y="43401"/>
                      <a:pt x="51907" y="42696"/>
                      <a:pt x="49288" y="41577"/>
                    </a:cubicBezTo>
                    <a:cubicBezTo>
                      <a:pt x="43425" y="39063"/>
                      <a:pt x="38470" y="34587"/>
                      <a:pt x="33199" y="30897"/>
                    </a:cubicBezTo>
                    <a:cubicBezTo>
                      <a:pt x="31010" y="29364"/>
                      <a:pt x="28715" y="27953"/>
                      <a:pt x="26225" y="27078"/>
                    </a:cubicBezTo>
                    <a:cubicBezTo>
                      <a:pt x="25885" y="26956"/>
                      <a:pt x="25544" y="26842"/>
                      <a:pt x="25187" y="26745"/>
                    </a:cubicBezTo>
                    <a:cubicBezTo>
                      <a:pt x="22438" y="25983"/>
                      <a:pt x="19519" y="26023"/>
                      <a:pt x="17054" y="27434"/>
                    </a:cubicBezTo>
                    <a:cubicBezTo>
                      <a:pt x="14256" y="29016"/>
                      <a:pt x="12618" y="32203"/>
                      <a:pt x="12010" y="35268"/>
                    </a:cubicBezTo>
                    <a:cubicBezTo>
                      <a:pt x="11312" y="38795"/>
                      <a:pt x="11515" y="42355"/>
                      <a:pt x="11621" y="45704"/>
                    </a:cubicBezTo>
                    <a:cubicBezTo>
                      <a:pt x="11653" y="46734"/>
                      <a:pt x="11669" y="47748"/>
                      <a:pt x="11637" y="48745"/>
                    </a:cubicBezTo>
                    <a:cubicBezTo>
                      <a:pt x="11556" y="51016"/>
                      <a:pt x="11223" y="53165"/>
                      <a:pt x="10461" y="55217"/>
                    </a:cubicBezTo>
                    <a:cubicBezTo>
                      <a:pt x="8774" y="59733"/>
                      <a:pt x="4849" y="63585"/>
                      <a:pt x="0" y="6506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553" name="Google Shape;218;p7"/>
              <p:cNvSpPr/>
              <p:nvPr/>
            </p:nvSpPr>
            <p:spPr>
              <a:xfrm rot="20646000">
                <a:off x="8640000" y="1651320"/>
                <a:ext cx="4250520" cy="3482640"/>
              </a:xfrm>
              <a:custGeom>
                <a:avLst/>
                <a:gdLst>
                  <a:gd name="textAreaLeft" fmla="*/ 0 w 4250520"/>
                  <a:gd name="textAreaRight" fmla="*/ 4250880 w 4250520"/>
                  <a:gd name="textAreaTop" fmla="*/ 0 h 3482640"/>
                  <a:gd name="textAreaBottom" fmla="*/ 3483000 h 3482640"/>
                </a:gdLst>
                <a:ahLst/>
                <a:rect l="textAreaLeft" t="textAreaTop" r="textAreaRight" b="textAreaBottom"/>
                <a:pathLst>
                  <a:path fill="none" w="80801" h="66204">
                    <a:moveTo>
                      <a:pt x="80801" y="0"/>
                    </a:moveTo>
                    <a:cubicBezTo>
                      <a:pt x="77971" y="2295"/>
                      <a:pt x="68742" y="7379"/>
                      <a:pt x="64542" y="9861"/>
                    </a:cubicBezTo>
                    <a:cubicBezTo>
                      <a:pt x="64185" y="10072"/>
                      <a:pt x="63885" y="10266"/>
                      <a:pt x="63650" y="10437"/>
                    </a:cubicBezTo>
                    <a:cubicBezTo>
                      <a:pt x="61712" y="11839"/>
                      <a:pt x="60082" y="13623"/>
                      <a:pt x="59238" y="15708"/>
                    </a:cubicBezTo>
                    <a:cubicBezTo>
                      <a:pt x="59100" y="16040"/>
                      <a:pt x="58987" y="16372"/>
                      <a:pt x="58906" y="16713"/>
                    </a:cubicBezTo>
                    <a:cubicBezTo>
                      <a:pt x="58492" y="18311"/>
                      <a:pt x="58582" y="19965"/>
                      <a:pt x="58727" y="21660"/>
                    </a:cubicBezTo>
                    <a:cubicBezTo>
                      <a:pt x="58963" y="24392"/>
                      <a:pt x="59392" y="27117"/>
                      <a:pt x="60017" y="29793"/>
                    </a:cubicBezTo>
                    <a:lnTo>
                      <a:pt x="60082" y="30077"/>
                    </a:lnTo>
                    <a:cubicBezTo>
                      <a:pt x="60714" y="32680"/>
                      <a:pt x="61509" y="35364"/>
                      <a:pt x="60860" y="37951"/>
                    </a:cubicBezTo>
                    <a:cubicBezTo>
                      <a:pt x="60252" y="40384"/>
                      <a:pt x="58427" y="42338"/>
                      <a:pt x="56165" y="43214"/>
                    </a:cubicBezTo>
                    <a:cubicBezTo>
                      <a:pt x="55962" y="43295"/>
                      <a:pt x="55751" y="43360"/>
                      <a:pt x="55541" y="43425"/>
                    </a:cubicBezTo>
                    <a:cubicBezTo>
                      <a:pt x="52840" y="44211"/>
                      <a:pt x="49864" y="43514"/>
                      <a:pt x="47221" y="42387"/>
                    </a:cubicBezTo>
                    <a:cubicBezTo>
                      <a:pt x="41301" y="39849"/>
                      <a:pt x="36346" y="35332"/>
                      <a:pt x="31043" y="31610"/>
                    </a:cubicBezTo>
                    <a:cubicBezTo>
                      <a:pt x="28845" y="30061"/>
                      <a:pt x="26542" y="28642"/>
                      <a:pt x="24053" y="27717"/>
                    </a:cubicBezTo>
                    <a:cubicBezTo>
                      <a:pt x="23712" y="27596"/>
                      <a:pt x="23363" y="27474"/>
                      <a:pt x="23006" y="27369"/>
                    </a:cubicBezTo>
                    <a:cubicBezTo>
                      <a:pt x="20249" y="26558"/>
                      <a:pt x="17298" y="26517"/>
                      <a:pt x="14800" y="27912"/>
                    </a:cubicBezTo>
                    <a:cubicBezTo>
                      <a:pt x="11970" y="29493"/>
                      <a:pt x="10364" y="32745"/>
                      <a:pt x="9861" y="35859"/>
                    </a:cubicBezTo>
                    <a:cubicBezTo>
                      <a:pt x="9294" y="39362"/>
                      <a:pt x="9675" y="42865"/>
                      <a:pt x="9999" y="46174"/>
                    </a:cubicBezTo>
                    <a:cubicBezTo>
                      <a:pt x="10097" y="47187"/>
                      <a:pt x="10178" y="48185"/>
                      <a:pt x="10218" y="49174"/>
                    </a:cubicBezTo>
                    <a:cubicBezTo>
                      <a:pt x="10316" y="51429"/>
                      <a:pt x="10170" y="53586"/>
                      <a:pt x="9586" y="55686"/>
                    </a:cubicBezTo>
                    <a:cubicBezTo>
                      <a:pt x="8296" y="60308"/>
                      <a:pt x="4680" y="64411"/>
                      <a:pt x="1" y="66204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554" name="Google Shape;219;p7"/>
              <p:cNvSpPr/>
              <p:nvPr/>
            </p:nvSpPr>
            <p:spPr>
              <a:xfrm rot="20646000">
                <a:off x="8804160" y="1641960"/>
                <a:ext cx="4111920" cy="3543120"/>
              </a:xfrm>
              <a:custGeom>
                <a:avLst/>
                <a:gdLst>
                  <a:gd name="textAreaLeft" fmla="*/ 0 w 4111920"/>
                  <a:gd name="textAreaRight" fmla="*/ 4112280 w 4111920"/>
                  <a:gd name="textAreaTop" fmla="*/ 0 h 3543120"/>
                  <a:gd name="textAreaBottom" fmla="*/ 3543480 h 3543120"/>
                </a:gdLst>
                <a:ahLst/>
                <a:rect l="textAreaLeft" t="textAreaTop" r="textAreaRight" b="textAreaBottom"/>
                <a:pathLst>
                  <a:path fill="none" w="78165" h="67356">
                    <a:moveTo>
                      <a:pt x="78165" y="0"/>
                    </a:moveTo>
                    <a:cubicBezTo>
                      <a:pt x="75440" y="2084"/>
                      <a:pt x="65855" y="7347"/>
                      <a:pt x="61800" y="9861"/>
                    </a:cubicBezTo>
                    <a:cubicBezTo>
                      <a:pt x="61492" y="10047"/>
                      <a:pt x="61200" y="10250"/>
                      <a:pt x="60917" y="10461"/>
                    </a:cubicBezTo>
                    <a:cubicBezTo>
                      <a:pt x="59003" y="11937"/>
                      <a:pt x="57430" y="13834"/>
                      <a:pt x="56692" y="15991"/>
                    </a:cubicBezTo>
                    <a:cubicBezTo>
                      <a:pt x="56578" y="16324"/>
                      <a:pt x="56481" y="16673"/>
                      <a:pt x="56416" y="17029"/>
                    </a:cubicBezTo>
                    <a:cubicBezTo>
                      <a:pt x="56092" y="18667"/>
                      <a:pt x="56278" y="20346"/>
                      <a:pt x="56513" y="22057"/>
                    </a:cubicBezTo>
                    <a:cubicBezTo>
                      <a:pt x="56870" y="24709"/>
                      <a:pt x="57340" y="27490"/>
                      <a:pt x="57973" y="30223"/>
                    </a:cubicBezTo>
                    <a:cubicBezTo>
                      <a:pt x="57989" y="30320"/>
                      <a:pt x="58013" y="30410"/>
                      <a:pt x="58038" y="30507"/>
                    </a:cubicBezTo>
                    <a:cubicBezTo>
                      <a:pt x="58654" y="33126"/>
                      <a:pt x="59368" y="35835"/>
                      <a:pt x="58743" y="38438"/>
                    </a:cubicBezTo>
                    <a:cubicBezTo>
                      <a:pt x="58168" y="40903"/>
                      <a:pt x="56424" y="42963"/>
                      <a:pt x="54162" y="43911"/>
                    </a:cubicBezTo>
                    <a:cubicBezTo>
                      <a:pt x="53959" y="44001"/>
                      <a:pt x="53756" y="44074"/>
                      <a:pt x="53545" y="44147"/>
                    </a:cubicBezTo>
                    <a:cubicBezTo>
                      <a:pt x="50845" y="45014"/>
                      <a:pt x="47828" y="44317"/>
                      <a:pt x="45169" y="43182"/>
                    </a:cubicBezTo>
                    <a:cubicBezTo>
                      <a:pt x="39192" y="40643"/>
                      <a:pt x="34229" y="36086"/>
                      <a:pt x="28893" y="32323"/>
                    </a:cubicBezTo>
                    <a:cubicBezTo>
                      <a:pt x="26680" y="30766"/>
                      <a:pt x="24368" y="29331"/>
                      <a:pt x="21863" y="28374"/>
                    </a:cubicBezTo>
                    <a:cubicBezTo>
                      <a:pt x="21522" y="28236"/>
                      <a:pt x="21173" y="28115"/>
                      <a:pt x="20825" y="28009"/>
                    </a:cubicBezTo>
                    <a:cubicBezTo>
                      <a:pt x="18051" y="27150"/>
                      <a:pt x="15067" y="27012"/>
                      <a:pt x="12545" y="28398"/>
                    </a:cubicBezTo>
                    <a:cubicBezTo>
                      <a:pt x="9683" y="29972"/>
                      <a:pt x="8101" y="33296"/>
                      <a:pt x="7704" y="36459"/>
                    </a:cubicBezTo>
                    <a:cubicBezTo>
                      <a:pt x="7266" y="39938"/>
                      <a:pt x="7834" y="43384"/>
                      <a:pt x="8369" y="46644"/>
                    </a:cubicBezTo>
                    <a:cubicBezTo>
                      <a:pt x="8531" y="47642"/>
                      <a:pt x="8685" y="48631"/>
                      <a:pt x="8807" y="49612"/>
                    </a:cubicBezTo>
                    <a:cubicBezTo>
                      <a:pt x="9066" y="51850"/>
                      <a:pt x="9115" y="54015"/>
                      <a:pt x="8710" y="56156"/>
                    </a:cubicBezTo>
                    <a:cubicBezTo>
                      <a:pt x="7818" y="60876"/>
                      <a:pt x="4525" y="65247"/>
                      <a:pt x="0" y="67355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555" name="Google Shape;220;p7"/>
              <p:cNvSpPr/>
              <p:nvPr/>
            </p:nvSpPr>
            <p:spPr>
              <a:xfrm rot="20646000">
                <a:off x="8968320" y="1632600"/>
                <a:ext cx="3974400" cy="3604320"/>
              </a:xfrm>
              <a:custGeom>
                <a:avLst/>
                <a:gdLst>
                  <a:gd name="textAreaLeft" fmla="*/ 0 w 3974400"/>
                  <a:gd name="textAreaRight" fmla="*/ 3974760 w 3974400"/>
                  <a:gd name="textAreaTop" fmla="*/ 0 h 3604320"/>
                  <a:gd name="textAreaBottom" fmla="*/ 3604680 h 3604320"/>
                </a:gdLst>
                <a:ahLst/>
                <a:rect l="textAreaLeft" t="textAreaTop" r="textAreaRight" b="textAreaBottom"/>
                <a:pathLst>
                  <a:path fill="none" w="75547" h="68515">
                    <a:moveTo>
                      <a:pt x="75546" y="0"/>
                    </a:moveTo>
                    <a:cubicBezTo>
                      <a:pt x="72919" y="1873"/>
                      <a:pt x="62985" y="7306"/>
                      <a:pt x="59052" y="9861"/>
                    </a:cubicBezTo>
                    <a:cubicBezTo>
                      <a:pt x="58752" y="10056"/>
                      <a:pt x="58460" y="10266"/>
                      <a:pt x="58176" y="10493"/>
                    </a:cubicBezTo>
                    <a:cubicBezTo>
                      <a:pt x="56303" y="12042"/>
                      <a:pt x="54787" y="14037"/>
                      <a:pt x="54154" y="16267"/>
                    </a:cubicBezTo>
                    <a:cubicBezTo>
                      <a:pt x="54049" y="16616"/>
                      <a:pt x="53976" y="16981"/>
                      <a:pt x="53919" y="17338"/>
                    </a:cubicBezTo>
                    <a:cubicBezTo>
                      <a:pt x="53684" y="19032"/>
                      <a:pt x="53976" y="20735"/>
                      <a:pt x="54284" y="22454"/>
                    </a:cubicBezTo>
                    <a:cubicBezTo>
                      <a:pt x="54770" y="25122"/>
                      <a:pt x="55297" y="27904"/>
                      <a:pt x="55914" y="30653"/>
                    </a:cubicBezTo>
                    <a:lnTo>
                      <a:pt x="55979" y="30937"/>
                    </a:lnTo>
                    <a:cubicBezTo>
                      <a:pt x="56579" y="33572"/>
                      <a:pt x="57211" y="36297"/>
                      <a:pt x="56627" y="38924"/>
                    </a:cubicBezTo>
                    <a:cubicBezTo>
                      <a:pt x="56068" y="41406"/>
                      <a:pt x="54414" y="43579"/>
                      <a:pt x="52159" y="44617"/>
                    </a:cubicBezTo>
                    <a:cubicBezTo>
                      <a:pt x="51956" y="44714"/>
                      <a:pt x="51754" y="44795"/>
                      <a:pt x="51543" y="44868"/>
                    </a:cubicBezTo>
                    <a:cubicBezTo>
                      <a:pt x="48834" y="45825"/>
                      <a:pt x="45777" y="45128"/>
                      <a:pt x="43109" y="43993"/>
                    </a:cubicBezTo>
                    <a:cubicBezTo>
                      <a:pt x="37084" y="41438"/>
                      <a:pt x="32113" y="36832"/>
                      <a:pt x="26745" y="33037"/>
                    </a:cubicBezTo>
                    <a:cubicBezTo>
                      <a:pt x="24523" y="31472"/>
                      <a:pt x="22204" y="30028"/>
                      <a:pt x="19698" y="29023"/>
                    </a:cubicBezTo>
                    <a:cubicBezTo>
                      <a:pt x="19349" y="28885"/>
                      <a:pt x="19001" y="28755"/>
                      <a:pt x="18644" y="28642"/>
                    </a:cubicBezTo>
                    <a:cubicBezTo>
                      <a:pt x="15879" y="27725"/>
                      <a:pt x="12846" y="27507"/>
                      <a:pt x="10300" y="28885"/>
                    </a:cubicBezTo>
                    <a:cubicBezTo>
                      <a:pt x="7405" y="30450"/>
                      <a:pt x="5848" y="33840"/>
                      <a:pt x="5564" y="37059"/>
                    </a:cubicBezTo>
                    <a:cubicBezTo>
                      <a:pt x="5248" y="40506"/>
                      <a:pt x="6002" y="43903"/>
                      <a:pt x="6756" y="47115"/>
                    </a:cubicBezTo>
                    <a:cubicBezTo>
                      <a:pt x="6983" y="48096"/>
                      <a:pt x="7210" y="49077"/>
                      <a:pt x="7396" y="50050"/>
                    </a:cubicBezTo>
                    <a:cubicBezTo>
                      <a:pt x="7826" y="52264"/>
                      <a:pt x="8070" y="54437"/>
                      <a:pt x="7842" y="56627"/>
                    </a:cubicBezTo>
                    <a:cubicBezTo>
                      <a:pt x="7348" y="61452"/>
                      <a:pt x="4372" y="66074"/>
                      <a:pt x="1" y="68515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556" name="Google Shape;221;p7"/>
              <p:cNvSpPr/>
              <p:nvPr/>
            </p:nvSpPr>
            <p:spPr>
              <a:xfrm rot="20646000">
                <a:off x="9132120" y="1622880"/>
                <a:ext cx="3835440" cy="3664800"/>
              </a:xfrm>
              <a:custGeom>
                <a:avLst/>
                <a:gdLst>
                  <a:gd name="textAreaLeft" fmla="*/ 0 w 3835440"/>
                  <a:gd name="textAreaRight" fmla="*/ 3835800 w 3835440"/>
                  <a:gd name="textAreaTop" fmla="*/ 0 h 3664800"/>
                  <a:gd name="textAreaBottom" fmla="*/ 3665160 h 3664800"/>
                </a:gdLst>
                <a:ahLst/>
                <a:rect l="textAreaLeft" t="textAreaTop" r="textAreaRight" b="textAreaBottom"/>
                <a:pathLst>
                  <a:path fill="none" w="72911" h="69667">
                    <a:moveTo>
                      <a:pt x="72910" y="0"/>
                    </a:moveTo>
                    <a:cubicBezTo>
                      <a:pt x="70388" y="1671"/>
                      <a:pt x="60106" y="7274"/>
                      <a:pt x="56303" y="9861"/>
                    </a:cubicBezTo>
                    <a:cubicBezTo>
                      <a:pt x="56003" y="10064"/>
                      <a:pt x="55711" y="10283"/>
                      <a:pt x="55435" y="10518"/>
                    </a:cubicBezTo>
                    <a:cubicBezTo>
                      <a:pt x="53594" y="12148"/>
                      <a:pt x="52134" y="14240"/>
                      <a:pt x="51607" y="16559"/>
                    </a:cubicBezTo>
                    <a:cubicBezTo>
                      <a:pt x="51518" y="16924"/>
                      <a:pt x="51461" y="17289"/>
                      <a:pt x="51429" y="17662"/>
                    </a:cubicBezTo>
                    <a:cubicBezTo>
                      <a:pt x="51275" y="19405"/>
                      <a:pt x="51672" y="21133"/>
                      <a:pt x="52062" y="22860"/>
                    </a:cubicBezTo>
                    <a:cubicBezTo>
                      <a:pt x="52670" y="25552"/>
                      <a:pt x="53262" y="28326"/>
                      <a:pt x="53862" y="31091"/>
                    </a:cubicBezTo>
                    <a:cubicBezTo>
                      <a:pt x="53886" y="31188"/>
                      <a:pt x="53902" y="31285"/>
                      <a:pt x="53927" y="31383"/>
                    </a:cubicBezTo>
                    <a:cubicBezTo>
                      <a:pt x="54510" y="34034"/>
                      <a:pt x="55062" y="36767"/>
                      <a:pt x="54502" y="39419"/>
                    </a:cubicBezTo>
                    <a:cubicBezTo>
                      <a:pt x="53975" y="41933"/>
                      <a:pt x="52402" y="44212"/>
                      <a:pt x="50156" y="45331"/>
                    </a:cubicBezTo>
                    <a:cubicBezTo>
                      <a:pt x="49953" y="45436"/>
                      <a:pt x="49750" y="45525"/>
                      <a:pt x="49531" y="45606"/>
                    </a:cubicBezTo>
                    <a:cubicBezTo>
                      <a:pt x="46831" y="46644"/>
                      <a:pt x="43733" y="45947"/>
                      <a:pt x="41041" y="44812"/>
                    </a:cubicBezTo>
                    <a:cubicBezTo>
                      <a:pt x="34967" y="42233"/>
                      <a:pt x="29988" y="37594"/>
                      <a:pt x="24596" y="33759"/>
                    </a:cubicBezTo>
                    <a:cubicBezTo>
                      <a:pt x="22366" y="32169"/>
                      <a:pt x="20038" y="30718"/>
                      <a:pt x="17516" y="29672"/>
                    </a:cubicBezTo>
                    <a:cubicBezTo>
                      <a:pt x="17168" y="29526"/>
                      <a:pt x="16819" y="29396"/>
                      <a:pt x="16462" y="29274"/>
                    </a:cubicBezTo>
                    <a:cubicBezTo>
                      <a:pt x="13689" y="28309"/>
                      <a:pt x="10624" y="28009"/>
                      <a:pt x="8053" y="29372"/>
                    </a:cubicBezTo>
                    <a:cubicBezTo>
                      <a:pt x="5109" y="30929"/>
                      <a:pt x="3593" y="34391"/>
                      <a:pt x="3406" y="37659"/>
                    </a:cubicBezTo>
                    <a:cubicBezTo>
                      <a:pt x="3220" y="41089"/>
                      <a:pt x="4161" y="44422"/>
                      <a:pt x="5134" y="47585"/>
                    </a:cubicBezTo>
                    <a:cubicBezTo>
                      <a:pt x="5426" y="48550"/>
                      <a:pt x="5726" y="49515"/>
                      <a:pt x="5985" y="50480"/>
                    </a:cubicBezTo>
                    <a:cubicBezTo>
                      <a:pt x="6585" y="52678"/>
                      <a:pt x="7023" y="54867"/>
                      <a:pt x="6974" y="57097"/>
                    </a:cubicBezTo>
                    <a:cubicBezTo>
                      <a:pt x="6877" y="62019"/>
                      <a:pt x="4209" y="66909"/>
                      <a:pt x="1" y="6966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557" name="Google Shape;222;p7"/>
              <p:cNvSpPr/>
              <p:nvPr/>
            </p:nvSpPr>
            <p:spPr>
              <a:xfrm rot="20646000">
                <a:off x="9296640" y="1613880"/>
                <a:ext cx="3696840" cy="3725280"/>
              </a:xfrm>
              <a:custGeom>
                <a:avLst/>
                <a:gdLst>
                  <a:gd name="textAreaLeft" fmla="*/ 0 w 3696840"/>
                  <a:gd name="textAreaRight" fmla="*/ 3697200 w 3696840"/>
                  <a:gd name="textAreaTop" fmla="*/ 0 h 3725280"/>
                  <a:gd name="textAreaBottom" fmla="*/ 3725640 h 3725280"/>
                </a:gdLst>
                <a:ahLst/>
                <a:rect l="textAreaLeft" t="textAreaTop" r="textAreaRight" b="textAreaBottom"/>
                <a:pathLst>
                  <a:path fill="none" w="70275" h="70818">
                    <a:moveTo>
                      <a:pt x="70274" y="0"/>
                    </a:moveTo>
                    <a:cubicBezTo>
                      <a:pt x="67850" y="1460"/>
                      <a:pt x="57227" y="7242"/>
                      <a:pt x="53553" y="9861"/>
                    </a:cubicBezTo>
                    <a:cubicBezTo>
                      <a:pt x="53253" y="10072"/>
                      <a:pt x="52961" y="10299"/>
                      <a:pt x="52694" y="10542"/>
                    </a:cubicBezTo>
                    <a:cubicBezTo>
                      <a:pt x="50893" y="12245"/>
                      <a:pt x="49482" y="14451"/>
                      <a:pt x="49061" y="16835"/>
                    </a:cubicBezTo>
                    <a:cubicBezTo>
                      <a:pt x="48988" y="17216"/>
                      <a:pt x="48947" y="17597"/>
                      <a:pt x="48931" y="17978"/>
                    </a:cubicBezTo>
                    <a:cubicBezTo>
                      <a:pt x="48858" y="19770"/>
                      <a:pt x="49369" y="21522"/>
                      <a:pt x="49831" y="23265"/>
                    </a:cubicBezTo>
                    <a:cubicBezTo>
                      <a:pt x="50561" y="25974"/>
                      <a:pt x="51218" y="28747"/>
                      <a:pt x="51810" y="31529"/>
                    </a:cubicBezTo>
                    <a:lnTo>
                      <a:pt x="51875" y="31813"/>
                    </a:lnTo>
                    <a:cubicBezTo>
                      <a:pt x="52434" y="34489"/>
                      <a:pt x="52913" y="37238"/>
                      <a:pt x="52377" y="39914"/>
                    </a:cubicBezTo>
                    <a:cubicBezTo>
                      <a:pt x="51875" y="42444"/>
                      <a:pt x="50383" y="44836"/>
                      <a:pt x="48144" y="46036"/>
                    </a:cubicBezTo>
                    <a:cubicBezTo>
                      <a:pt x="47942" y="46150"/>
                      <a:pt x="47731" y="46247"/>
                      <a:pt x="47520" y="46336"/>
                    </a:cubicBezTo>
                    <a:cubicBezTo>
                      <a:pt x="44820" y="47455"/>
                      <a:pt x="41681" y="46758"/>
                      <a:pt x="38973" y="45614"/>
                    </a:cubicBezTo>
                    <a:cubicBezTo>
                      <a:pt x="32850" y="43028"/>
                      <a:pt x="27863" y="38349"/>
                      <a:pt x="22438" y="34472"/>
                    </a:cubicBezTo>
                    <a:cubicBezTo>
                      <a:pt x="20192" y="32875"/>
                      <a:pt x="17857" y="31407"/>
                      <a:pt x="15335" y="30320"/>
                    </a:cubicBezTo>
                    <a:cubicBezTo>
                      <a:pt x="14986" y="30175"/>
                      <a:pt x="14637" y="30029"/>
                      <a:pt x="14280" y="29899"/>
                    </a:cubicBezTo>
                    <a:cubicBezTo>
                      <a:pt x="11499" y="28885"/>
                      <a:pt x="8393" y="28504"/>
                      <a:pt x="5798" y="29858"/>
                    </a:cubicBezTo>
                    <a:cubicBezTo>
                      <a:pt x="2830" y="31407"/>
                      <a:pt x="1322" y="34943"/>
                      <a:pt x="1257" y="38268"/>
                    </a:cubicBezTo>
                    <a:cubicBezTo>
                      <a:pt x="1192" y="41665"/>
                      <a:pt x="2327" y="44933"/>
                      <a:pt x="3503" y="48055"/>
                    </a:cubicBezTo>
                    <a:cubicBezTo>
                      <a:pt x="3860" y="49004"/>
                      <a:pt x="4233" y="49961"/>
                      <a:pt x="4566" y="50918"/>
                    </a:cubicBezTo>
                    <a:cubicBezTo>
                      <a:pt x="5336" y="53091"/>
                      <a:pt x="5969" y="55289"/>
                      <a:pt x="6098" y="57567"/>
                    </a:cubicBezTo>
                    <a:cubicBezTo>
                      <a:pt x="6390" y="62587"/>
                      <a:pt x="4047" y="67736"/>
                      <a:pt x="0" y="70818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558" name="Google Shape;223;p7"/>
              <p:cNvSpPr/>
              <p:nvPr/>
            </p:nvSpPr>
            <p:spPr>
              <a:xfrm rot="20646000">
                <a:off x="9411840" y="1611000"/>
                <a:ext cx="3608280" cy="3786480"/>
              </a:xfrm>
              <a:custGeom>
                <a:avLst/>
                <a:gdLst>
                  <a:gd name="textAreaLeft" fmla="*/ 0 w 3608280"/>
                  <a:gd name="textAreaRight" fmla="*/ 3608640 w 3608280"/>
                  <a:gd name="textAreaTop" fmla="*/ 0 h 3786480"/>
                  <a:gd name="textAreaBottom" fmla="*/ 3786840 h 3786480"/>
                </a:gdLst>
                <a:ahLst/>
                <a:rect l="textAreaLeft" t="textAreaTop" r="textAreaRight" b="textAreaBottom"/>
                <a:pathLst>
                  <a:path fill="none" w="68589" h="71978">
                    <a:moveTo>
                      <a:pt x="68589" y="0"/>
                    </a:moveTo>
                    <a:cubicBezTo>
                      <a:pt x="66034" y="1379"/>
                      <a:pt x="52946" y="8499"/>
                      <a:pt x="50902" y="10567"/>
                    </a:cubicBezTo>
                    <a:cubicBezTo>
                      <a:pt x="48867" y="12634"/>
                      <a:pt x="47367" y="15391"/>
                      <a:pt x="47391" y="18303"/>
                    </a:cubicBezTo>
                    <a:cubicBezTo>
                      <a:pt x="47399" y="20135"/>
                      <a:pt x="48016" y="21911"/>
                      <a:pt x="48559" y="23663"/>
                    </a:cubicBezTo>
                    <a:cubicBezTo>
                      <a:pt x="49410" y="26396"/>
                      <a:pt x="50124" y="29161"/>
                      <a:pt x="50708" y="31967"/>
                    </a:cubicBezTo>
                    <a:cubicBezTo>
                      <a:pt x="51284" y="34740"/>
                      <a:pt x="51721" y="37611"/>
                      <a:pt x="51211" y="40400"/>
                    </a:cubicBezTo>
                    <a:cubicBezTo>
                      <a:pt x="50700" y="43190"/>
                      <a:pt x="49062" y="45906"/>
                      <a:pt x="46467" y="47066"/>
                    </a:cubicBezTo>
                    <a:cubicBezTo>
                      <a:pt x="43766" y="48266"/>
                      <a:pt x="40588" y="47577"/>
                      <a:pt x="37863" y="46425"/>
                    </a:cubicBezTo>
                    <a:cubicBezTo>
                      <a:pt x="29129" y="42744"/>
                      <a:pt x="22764" y="34829"/>
                      <a:pt x="14103" y="30969"/>
                    </a:cubicBezTo>
                    <a:cubicBezTo>
                      <a:pt x="11070" y="29623"/>
                      <a:pt x="7453" y="28828"/>
                      <a:pt x="4502" y="30345"/>
                    </a:cubicBezTo>
                    <a:cubicBezTo>
                      <a:pt x="1493" y="31886"/>
                      <a:pt x="1" y="35494"/>
                      <a:pt x="58" y="38860"/>
                    </a:cubicBezTo>
                    <a:cubicBezTo>
                      <a:pt x="106" y="42233"/>
                      <a:pt x="1436" y="45452"/>
                      <a:pt x="2831" y="48526"/>
                    </a:cubicBezTo>
                    <a:cubicBezTo>
                      <a:pt x="4226" y="51599"/>
                      <a:pt x="5726" y="54705"/>
                      <a:pt x="6180" y="58046"/>
                    </a:cubicBezTo>
                    <a:cubicBezTo>
                      <a:pt x="6861" y="63163"/>
                      <a:pt x="4834" y="68572"/>
                      <a:pt x="942" y="71978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</p:grpSp>
        <p:sp>
          <p:nvSpPr>
            <p:cNvPr id="559" name="Google Shape;224;p7"/>
            <p:cNvSpPr/>
            <p:nvPr/>
          </p:nvSpPr>
          <p:spPr>
            <a:xfrm flipH="1" rot="10800000">
              <a:off x="-13680" y="-625680"/>
              <a:ext cx="9171360" cy="1163880"/>
            </a:xfrm>
            <a:prstGeom prst="round1Rect">
              <a:avLst>
                <a:gd name="adj" fmla="val 50000"/>
              </a:avLst>
            </a:prstGeom>
            <a:noFill/>
            <a:ln w="9525">
              <a:solidFill>
                <a:srgbClr val="303a3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sp>
        <p:nvSpPr>
          <p:cNvPr id="560" name="PlaceHolder 1"/>
          <p:cNvSpPr>
            <a:spLocks noGrp="1"/>
          </p:cNvSpPr>
          <p:nvPr>
            <p:ph type="body"/>
          </p:nvPr>
        </p:nvSpPr>
        <p:spPr>
          <a:xfrm>
            <a:off x="1103760" y="1360080"/>
            <a:ext cx="7063560" cy="3245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500" spc="-1" strike="noStrike">
                <a:solidFill>
                  <a:srgbClr val="000000"/>
                </a:solidFill>
                <a:latin typeface="Arial"/>
              </a:rPr>
              <a:t>Vázlatszöveg formátumának szerkesztése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1500" spc="-1" strike="noStrike">
                <a:solidFill>
                  <a:srgbClr val="000000"/>
                </a:solidFill>
                <a:latin typeface="Arial"/>
              </a:rPr>
              <a:t>Második vázlatszint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500" spc="-1" strike="noStrike">
                <a:solidFill>
                  <a:srgbClr val="000000"/>
                </a:solidFill>
                <a:latin typeface="Arial"/>
              </a:rPr>
              <a:t>Harmadik vázlatszint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1500" spc="-1" strike="noStrike">
                <a:solidFill>
                  <a:srgbClr val="000000"/>
                </a:solidFill>
                <a:latin typeface="Arial"/>
              </a:rPr>
              <a:t>Negyedik vázlatszint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500" spc="-1" strike="noStrike">
                <a:solidFill>
                  <a:srgbClr val="000000"/>
                </a:solidFill>
                <a:latin typeface="Arial"/>
              </a:rPr>
              <a:t>Ötödik vázlatszint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500" spc="-1" strike="noStrike">
                <a:solidFill>
                  <a:srgbClr val="000000"/>
                </a:solidFill>
                <a:latin typeface="Arial"/>
              </a:rPr>
              <a:t>Hatodik vázlatszint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500" spc="-1" strike="noStrike">
                <a:solidFill>
                  <a:srgbClr val="000000"/>
                </a:solidFill>
                <a:latin typeface="Arial"/>
              </a:rPr>
              <a:t>Hetedik vázlatszint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1" name="PlaceHolder 2"/>
          <p:cNvSpPr>
            <a:spLocks noGrp="1"/>
          </p:cNvSpPr>
          <p:nvPr>
            <p:ph type="title"/>
          </p:nvPr>
        </p:nvSpPr>
        <p:spPr>
          <a:xfrm>
            <a:off x="716760" y="551520"/>
            <a:ext cx="7710120" cy="577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indent="0">
              <a:buNone/>
            </a:pPr>
            <a:r>
              <a:rPr b="0" lang="hu-HU" sz="3200" spc="-1" strike="noStrike">
                <a:solidFill>
                  <a:srgbClr val="000000"/>
                </a:solidFill>
                <a:latin typeface="Arial"/>
              </a:rPr>
              <a:t>Címszöveg formátumának szerkesztése</a:t>
            </a: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  <p:sldLayoutId id="2147483764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7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7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image" Target="../media/image7.jpe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slideLayout" Target="../slideLayouts/slideLayout109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image" Target="../media/image11.jpeg"/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5" Type="http://schemas.openxmlformats.org/officeDocument/2006/relationships/image" Target="../media/image14.jpeg"/><Relationship Id="rId6" Type="http://schemas.openxmlformats.org/officeDocument/2006/relationships/slideLayout" Target="../slideLayouts/slideLayout109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slideLayout" Target="../slideLayouts/slideLayout12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hyperlink" Target="mailto:szentrozalia.klub@gmail.com" TargetMode="External"/><Relationship Id="rId3" Type="http://schemas.openxmlformats.org/officeDocument/2006/relationships/hyperlink" Target="http://www.szentrozalia.hu/" TargetMode="External"/><Relationship Id="rId4" Type="http://schemas.openxmlformats.org/officeDocument/2006/relationships/slideLayout" Target="../slideLayouts/slideLayout13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9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6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7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1139;p37"/>
          <p:cNvSpPr/>
          <p:nvPr/>
        </p:nvSpPr>
        <p:spPr>
          <a:xfrm>
            <a:off x="5231880" y="552240"/>
            <a:ext cx="3185640" cy="4038840"/>
          </a:xfrm>
          <a:prstGeom prst="round1Rect">
            <a:avLst>
              <a:gd name="adj" fmla="val 21715"/>
            </a:avLst>
          </a:prstGeom>
          <a:blipFill rotWithShape="0">
            <a:blip r:embed="rId1"/>
            <a:srcRect/>
            <a:stretch/>
          </a:blipFill>
          <a:ln w="9525">
            <a:solidFill>
              <a:srgbClr val="303a3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2" name="PlaceHolder 1"/>
          <p:cNvSpPr>
            <a:spLocks noGrp="1"/>
          </p:cNvSpPr>
          <p:nvPr>
            <p:ph type="title"/>
          </p:nvPr>
        </p:nvSpPr>
        <p:spPr>
          <a:xfrm>
            <a:off x="226080" y="987120"/>
            <a:ext cx="4832280" cy="2481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indent="0" algn="ctr">
              <a:lnSpc>
                <a:spcPct val="115000"/>
              </a:lnSpc>
              <a:spcAft>
                <a:spcPts val="201"/>
              </a:spcAft>
              <a:buNone/>
            </a:pPr>
            <a:r>
              <a:rPr b="1" lang="hu-HU" sz="3500" spc="-1" strike="noStrike">
                <a:solidFill>
                  <a:schemeClr val="dk1"/>
                </a:solidFill>
                <a:latin typeface="Azeret Mono SemiBold"/>
                <a:ea typeface="Azeret Mono SemiBold"/>
              </a:rPr>
              <a:t>Ne felejts! </a:t>
            </a:r>
            <a:r>
              <a:rPr b="0" lang="hu-HU" sz="3500" spc="-1" strike="noStrike">
                <a:solidFill>
                  <a:schemeClr val="dk1"/>
                </a:solidFill>
                <a:latin typeface="Azeret Mono SemiBold"/>
                <a:ea typeface="Azeret Mono SemiBold"/>
              </a:rPr>
              <a:t>memóriafejlesztő program az aktív időskorért</a:t>
            </a:r>
            <a:endParaRPr b="0" lang="hu-HU" sz="3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3" name="PlaceHolder 2"/>
          <p:cNvSpPr>
            <a:spLocks noGrp="1"/>
          </p:cNvSpPr>
          <p:nvPr>
            <p:ph type="subTitle"/>
          </p:nvPr>
        </p:nvSpPr>
        <p:spPr>
          <a:xfrm>
            <a:off x="716760" y="3841920"/>
            <a:ext cx="4341600" cy="515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indent="0" algn="ctr">
              <a:lnSpc>
                <a:spcPct val="115000"/>
              </a:lnSpc>
              <a:buNone/>
              <a:tabLst>
                <a:tab algn="l" pos="0"/>
              </a:tabLst>
            </a:pPr>
            <a:r>
              <a:rPr b="0" lang="hu-HU" sz="1700" spc="-1" strike="noStrike">
                <a:solidFill>
                  <a:schemeClr val="dk1"/>
                </a:solidFill>
                <a:latin typeface="Albert Sans"/>
                <a:ea typeface="Albert Sans"/>
              </a:rPr>
              <a:t>Békéscsaba, 2023. október 18.</a:t>
            </a:r>
            <a:endParaRPr b="0" lang="hu-HU" sz="17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814" name="Google Shape;1142;p37"/>
          <p:cNvGrpSpPr/>
          <p:nvPr/>
        </p:nvGrpSpPr>
        <p:grpSpPr>
          <a:xfrm>
            <a:off x="3830760" y="552240"/>
            <a:ext cx="1177200" cy="439920"/>
            <a:chOff x="3830760" y="552240"/>
            <a:chExt cx="1177200" cy="439920"/>
          </a:xfrm>
        </p:grpSpPr>
        <p:sp>
          <p:nvSpPr>
            <p:cNvPr id="815" name="Google Shape;1143;p37"/>
            <p:cNvSpPr/>
            <p:nvPr/>
          </p:nvSpPr>
          <p:spPr>
            <a:xfrm flipH="1">
              <a:off x="4952520" y="55224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80">
                  <a:moveTo>
                    <a:pt x="454" y="0"/>
                  </a:moveTo>
                  <a:cubicBezTo>
                    <a:pt x="146" y="0"/>
                    <a:pt x="0" y="365"/>
                    <a:pt x="211" y="576"/>
                  </a:cubicBezTo>
                  <a:cubicBezTo>
                    <a:pt x="280" y="647"/>
                    <a:pt x="365" y="679"/>
                    <a:pt x="448" y="679"/>
                  </a:cubicBezTo>
                  <a:cubicBezTo>
                    <a:pt x="622" y="679"/>
                    <a:pt x="789" y="543"/>
                    <a:pt x="795" y="341"/>
                  </a:cubicBezTo>
                  <a:cubicBezTo>
                    <a:pt x="795" y="154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816" name="Google Shape;1144;p37"/>
            <p:cNvSpPr/>
            <p:nvPr/>
          </p:nvSpPr>
          <p:spPr>
            <a:xfrm flipH="1">
              <a:off x="4728240" y="55224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80">
                  <a:moveTo>
                    <a:pt x="454" y="0"/>
                  </a:moveTo>
                  <a:cubicBezTo>
                    <a:pt x="154" y="0"/>
                    <a:pt x="0" y="365"/>
                    <a:pt x="219" y="576"/>
                  </a:cubicBezTo>
                  <a:cubicBezTo>
                    <a:pt x="288" y="647"/>
                    <a:pt x="373" y="679"/>
                    <a:pt x="456" y="679"/>
                  </a:cubicBezTo>
                  <a:cubicBezTo>
                    <a:pt x="629" y="679"/>
                    <a:pt x="795" y="543"/>
                    <a:pt x="795" y="341"/>
                  </a:cubicBezTo>
                  <a:cubicBezTo>
                    <a:pt x="795" y="154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817" name="Google Shape;1145;p37"/>
            <p:cNvSpPr/>
            <p:nvPr/>
          </p:nvSpPr>
          <p:spPr>
            <a:xfrm flipH="1">
              <a:off x="4503240" y="55224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6" h="680">
                  <a:moveTo>
                    <a:pt x="455" y="0"/>
                  </a:moveTo>
                  <a:cubicBezTo>
                    <a:pt x="155" y="0"/>
                    <a:pt x="1" y="365"/>
                    <a:pt x="211" y="576"/>
                  </a:cubicBezTo>
                  <a:cubicBezTo>
                    <a:pt x="280" y="647"/>
                    <a:pt x="366" y="679"/>
                    <a:pt x="451" y="679"/>
                  </a:cubicBezTo>
                  <a:cubicBezTo>
                    <a:pt x="626" y="679"/>
                    <a:pt x="795" y="543"/>
                    <a:pt x="795" y="341"/>
                  </a:cubicBezTo>
                  <a:cubicBezTo>
                    <a:pt x="795" y="154"/>
                    <a:pt x="641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818" name="Google Shape;1146;p37"/>
            <p:cNvSpPr/>
            <p:nvPr/>
          </p:nvSpPr>
          <p:spPr>
            <a:xfrm flipH="1">
              <a:off x="4279320" y="55224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6" h="680">
                  <a:moveTo>
                    <a:pt x="455" y="0"/>
                  </a:moveTo>
                  <a:cubicBezTo>
                    <a:pt x="155" y="0"/>
                    <a:pt x="1" y="365"/>
                    <a:pt x="220" y="576"/>
                  </a:cubicBezTo>
                  <a:cubicBezTo>
                    <a:pt x="289" y="647"/>
                    <a:pt x="374" y="679"/>
                    <a:pt x="457" y="679"/>
                  </a:cubicBezTo>
                  <a:cubicBezTo>
                    <a:pt x="630" y="679"/>
                    <a:pt x="796" y="543"/>
                    <a:pt x="796" y="341"/>
                  </a:cubicBezTo>
                  <a:cubicBezTo>
                    <a:pt x="796" y="154"/>
                    <a:pt x="650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819" name="Google Shape;1147;p37"/>
            <p:cNvSpPr/>
            <p:nvPr/>
          </p:nvSpPr>
          <p:spPr>
            <a:xfrm flipH="1">
              <a:off x="4054320" y="55224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80">
                  <a:moveTo>
                    <a:pt x="454" y="0"/>
                  </a:moveTo>
                  <a:cubicBezTo>
                    <a:pt x="154" y="0"/>
                    <a:pt x="0" y="365"/>
                    <a:pt x="211" y="576"/>
                  </a:cubicBezTo>
                  <a:cubicBezTo>
                    <a:pt x="282" y="647"/>
                    <a:pt x="369" y="679"/>
                    <a:pt x="454" y="679"/>
                  </a:cubicBezTo>
                  <a:cubicBezTo>
                    <a:pt x="629" y="679"/>
                    <a:pt x="795" y="543"/>
                    <a:pt x="795" y="341"/>
                  </a:cubicBezTo>
                  <a:cubicBezTo>
                    <a:pt x="795" y="154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820" name="Google Shape;1148;p37"/>
            <p:cNvSpPr/>
            <p:nvPr/>
          </p:nvSpPr>
          <p:spPr>
            <a:xfrm flipH="1">
              <a:off x="3830760" y="552240"/>
              <a:ext cx="54720" cy="47160"/>
            </a:xfrm>
            <a:custGeom>
              <a:avLst/>
              <a:gdLst>
                <a:gd name="textAreaLeft" fmla="*/ 360 w 54720"/>
                <a:gd name="textAreaRight" fmla="*/ 55440 w 5472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88" h="680">
                  <a:moveTo>
                    <a:pt x="455" y="0"/>
                  </a:moveTo>
                  <a:cubicBezTo>
                    <a:pt x="147" y="0"/>
                    <a:pt x="1" y="365"/>
                    <a:pt x="211" y="576"/>
                  </a:cubicBezTo>
                  <a:cubicBezTo>
                    <a:pt x="280" y="647"/>
                    <a:pt x="365" y="679"/>
                    <a:pt x="449" y="679"/>
                  </a:cubicBezTo>
                  <a:cubicBezTo>
                    <a:pt x="621" y="679"/>
                    <a:pt x="787" y="543"/>
                    <a:pt x="787" y="341"/>
                  </a:cubicBezTo>
                  <a:cubicBezTo>
                    <a:pt x="787" y="154"/>
                    <a:pt x="641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821" name="Google Shape;1149;p37"/>
            <p:cNvSpPr/>
            <p:nvPr/>
          </p:nvSpPr>
          <p:spPr>
            <a:xfrm flipH="1">
              <a:off x="4952520" y="74880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80">
                  <a:moveTo>
                    <a:pt x="454" y="0"/>
                  </a:moveTo>
                  <a:cubicBezTo>
                    <a:pt x="146" y="0"/>
                    <a:pt x="0" y="365"/>
                    <a:pt x="211" y="576"/>
                  </a:cubicBezTo>
                  <a:cubicBezTo>
                    <a:pt x="280" y="647"/>
                    <a:pt x="365" y="679"/>
                    <a:pt x="448" y="679"/>
                  </a:cubicBezTo>
                  <a:cubicBezTo>
                    <a:pt x="622" y="679"/>
                    <a:pt x="789" y="543"/>
                    <a:pt x="795" y="341"/>
                  </a:cubicBezTo>
                  <a:cubicBezTo>
                    <a:pt x="795" y="154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822" name="Google Shape;1150;p37"/>
            <p:cNvSpPr/>
            <p:nvPr/>
          </p:nvSpPr>
          <p:spPr>
            <a:xfrm flipH="1">
              <a:off x="4728240" y="74880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80">
                  <a:moveTo>
                    <a:pt x="454" y="0"/>
                  </a:moveTo>
                  <a:cubicBezTo>
                    <a:pt x="154" y="0"/>
                    <a:pt x="0" y="365"/>
                    <a:pt x="219" y="576"/>
                  </a:cubicBezTo>
                  <a:cubicBezTo>
                    <a:pt x="288" y="647"/>
                    <a:pt x="373" y="679"/>
                    <a:pt x="456" y="679"/>
                  </a:cubicBezTo>
                  <a:cubicBezTo>
                    <a:pt x="629" y="679"/>
                    <a:pt x="795" y="543"/>
                    <a:pt x="795" y="341"/>
                  </a:cubicBezTo>
                  <a:cubicBezTo>
                    <a:pt x="795" y="146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823" name="Google Shape;1151;p37"/>
            <p:cNvSpPr/>
            <p:nvPr/>
          </p:nvSpPr>
          <p:spPr>
            <a:xfrm flipH="1">
              <a:off x="4503240" y="74880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6" h="680">
                  <a:moveTo>
                    <a:pt x="455" y="0"/>
                  </a:moveTo>
                  <a:cubicBezTo>
                    <a:pt x="155" y="0"/>
                    <a:pt x="1" y="365"/>
                    <a:pt x="211" y="576"/>
                  </a:cubicBezTo>
                  <a:cubicBezTo>
                    <a:pt x="280" y="647"/>
                    <a:pt x="366" y="679"/>
                    <a:pt x="451" y="679"/>
                  </a:cubicBezTo>
                  <a:cubicBezTo>
                    <a:pt x="626" y="679"/>
                    <a:pt x="795" y="543"/>
                    <a:pt x="795" y="341"/>
                  </a:cubicBezTo>
                  <a:cubicBezTo>
                    <a:pt x="795" y="154"/>
                    <a:pt x="641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824" name="Google Shape;1152;p37"/>
            <p:cNvSpPr/>
            <p:nvPr/>
          </p:nvSpPr>
          <p:spPr>
            <a:xfrm flipH="1">
              <a:off x="4279320" y="74880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6" h="680">
                  <a:moveTo>
                    <a:pt x="455" y="0"/>
                  </a:moveTo>
                  <a:cubicBezTo>
                    <a:pt x="155" y="0"/>
                    <a:pt x="1" y="365"/>
                    <a:pt x="220" y="576"/>
                  </a:cubicBezTo>
                  <a:cubicBezTo>
                    <a:pt x="289" y="647"/>
                    <a:pt x="374" y="679"/>
                    <a:pt x="457" y="679"/>
                  </a:cubicBezTo>
                  <a:cubicBezTo>
                    <a:pt x="630" y="679"/>
                    <a:pt x="796" y="543"/>
                    <a:pt x="796" y="341"/>
                  </a:cubicBezTo>
                  <a:cubicBezTo>
                    <a:pt x="796" y="146"/>
                    <a:pt x="650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825" name="Google Shape;1153;p37"/>
            <p:cNvSpPr/>
            <p:nvPr/>
          </p:nvSpPr>
          <p:spPr>
            <a:xfrm flipH="1">
              <a:off x="4054320" y="74880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80">
                  <a:moveTo>
                    <a:pt x="454" y="0"/>
                  </a:moveTo>
                  <a:cubicBezTo>
                    <a:pt x="154" y="0"/>
                    <a:pt x="0" y="365"/>
                    <a:pt x="211" y="576"/>
                  </a:cubicBezTo>
                  <a:cubicBezTo>
                    <a:pt x="282" y="647"/>
                    <a:pt x="369" y="679"/>
                    <a:pt x="454" y="679"/>
                  </a:cubicBezTo>
                  <a:cubicBezTo>
                    <a:pt x="629" y="679"/>
                    <a:pt x="795" y="543"/>
                    <a:pt x="795" y="341"/>
                  </a:cubicBezTo>
                  <a:cubicBezTo>
                    <a:pt x="795" y="154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826" name="Google Shape;1154;p37"/>
            <p:cNvSpPr/>
            <p:nvPr/>
          </p:nvSpPr>
          <p:spPr>
            <a:xfrm flipH="1">
              <a:off x="3830760" y="748800"/>
              <a:ext cx="54720" cy="47160"/>
            </a:xfrm>
            <a:custGeom>
              <a:avLst/>
              <a:gdLst>
                <a:gd name="textAreaLeft" fmla="*/ 360 w 54720"/>
                <a:gd name="textAreaRight" fmla="*/ 55440 w 5472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88" h="680">
                  <a:moveTo>
                    <a:pt x="455" y="0"/>
                  </a:moveTo>
                  <a:cubicBezTo>
                    <a:pt x="147" y="0"/>
                    <a:pt x="1" y="365"/>
                    <a:pt x="211" y="576"/>
                  </a:cubicBezTo>
                  <a:cubicBezTo>
                    <a:pt x="280" y="647"/>
                    <a:pt x="365" y="679"/>
                    <a:pt x="449" y="679"/>
                  </a:cubicBezTo>
                  <a:cubicBezTo>
                    <a:pt x="621" y="679"/>
                    <a:pt x="787" y="543"/>
                    <a:pt x="787" y="341"/>
                  </a:cubicBezTo>
                  <a:cubicBezTo>
                    <a:pt x="787" y="146"/>
                    <a:pt x="641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827" name="Google Shape;1155;p37"/>
            <p:cNvSpPr/>
            <p:nvPr/>
          </p:nvSpPr>
          <p:spPr>
            <a:xfrm flipH="1">
              <a:off x="4952520" y="94500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79">
                  <a:moveTo>
                    <a:pt x="454" y="0"/>
                  </a:moveTo>
                  <a:cubicBezTo>
                    <a:pt x="146" y="0"/>
                    <a:pt x="0" y="365"/>
                    <a:pt x="211" y="576"/>
                  </a:cubicBezTo>
                  <a:cubicBezTo>
                    <a:pt x="280" y="647"/>
                    <a:pt x="365" y="679"/>
                    <a:pt x="448" y="679"/>
                  </a:cubicBezTo>
                  <a:cubicBezTo>
                    <a:pt x="622" y="679"/>
                    <a:pt x="789" y="543"/>
                    <a:pt x="795" y="341"/>
                  </a:cubicBezTo>
                  <a:cubicBezTo>
                    <a:pt x="795" y="154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828" name="Google Shape;1156;p37"/>
            <p:cNvSpPr/>
            <p:nvPr/>
          </p:nvSpPr>
          <p:spPr>
            <a:xfrm flipH="1">
              <a:off x="4728240" y="94500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79">
                  <a:moveTo>
                    <a:pt x="454" y="0"/>
                  </a:moveTo>
                  <a:cubicBezTo>
                    <a:pt x="154" y="0"/>
                    <a:pt x="0" y="365"/>
                    <a:pt x="219" y="576"/>
                  </a:cubicBezTo>
                  <a:cubicBezTo>
                    <a:pt x="288" y="647"/>
                    <a:pt x="373" y="679"/>
                    <a:pt x="456" y="679"/>
                  </a:cubicBezTo>
                  <a:cubicBezTo>
                    <a:pt x="629" y="679"/>
                    <a:pt x="795" y="543"/>
                    <a:pt x="795" y="341"/>
                  </a:cubicBezTo>
                  <a:cubicBezTo>
                    <a:pt x="795" y="146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829" name="Google Shape;1157;p37"/>
            <p:cNvSpPr/>
            <p:nvPr/>
          </p:nvSpPr>
          <p:spPr>
            <a:xfrm flipH="1">
              <a:off x="4503240" y="94500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6" h="679">
                  <a:moveTo>
                    <a:pt x="455" y="0"/>
                  </a:moveTo>
                  <a:cubicBezTo>
                    <a:pt x="155" y="0"/>
                    <a:pt x="1" y="365"/>
                    <a:pt x="211" y="576"/>
                  </a:cubicBezTo>
                  <a:cubicBezTo>
                    <a:pt x="280" y="647"/>
                    <a:pt x="366" y="679"/>
                    <a:pt x="451" y="679"/>
                  </a:cubicBezTo>
                  <a:cubicBezTo>
                    <a:pt x="626" y="679"/>
                    <a:pt x="795" y="543"/>
                    <a:pt x="795" y="341"/>
                  </a:cubicBezTo>
                  <a:cubicBezTo>
                    <a:pt x="795" y="154"/>
                    <a:pt x="641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830" name="Google Shape;1158;p37"/>
            <p:cNvSpPr/>
            <p:nvPr/>
          </p:nvSpPr>
          <p:spPr>
            <a:xfrm flipH="1">
              <a:off x="4279320" y="94500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6" h="679">
                  <a:moveTo>
                    <a:pt x="455" y="0"/>
                  </a:moveTo>
                  <a:cubicBezTo>
                    <a:pt x="155" y="0"/>
                    <a:pt x="1" y="365"/>
                    <a:pt x="220" y="576"/>
                  </a:cubicBezTo>
                  <a:cubicBezTo>
                    <a:pt x="289" y="647"/>
                    <a:pt x="374" y="679"/>
                    <a:pt x="457" y="679"/>
                  </a:cubicBezTo>
                  <a:cubicBezTo>
                    <a:pt x="630" y="679"/>
                    <a:pt x="796" y="543"/>
                    <a:pt x="796" y="341"/>
                  </a:cubicBezTo>
                  <a:cubicBezTo>
                    <a:pt x="796" y="146"/>
                    <a:pt x="650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831" name="Google Shape;1159;p37"/>
            <p:cNvSpPr/>
            <p:nvPr/>
          </p:nvSpPr>
          <p:spPr>
            <a:xfrm flipH="1">
              <a:off x="4054320" y="94500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79">
                  <a:moveTo>
                    <a:pt x="454" y="0"/>
                  </a:moveTo>
                  <a:cubicBezTo>
                    <a:pt x="154" y="0"/>
                    <a:pt x="0" y="365"/>
                    <a:pt x="211" y="576"/>
                  </a:cubicBezTo>
                  <a:cubicBezTo>
                    <a:pt x="282" y="647"/>
                    <a:pt x="369" y="679"/>
                    <a:pt x="454" y="679"/>
                  </a:cubicBezTo>
                  <a:cubicBezTo>
                    <a:pt x="629" y="679"/>
                    <a:pt x="795" y="543"/>
                    <a:pt x="795" y="341"/>
                  </a:cubicBezTo>
                  <a:cubicBezTo>
                    <a:pt x="795" y="154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832" name="Google Shape;1160;p37"/>
            <p:cNvSpPr/>
            <p:nvPr/>
          </p:nvSpPr>
          <p:spPr>
            <a:xfrm flipH="1">
              <a:off x="3830760" y="945000"/>
              <a:ext cx="54720" cy="47160"/>
            </a:xfrm>
            <a:custGeom>
              <a:avLst/>
              <a:gdLst>
                <a:gd name="textAreaLeft" fmla="*/ 360 w 54720"/>
                <a:gd name="textAreaRight" fmla="*/ 55440 w 5472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88" h="679">
                  <a:moveTo>
                    <a:pt x="455" y="0"/>
                  </a:moveTo>
                  <a:cubicBezTo>
                    <a:pt x="147" y="0"/>
                    <a:pt x="1" y="365"/>
                    <a:pt x="211" y="576"/>
                  </a:cubicBezTo>
                  <a:cubicBezTo>
                    <a:pt x="280" y="647"/>
                    <a:pt x="365" y="679"/>
                    <a:pt x="449" y="679"/>
                  </a:cubicBezTo>
                  <a:cubicBezTo>
                    <a:pt x="621" y="679"/>
                    <a:pt x="787" y="543"/>
                    <a:pt x="787" y="341"/>
                  </a:cubicBezTo>
                  <a:cubicBezTo>
                    <a:pt x="787" y="146"/>
                    <a:pt x="641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cxnSp>
        <p:nvCxnSpPr>
          <p:cNvPr id="833" name="Google Shape;1161;p37"/>
          <p:cNvCxnSpPr/>
          <p:nvPr/>
        </p:nvCxnSpPr>
        <p:spPr>
          <a:xfrm>
            <a:off x="716760" y="3677760"/>
            <a:ext cx="4201200" cy="360"/>
          </a:xfrm>
          <a:prstGeom prst="straightConnector1">
            <a:avLst/>
          </a:prstGeom>
          <a:ln w="9525">
            <a:solidFill>
              <a:srgbClr val="303a31"/>
            </a:solidFill>
            <a:round/>
          </a:ln>
        </p:spPr>
      </p:cxnSp>
      <p:grpSp>
        <p:nvGrpSpPr>
          <p:cNvPr id="834" name="Google Shape;1162;p37"/>
          <p:cNvGrpSpPr/>
          <p:nvPr/>
        </p:nvGrpSpPr>
        <p:grpSpPr>
          <a:xfrm>
            <a:off x="5605200" y="-372600"/>
            <a:ext cx="5643720" cy="7028280"/>
            <a:chOff x="5605200" y="-372600"/>
            <a:chExt cx="5643720" cy="7028280"/>
          </a:xfrm>
        </p:grpSpPr>
        <p:grpSp>
          <p:nvGrpSpPr>
            <p:cNvPr id="835" name="Google Shape;1163;p37"/>
            <p:cNvGrpSpPr/>
            <p:nvPr/>
          </p:nvGrpSpPr>
          <p:grpSpPr>
            <a:xfrm>
              <a:off x="5605200" y="-372600"/>
              <a:ext cx="5643720" cy="6562080"/>
              <a:chOff x="5605200" y="-372600"/>
              <a:chExt cx="5643720" cy="6562080"/>
            </a:xfrm>
          </p:grpSpPr>
          <p:sp>
            <p:nvSpPr>
              <p:cNvPr id="836" name="Google Shape;1164;p37"/>
              <p:cNvSpPr/>
              <p:nvPr/>
            </p:nvSpPr>
            <p:spPr>
              <a:xfrm rot="17232600">
                <a:off x="4980960" y="1520640"/>
                <a:ext cx="5773680" cy="2949480"/>
              </a:xfrm>
              <a:custGeom>
                <a:avLst/>
                <a:gdLst>
                  <a:gd name="textAreaLeft" fmla="*/ 0 w 5773680"/>
                  <a:gd name="textAreaRight" fmla="*/ 5774040 w 5773680"/>
                  <a:gd name="textAreaTop" fmla="*/ 0 h 2949480"/>
                  <a:gd name="textAreaBottom" fmla="*/ 2949840 h 2949480"/>
                </a:gdLst>
                <a:ahLst/>
                <a:rect l="textAreaLeft" t="textAreaTop" r="textAreaRight" b="textAreaBottom"/>
                <a:pathLst>
                  <a:path fill="none" w="109750" h="56068">
                    <a:moveTo>
                      <a:pt x="0" y="53521"/>
                    </a:moveTo>
                    <a:cubicBezTo>
                      <a:pt x="9358" y="56068"/>
                      <a:pt x="20095" y="52256"/>
                      <a:pt x="25747" y="44390"/>
                    </a:cubicBezTo>
                    <a:cubicBezTo>
                      <a:pt x="29063" y="39776"/>
                      <a:pt x="30637" y="34148"/>
                      <a:pt x="33499" y="29250"/>
                    </a:cubicBezTo>
                    <a:cubicBezTo>
                      <a:pt x="36362" y="24344"/>
                      <a:pt x="41333" y="19892"/>
                      <a:pt x="46985" y="20411"/>
                    </a:cubicBezTo>
                    <a:cubicBezTo>
                      <a:pt x="49799" y="20679"/>
                      <a:pt x="52353" y="22147"/>
                      <a:pt x="54705" y="23720"/>
                    </a:cubicBezTo>
                    <a:cubicBezTo>
                      <a:pt x="62100" y="28667"/>
                      <a:pt x="69309" y="35316"/>
                      <a:pt x="78205" y="35422"/>
                    </a:cubicBezTo>
                    <a:cubicBezTo>
                      <a:pt x="80549" y="35454"/>
                      <a:pt x="83265" y="34724"/>
                      <a:pt x="84165" y="32559"/>
                    </a:cubicBezTo>
                    <a:cubicBezTo>
                      <a:pt x="85147" y="30199"/>
                      <a:pt x="83452" y="27685"/>
                      <a:pt x="82641" y="25269"/>
                    </a:cubicBezTo>
                    <a:cubicBezTo>
                      <a:pt x="81092" y="20671"/>
                      <a:pt x="83087" y="15132"/>
                      <a:pt x="87214" y="12586"/>
                    </a:cubicBezTo>
                    <a:cubicBezTo>
                      <a:pt x="89493" y="11175"/>
                      <a:pt x="92202" y="10672"/>
                      <a:pt x="94756" y="9861"/>
                    </a:cubicBezTo>
                    <a:cubicBezTo>
                      <a:pt x="100570" y="8029"/>
                      <a:pt x="105760" y="4615"/>
                      <a:pt x="109750" y="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37" name="Google Shape;1165;p37"/>
              <p:cNvSpPr/>
              <p:nvPr/>
            </p:nvSpPr>
            <p:spPr>
              <a:xfrm rot="17232600">
                <a:off x="5091480" y="1442880"/>
                <a:ext cx="5635080" cy="2951280"/>
              </a:xfrm>
              <a:custGeom>
                <a:avLst/>
                <a:gdLst>
                  <a:gd name="textAreaLeft" fmla="*/ 0 w 5635080"/>
                  <a:gd name="textAreaRight" fmla="*/ 5635440 w 5635080"/>
                  <a:gd name="textAreaTop" fmla="*/ 0 h 2951280"/>
                  <a:gd name="textAreaBottom" fmla="*/ 2951640 h 2951280"/>
                </a:gdLst>
                <a:ahLst/>
                <a:rect l="textAreaLeft" t="textAreaTop" r="textAreaRight" b="textAreaBottom"/>
                <a:pathLst>
                  <a:path fill="none" w="107115" h="56101">
                    <a:moveTo>
                      <a:pt x="107115" y="1"/>
                    </a:moveTo>
                    <a:cubicBezTo>
                      <a:pt x="103263" y="4380"/>
                      <a:pt x="97643" y="7964"/>
                      <a:pt x="92008" y="9861"/>
                    </a:cubicBezTo>
                    <a:cubicBezTo>
                      <a:pt x="91683" y="9975"/>
                      <a:pt x="91359" y="10080"/>
                      <a:pt x="91034" y="10186"/>
                    </a:cubicBezTo>
                    <a:cubicBezTo>
                      <a:pt x="88804" y="10899"/>
                      <a:pt x="86558" y="11564"/>
                      <a:pt x="84669" y="12870"/>
                    </a:cubicBezTo>
                    <a:cubicBezTo>
                      <a:pt x="84377" y="13073"/>
                      <a:pt x="84093" y="13292"/>
                      <a:pt x="83825" y="13527"/>
                    </a:cubicBezTo>
                    <a:cubicBezTo>
                      <a:pt x="82568" y="14654"/>
                      <a:pt x="81587" y="16057"/>
                      <a:pt x="80963" y="17622"/>
                    </a:cubicBezTo>
                    <a:cubicBezTo>
                      <a:pt x="79965" y="20063"/>
                      <a:pt x="79746" y="22869"/>
                      <a:pt x="80509" y="25439"/>
                    </a:cubicBezTo>
                    <a:cubicBezTo>
                      <a:pt x="80533" y="25528"/>
                      <a:pt x="80565" y="25618"/>
                      <a:pt x="80590" y="25699"/>
                    </a:cubicBezTo>
                    <a:cubicBezTo>
                      <a:pt x="81393" y="28131"/>
                      <a:pt x="82998" y="30670"/>
                      <a:pt x="82049" y="33046"/>
                    </a:cubicBezTo>
                    <a:cubicBezTo>
                      <a:pt x="81174" y="35235"/>
                      <a:pt x="78538" y="36078"/>
                      <a:pt x="76203" y="36135"/>
                    </a:cubicBezTo>
                    <a:cubicBezTo>
                      <a:pt x="75992" y="36135"/>
                      <a:pt x="75789" y="36135"/>
                      <a:pt x="75586" y="36135"/>
                    </a:cubicBezTo>
                    <a:cubicBezTo>
                      <a:pt x="72886" y="36087"/>
                      <a:pt x="70299" y="35373"/>
                      <a:pt x="67834" y="34286"/>
                    </a:cubicBezTo>
                    <a:cubicBezTo>
                      <a:pt x="62425" y="31910"/>
                      <a:pt x="57543" y="27791"/>
                      <a:pt x="52556" y="24434"/>
                    </a:cubicBezTo>
                    <a:cubicBezTo>
                      <a:pt x="50480" y="23039"/>
                      <a:pt x="48250" y="21725"/>
                      <a:pt x="45826" y="21214"/>
                    </a:cubicBezTo>
                    <a:cubicBezTo>
                      <a:pt x="45485" y="21141"/>
                      <a:pt x="45153" y="21085"/>
                      <a:pt x="44812" y="21044"/>
                    </a:cubicBezTo>
                    <a:cubicBezTo>
                      <a:pt x="42112" y="20744"/>
                      <a:pt x="39541" y="21539"/>
                      <a:pt x="37295" y="23039"/>
                    </a:cubicBezTo>
                    <a:cubicBezTo>
                      <a:pt x="34805" y="24701"/>
                      <a:pt x="32778" y="27231"/>
                      <a:pt x="31359" y="29851"/>
                    </a:cubicBezTo>
                    <a:cubicBezTo>
                      <a:pt x="29332" y="33589"/>
                      <a:pt x="28042" y="37692"/>
                      <a:pt x="26226" y="41463"/>
                    </a:cubicBezTo>
                    <a:cubicBezTo>
                      <a:pt x="25666" y="42623"/>
                      <a:pt x="25042" y="43742"/>
                      <a:pt x="24344" y="44820"/>
                    </a:cubicBezTo>
                    <a:cubicBezTo>
                      <a:pt x="22739" y="47245"/>
                      <a:pt x="20687" y="49337"/>
                      <a:pt x="18287" y="50975"/>
                    </a:cubicBezTo>
                    <a:cubicBezTo>
                      <a:pt x="13040" y="54584"/>
                      <a:pt x="6269" y="56100"/>
                      <a:pt x="1" y="54673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38" name="Google Shape;1166;p37"/>
              <p:cNvSpPr/>
              <p:nvPr/>
            </p:nvSpPr>
            <p:spPr>
              <a:xfrm rot="17232600">
                <a:off x="5221800" y="1350720"/>
                <a:ext cx="5496480" cy="2994480"/>
              </a:xfrm>
              <a:custGeom>
                <a:avLst/>
                <a:gdLst>
                  <a:gd name="textAreaLeft" fmla="*/ 0 w 5496480"/>
                  <a:gd name="textAreaRight" fmla="*/ 5496840 w 5496480"/>
                  <a:gd name="textAreaTop" fmla="*/ 0 h 2994480"/>
                  <a:gd name="textAreaBottom" fmla="*/ 2994840 h 2994480"/>
                </a:gdLst>
                <a:ahLst/>
                <a:rect l="textAreaLeft" t="textAreaTop" r="textAreaRight" b="textAreaBottom"/>
                <a:pathLst>
                  <a:path fill="none" w="104480" h="56928">
                    <a:moveTo>
                      <a:pt x="104479" y="1"/>
                    </a:moveTo>
                    <a:cubicBezTo>
                      <a:pt x="100733" y="4169"/>
                      <a:pt x="94740" y="7883"/>
                      <a:pt x="89258" y="9861"/>
                    </a:cubicBezTo>
                    <a:cubicBezTo>
                      <a:pt x="88926" y="9983"/>
                      <a:pt x="88601" y="10097"/>
                      <a:pt x="88293" y="10210"/>
                    </a:cubicBezTo>
                    <a:cubicBezTo>
                      <a:pt x="86096" y="10989"/>
                      <a:pt x="83906" y="11767"/>
                      <a:pt x="82122" y="13146"/>
                    </a:cubicBezTo>
                    <a:cubicBezTo>
                      <a:pt x="81846" y="13365"/>
                      <a:pt x="81579" y="13600"/>
                      <a:pt x="81327" y="13843"/>
                    </a:cubicBezTo>
                    <a:cubicBezTo>
                      <a:pt x="80152" y="15003"/>
                      <a:pt x="79300" y="16438"/>
                      <a:pt x="78732" y="18019"/>
                    </a:cubicBezTo>
                    <a:cubicBezTo>
                      <a:pt x="77865" y="20476"/>
                      <a:pt x="77703" y="23290"/>
                      <a:pt x="78457" y="25869"/>
                    </a:cubicBezTo>
                    <a:cubicBezTo>
                      <a:pt x="78481" y="25958"/>
                      <a:pt x="78513" y="26047"/>
                      <a:pt x="78538" y="26137"/>
                    </a:cubicBezTo>
                    <a:cubicBezTo>
                      <a:pt x="79324" y="28586"/>
                      <a:pt x="80849" y="31140"/>
                      <a:pt x="79924" y="33540"/>
                    </a:cubicBezTo>
                    <a:cubicBezTo>
                      <a:pt x="79081" y="35746"/>
                      <a:pt x="76527" y="36703"/>
                      <a:pt x="74199" y="36841"/>
                    </a:cubicBezTo>
                    <a:cubicBezTo>
                      <a:pt x="73989" y="36849"/>
                      <a:pt x="73786" y="36857"/>
                      <a:pt x="73575" y="36865"/>
                    </a:cubicBezTo>
                    <a:cubicBezTo>
                      <a:pt x="70875" y="36906"/>
                      <a:pt x="68255" y="36184"/>
                      <a:pt x="65774" y="35097"/>
                    </a:cubicBezTo>
                    <a:cubicBezTo>
                      <a:pt x="60316" y="32705"/>
                      <a:pt x="55427" y="28545"/>
                      <a:pt x="50407" y="25147"/>
                    </a:cubicBezTo>
                    <a:cubicBezTo>
                      <a:pt x="48315" y="23736"/>
                      <a:pt x="46077" y="22414"/>
                      <a:pt x="43644" y="21855"/>
                    </a:cubicBezTo>
                    <a:cubicBezTo>
                      <a:pt x="43303" y="21782"/>
                      <a:pt x="42971" y="21717"/>
                      <a:pt x="42622" y="21677"/>
                    </a:cubicBezTo>
                    <a:cubicBezTo>
                      <a:pt x="39922" y="21320"/>
                      <a:pt x="37311" y="22033"/>
                      <a:pt x="35040" y="23525"/>
                    </a:cubicBezTo>
                    <a:cubicBezTo>
                      <a:pt x="32510" y="25180"/>
                      <a:pt x="30540" y="27783"/>
                      <a:pt x="29201" y="30443"/>
                    </a:cubicBezTo>
                    <a:cubicBezTo>
                      <a:pt x="27336" y="34165"/>
                      <a:pt x="26201" y="38203"/>
                      <a:pt x="24595" y="41925"/>
                    </a:cubicBezTo>
                    <a:cubicBezTo>
                      <a:pt x="24109" y="43069"/>
                      <a:pt x="23549" y="44180"/>
                      <a:pt x="22925" y="45250"/>
                    </a:cubicBezTo>
                    <a:cubicBezTo>
                      <a:pt x="21506" y="47650"/>
                      <a:pt x="19633" y="49751"/>
                      <a:pt x="17411" y="51437"/>
                    </a:cubicBezTo>
                    <a:cubicBezTo>
                      <a:pt x="12570" y="55151"/>
                      <a:pt x="6115" y="56927"/>
                      <a:pt x="0" y="5581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39" name="Google Shape;1167;p37"/>
              <p:cNvSpPr/>
              <p:nvPr/>
            </p:nvSpPr>
            <p:spPr>
              <a:xfrm rot="17232600">
                <a:off x="5352120" y="1258200"/>
                <a:ext cx="5358600" cy="3038400"/>
              </a:xfrm>
              <a:custGeom>
                <a:avLst/>
                <a:gdLst>
                  <a:gd name="textAreaLeft" fmla="*/ 0 w 5358600"/>
                  <a:gd name="textAreaRight" fmla="*/ 5358960 w 5358600"/>
                  <a:gd name="textAreaTop" fmla="*/ 0 h 3038400"/>
                  <a:gd name="textAreaBottom" fmla="*/ 3038760 h 3038400"/>
                </a:gdLst>
                <a:ahLst/>
                <a:rect l="textAreaLeft" t="textAreaTop" r="textAreaRight" b="textAreaBottom"/>
                <a:pathLst>
                  <a:path fill="none" w="101861" h="57763">
                    <a:moveTo>
                      <a:pt x="101860" y="1"/>
                    </a:moveTo>
                    <a:cubicBezTo>
                      <a:pt x="98211" y="3966"/>
                      <a:pt x="91854" y="7802"/>
                      <a:pt x="86526" y="9861"/>
                    </a:cubicBezTo>
                    <a:cubicBezTo>
                      <a:pt x="86185" y="9991"/>
                      <a:pt x="85869" y="10121"/>
                      <a:pt x="85561" y="10234"/>
                    </a:cubicBezTo>
                    <a:cubicBezTo>
                      <a:pt x="83388" y="11078"/>
                      <a:pt x="81271" y="11978"/>
                      <a:pt x="79593" y="13438"/>
                    </a:cubicBezTo>
                    <a:cubicBezTo>
                      <a:pt x="79325" y="13665"/>
                      <a:pt x="79082" y="13908"/>
                      <a:pt x="78846" y="14167"/>
                    </a:cubicBezTo>
                    <a:cubicBezTo>
                      <a:pt x="77752" y="15368"/>
                      <a:pt x="77006" y="16844"/>
                      <a:pt x="76519" y="18433"/>
                    </a:cubicBezTo>
                    <a:cubicBezTo>
                      <a:pt x="75765" y="20906"/>
                      <a:pt x="75668" y="23712"/>
                      <a:pt x="76414" y="26307"/>
                    </a:cubicBezTo>
                    <a:cubicBezTo>
                      <a:pt x="76438" y="26396"/>
                      <a:pt x="76471" y="26485"/>
                      <a:pt x="76495" y="26575"/>
                    </a:cubicBezTo>
                    <a:cubicBezTo>
                      <a:pt x="77257" y="29048"/>
                      <a:pt x="78701" y="31610"/>
                      <a:pt x="77809" y="34027"/>
                    </a:cubicBezTo>
                    <a:cubicBezTo>
                      <a:pt x="76989" y="36265"/>
                      <a:pt x="74516" y="37327"/>
                      <a:pt x="72197" y="37546"/>
                    </a:cubicBezTo>
                    <a:cubicBezTo>
                      <a:pt x="71994" y="37563"/>
                      <a:pt x="71783" y="37579"/>
                      <a:pt x="71581" y="37587"/>
                    </a:cubicBezTo>
                    <a:cubicBezTo>
                      <a:pt x="68872" y="37717"/>
                      <a:pt x="66212" y="37003"/>
                      <a:pt x="63715" y="35908"/>
                    </a:cubicBezTo>
                    <a:cubicBezTo>
                      <a:pt x="58209" y="33500"/>
                      <a:pt x="53311" y="29299"/>
                      <a:pt x="48259" y="25869"/>
                    </a:cubicBezTo>
                    <a:cubicBezTo>
                      <a:pt x="46150" y="24442"/>
                      <a:pt x="43912" y="23112"/>
                      <a:pt x="41463" y="22520"/>
                    </a:cubicBezTo>
                    <a:cubicBezTo>
                      <a:pt x="41131" y="22431"/>
                      <a:pt x="40790" y="22366"/>
                      <a:pt x="40441" y="22317"/>
                    </a:cubicBezTo>
                    <a:cubicBezTo>
                      <a:pt x="37733" y="21912"/>
                      <a:pt x="35089" y="22536"/>
                      <a:pt x="32786" y="24020"/>
                    </a:cubicBezTo>
                    <a:cubicBezTo>
                      <a:pt x="30232" y="25666"/>
                      <a:pt x="28302" y="28350"/>
                      <a:pt x="27053" y="31051"/>
                    </a:cubicBezTo>
                    <a:cubicBezTo>
                      <a:pt x="25342" y="34757"/>
                      <a:pt x="24369" y="38722"/>
                      <a:pt x="22974" y="42404"/>
                    </a:cubicBezTo>
                    <a:cubicBezTo>
                      <a:pt x="22552" y="43531"/>
                      <a:pt x="22066" y="44626"/>
                      <a:pt x="21515" y="45696"/>
                    </a:cubicBezTo>
                    <a:cubicBezTo>
                      <a:pt x="20266" y="48064"/>
                      <a:pt x="18579" y="50180"/>
                      <a:pt x="16544" y="51916"/>
                    </a:cubicBezTo>
                    <a:cubicBezTo>
                      <a:pt x="12092" y="55735"/>
                      <a:pt x="5953" y="57763"/>
                      <a:pt x="1" y="56984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40" name="Google Shape;1168;p37"/>
              <p:cNvSpPr/>
              <p:nvPr/>
            </p:nvSpPr>
            <p:spPr>
              <a:xfrm rot="17232600">
                <a:off x="5483160" y="1166040"/>
                <a:ext cx="5219280" cy="3082320"/>
              </a:xfrm>
              <a:custGeom>
                <a:avLst/>
                <a:gdLst>
                  <a:gd name="textAreaLeft" fmla="*/ 0 w 5219280"/>
                  <a:gd name="textAreaRight" fmla="*/ 5219640 w 5219280"/>
                  <a:gd name="textAreaTop" fmla="*/ 0 h 3082320"/>
                  <a:gd name="textAreaBottom" fmla="*/ 3082680 h 3082320"/>
                </a:gdLst>
                <a:ahLst/>
                <a:rect l="textAreaLeft" t="textAreaTop" r="textAreaRight" b="textAreaBottom"/>
                <a:pathLst>
                  <a:path fill="none" w="99217" h="58598">
                    <a:moveTo>
                      <a:pt x="99216" y="1"/>
                    </a:moveTo>
                    <a:cubicBezTo>
                      <a:pt x="95673" y="3747"/>
                      <a:pt x="88950" y="7745"/>
                      <a:pt x="83768" y="9862"/>
                    </a:cubicBezTo>
                    <a:cubicBezTo>
                      <a:pt x="83428" y="9999"/>
                      <a:pt x="83112" y="10137"/>
                      <a:pt x="82820" y="10259"/>
                    </a:cubicBezTo>
                    <a:cubicBezTo>
                      <a:pt x="80671" y="11175"/>
                      <a:pt x="78611" y="12181"/>
                      <a:pt x="77038" y="13721"/>
                    </a:cubicBezTo>
                    <a:cubicBezTo>
                      <a:pt x="76795" y="13957"/>
                      <a:pt x="76559" y="14216"/>
                      <a:pt x="76349" y="14484"/>
                    </a:cubicBezTo>
                    <a:cubicBezTo>
                      <a:pt x="75343" y="15733"/>
                      <a:pt x="74694" y="17225"/>
                      <a:pt x="74289" y="18830"/>
                    </a:cubicBezTo>
                    <a:cubicBezTo>
                      <a:pt x="73664" y="21328"/>
                      <a:pt x="73632" y="24134"/>
                      <a:pt x="74362" y="26745"/>
                    </a:cubicBezTo>
                    <a:cubicBezTo>
                      <a:pt x="74386" y="26834"/>
                      <a:pt x="74410" y="26923"/>
                      <a:pt x="74435" y="27012"/>
                    </a:cubicBezTo>
                    <a:cubicBezTo>
                      <a:pt x="75189" y="29494"/>
                      <a:pt x="76551" y="32081"/>
                      <a:pt x="75692" y="34514"/>
                    </a:cubicBezTo>
                    <a:cubicBezTo>
                      <a:pt x="74897" y="36776"/>
                      <a:pt x="72505" y="37952"/>
                      <a:pt x="70194" y="38252"/>
                    </a:cubicBezTo>
                    <a:cubicBezTo>
                      <a:pt x="69991" y="38276"/>
                      <a:pt x="69780" y="38301"/>
                      <a:pt x="69569" y="38317"/>
                    </a:cubicBezTo>
                    <a:cubicBezTo>
                      <a:pt x="66869" y="38519"/>
                      <a:pt x="64168" y="37814"/>
                      <a:pt x="61647" y="36711"/>
                    </a:cubicBezTo>
                    <a:cubicBezTo>
                      <a:pt x="56092" y="34295"/>
                      <a:pt x="51186" y="30053"/>
                      <a:pt x="46101" y="26583"/>
                    </a:cubicBezTo>
                    <a:cubicBezTo>
                      <a:pt x="43985" y="25147"/>
                      <a:pt x="41738" y="23801"/>
                      <a:pt x="39289" y="23161"/>
                    </a:cubicBezTo>
                    <a:cubicBezTo>
                      <a:pt x="38949" y="23080"/>
                      <a:pt x="38608" y="23007"/>
                      <a:pt x="38260" y="22942"/>
                    </a:cubicBezTo>
                    <a:cubicBezTo>
                      <a:pt x="35584" y="22479"/>
                      <a:pt x="32826" y="23039"/>
                      <a:pt x="30540" y="24507"/>
                    </a:cubicBezTo>
                    <a:cubicBezTo>
                      <a:pt x="27945" y="26145"/>
                      <a:pt x="26063" y="28902"/>
                      <a:pt x="24904" y="31651"/>
                    </a:cubicBezTo>
                    <a:cubicBezTo>
                      <a:pt x="23347" y="35341"/>
                      <a:pt x="22528" y="39241"/>
                      <a:pt x="21352" y="42874"/>
                    </a:cubicBezTo>
                    <a:cubicBezTo>
                      <a:pt x="20995" y="43985"/>
                      <a:pt x="20582" y="45072"/>
                      <a:pt x="20103" y="46126"/>
                    </a:cubicBezTo>
                    <a:cubicBezTo>
                      <a:pt x="19033" y="48478"/>
                      <a:pt x="17533" y="50602"/>
                      <a:pt x="15676" y="52386"/>
                    </a:cubicBezTo>
                    <a:cubicBezTo>
                      <a:pt x="11621" y="56303"/>
                      <a:pt x="5790" y="58598"/>
                      <a:pt x="0" y="5813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41" name="Google Shape;1169;p37"/>
              <p:cNvSpPr/>
              <p:nvPr/>
            </p:nvSpPr>
            <p:spPr>
              <a:xfrm rot="17232600">
                <a:off x="5613480" y="1073520"/>
                <a:ext cx="5081040" cy="3125880"/>
              </a:xfrm>
              <a:custGeom>
                <a:avLst/>
                <a:gdLst>
                  <a:gd name="textAreaLeft" fmla="*/ 0 w 5081040"/>
                  <a:gd name="textAreaRight" fmla="*/ 5081400 w 5081040"/>
                  <a:gd name="textAreaTop" fmla="*/ 0 h 3125880"/>
                  <a:gd name="textAreaBottom" fmla="*/ 3126240 h 3125880"/>
                </a:gdLst>
                <a:ahLst/>
                <a:rect l="textAreaLeft" t="textAreaTop" r="textAreaRight" b="textAreaBottom"/>
                <a:pathLst>
                  <a:path fill="none" w="96589" h="59426">
                    <a:moveTo>
                      <a:pt x="96589" y="1"/>
                    </a:moveTo>
                    <a:cubicBezTo>
                      <a:pt x="93142" y="3544"/>
                      <a:pt x="86055" y="7680"/>
                      <a:pt x="81019" y="9862"/>
                    </a:cubicBezTo>
                    <a:cubicBezTo>
                      <a:pt x="80678" y="10008"/>
                      <a:pt x="80362" y="10153"/>
                      <a:pt x="80078" y="10283"/>
                    </a:cubicBezTo>
                    <a:cubicBezTo>
                      <a:pt x="77962" y="11256"/>
                      <a:pt x="75967" y="12384"/>
                      <a:pt x="74491" y="14005"/>
                    </a:cubicBezTo>
                    <a:cubicBezTo>
                      <a:pt x="74264" y="14257"/>
                      <a:pt x="74053" y="14524"/>
                      <a:pt x="73851" y="14800"/>
                    </a:cubicBezTo>
                    <a:cubicBezTo>
                      <a:pt x="72934" y="16106"/>
                      <a:pt x="72391" y="17614"/>
                      <a:pt x="72066" y="19236"/>
                    </a:cubicBezTo>
                    <a:cubicBezTo>
                      <a:pt x="71564" y="21750"/>
                      <a:pt x="71588" y="24547"/>
                      <a:pt x="72310" y="27175"/>
                    </a:cubicBezTo>
                    <a:cubicBezTo>
                      <a:pt x="72334" y="27272"/>
                      <a:pt x="72358" y="27361"/>
                      <a:pt x="72383" y="27450"/>
                    </a:cubicBezTo>
                    <a:cubicBezTo>
                      <a:pt x="73121" y="29948"/>
                      <a:pt x="74402" y="32543"/>
                      <a:pt x="73567" y="35008"/>
                    </a:cubicBezTo>
                    <a:cubicBezTo>
                      <a:pt x="72804" y="37295"/>
                      <a:pt x="70493" y="38576"/>
                      <a:pt x="68182" y="38957"/>
                    </a:cubicBezTo>
                    <a:cubicBezTo>
                      <a:pt x="67979" y="38998"/>
                      <a:pt x="67777" y="39022"/>
                      <a:pt x="67566" y="39047"/>
                    </a:cubicBezTo>
                    <a:cubicBezTo>
                      <a:pt x="64866" y="39339"/>
                      <a:pt x="62125" y="38625"/>
                      <a:pt x="59586" y="37522"/>
                    </a:cubicBezTo>
                    <a:cubicBezTo>
                      <a:pt x="53975" y="35097"/>
                      <a:pt x="49061" y="30808"/>
                      <a:pt x="43952" y="27304"/>
                    </a:cubicBezTo>
                    <a:cubicBezTo>
                      <a:pt x="41819" y="25845"/>
                      <a:pt x="39565" y="24491"/>
                      <a:pt x="37108" y="23818"/>
                    </a:cubicBezTo>
                    <a:cubicBezTo>
                      <a:pt x="36775" y="23720"/>
                      <a:pt x="36427" y="23639"/>
                      <a:pt x="36086" y="23574"/>
                    </a:cubicBezTo>
                    <a:cubicBezTo>
                      <a:pt x="33361" y="23071"/>
                      <a:pt x="30637" y="23526"/>
                      <a:pt x="28293" y="24993"/>
                    </a:cubicBezTo>
                    <a:cubicBezTo>
                      <a:pt x="25666" y="26623"/>
                      <a:pt x="23833" y="29453"/>
                      <a:pt x="22754" y="32251"/>
                    </a:cubicBezTo>
                    <a:cubicBezTo>
                      <a:pt x="21343" y="35916"/>
                      <a:pt x="20695" y="39760"/>
                      <a:pt x="19730" y="43344"/>
                    </a:cubicBezTo>
                    <a:cubicBezTo>
                      <a:pt x="19438" y="44439"/>
                      <a:pt x="19089" y="45510"/>
                      <a:pt x="18692" y="46564"/>
                    </a:cubicBezTo>
                    <a:cubicBezTo>
                      <a:pt x="17792" y="48883"/>
                      <a:pt x="16478" y="51016"/>
                      <a:pt x="14807" y="52857"/>
                    </a:cubicBezTo>
                    <a:cubicBezTo>
                      <a:pt x="11142" y="56871"/>
                      <a:pt x="5636" y="59425"/>
                      <a:pt x="0" y="59287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42" name="Google Shape;1170;p37"/>
              <p:cNvSpPr/>
              <p:nvPr/>
            </p:nvSpPr>
            <p:spPr>
              <a:xfrm rot="17232600">
                <a:off x="5748120" y="978120"/>
                <a:ext cx="4942800" cy="3179160"/>
              </a:xfrm>
              <a:custGeom>
                <a:avLst/>
                <a:gdLst>
                  <a:gd name="textAreaLeft" fmla="*/ 0 w 4942800"/>
                  <a:gd name="textAreaRight" fmla="*/ 4943160 w 4942800"/>
                  <a:gd name="textAreaTop" fmla="*/ 0 h 3179160"/>
                  <a:gd name="textAreaBottom" fmla="*/ 3179520 h 3179160"/>
                </a:gdLst>
                <a:ahLst/>
                <a:rect l="textAreaLeft" t="textAreaTop" r="textAreaRight" b="textAreaBottom"/>
                <a:pathLst>
                  <a:path fill="none" w="93962" h="60439">
                    <a:moveTo>
                      <a:pt x="93962" y="1"/>
                    </a:moveTo>
                    <a:cubicBezTo>
                      <a:pt x="90621" y="3334"/>
                      <a:pt x="83177" y="7615"/>
                      <a:pt x="78279" y="9862"/>
                    </a:cubicBezTo>
                    <a:cubicBezTo>
                      <a:pt x="77938" y="10024"/>
                      <a:pt x="77622" y="10178"/>
                      <a:pt x="77346" y="10308"/>
                    </a:cubicBezTo>
                    <a:cubicBezTo>
                      <a:pt x="75254" y="11354"/>
                      <a:pt x="73324" y="12594"/>
                      <a:pt x="71953" y="14289"/>
                    </a:cubicBezTo>
                    <a:cubicBezTo>
                      <a:pt x="71743" y="14549"/>
                      <a:pt x="71548" y="14833"/>
                      <a:pt x="71370" y="15116"/>
                    </a:cubicBezTo>
                    <a:cubicBezTo>
                      <a:pt x="70534" y="16471"/>
                      <a:pt x="70096" y="18003"/>
                      <a:pt x="69845" y="19633"/>
                    </a:cubicBezTo>
                    <a:cubicBezTo>
                      <a:pt x="69448" y="22293"/>
                      <a:pt x="69586" y="25010"/>
                      <a:pt x="70259" y="27613"/>
                    </a:cubicBezTo>
                    <a:cubicBezTo>
                      <a:pt x="70283" y="27702"/>
                      <a:pt x="70307" y="27791"/>
                      <a:pt x="70340" y="27888"/>
                    </a:cubicBezTo>
                    <a:cubicBezTo>
                      <a:pt x="71053" y="30402"/>
                      <a:pt x="72254" y="33013"/>
                      <a:pt x="71451" y="35495"/>
                    </a:cubicBezTo>
                    <a:cubicBezTo>
                      <a:pt x="70713" y="37806"/>
                      <a:pt x="68483" y="39209"/>
                      <a:pt x="66180" y="39671"/>
                    </a:cubicBezTo>
                    <a:cubicBezTo>
                      <a:pt x="65977" y="39712"/>
                      <a:pt x="65774" y="39744"/>
                      <a:pt x="65563" y="39776"/>
                    </a:cubicBezTo>
                    <a:cubicBezTo>
                      <a:pt x="62863" y="40149"/>
                      <a:pt x="60082" y="39444"/>
                      <a:pt x="57527" y="38333"/>
                    </a:cubicBezTo>
                    <a:cubicBezTo>
                      <a:pt x="51867" y="35884"/>
                      <a:pt x="46953" y="31562"/>
                      <a:pt x="41804" y="28018"/>
                    </a:cubicBezTo>
                    <a:cubicBezTo>
                      <a:pt x="39671" y="26550"/>
                      <a:pt x="37400" y="25180"/>
                      <a:pt x="34935" y="24466"/>
                    </a:cubicBezTo>
                    <a:cubicBezTo>
                      <a:pt x="34603" y="24361"/>
                      <a:pt x="34254" y="24280"/>
                      <a:pt x="33913" y="24207"/>
                    </a:cubicBezTo>
                    <a:cubicBezTo>
                      <a:pt x="31180" y="23655"/>
                      <a:pt x="28423" y="24028"/>
                      <a:pt x="26047" y="25480"/>
                    </a:cubicBezTo>
                    <a:cubicBezTo>
                      <a:pt x="23388" y="27102"/>
                      <a:pt x="21595" y="30005"/>
                      <a:pt x="20606" y="32851"/>
                    </a:cubicBezTo>
                    <a:cubicBezTo>
                      <a:pt x="19349" y="36492"/>
                      <a:pt x="18863" y="40279"/>
                      <a:pt x="18108" y="43815"/>
                    </a:cubicBezTo>
                    <a:cubicBezTo>
                      <a:pt x="17890" y="44893"/>
                      <a:pt x="17614" y="45956"/>
                      <a:pt x="17281" y="47002"/>
                    </a:cubicBezTo>
                    <a:cubicBezTo>
                      <a:pt x="16560" y="49297"/>
                      <a:pt x="15424" y="51437"/>
                      <a:pt x="13940" y="53327"/>
                    </a:cubicBezTo>
                    <a:cubicBezTo>
                      <a:pt x="10672" y="57446"/>
                      <a:pt x="5482" y="60260"/>
                      <a:pt x="1" y="60439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43" name="Google Shape;1171;p37"/>
              <p:cNvSpPr/>
              <p:nvPr/>
            </p:nvSpPr>
            <p:spPr>
              <a:xfrm rot="17232600">
                <a:off x="5887080" y="879480"/>
                <a:ext cx="4804200" cy="3240000"/>
              </a:xfrm>
              <a:custGeom>
                <a:avLst/>
                <a:gdLst>
                  <a:gd name="textAreaLeft" fmla="*/ 0 w 4804200"/>
                  <a:gd name="textAreaRight" fmla="*/ 4804560 w 4804200"/>
                  <a:gd name="textAreaTop" fmla="*/ 0 h 3240000"/>
                  <a:gd name="textAreaBottom" fmla="*/ 3240360 h 3240000"/>
                </a:gdLst>
                <a:ahLst/>
                <a:rect l="textAreaLeft" t="textAreaTop" r="textAreaRight" b="textAreaBottom"/>
                <a:pathLst>
                  <a:path fill="none" w="91326" h="61591">
                    <a:moveTo>
                      <a:pt x="91326" y="1"/>
                    </a:moveTo>
                    <a:cubicBezTo>
                      <a:pt x="88082" y="3131"/>
                      <a:pt x="80281" y="7567"/>
                      <a:pt x="75529" y="9862"/>
                    </a:cubicBezTo>
                    <a:cubicBezTo>
                      <a:pt x="75181" y="10032"/>
                      <a:pt x="74872" y="10194"/>
                      <a:pt x="74605" y="10340"/>
                    </a:cubicBezTo>
                    <a:cubicBezTo>
                      <a:pt x="72545" y="11443"/>
                      <a:pt x="70672" y="12805"/>
                      <a:pt x="69415" y="14573"/>
                    </a:cubicBezTo>
                    <a:cubicBezTo>
                      <a:pt x="69212" y="14849"/>
                      <a:pt x="69034" y="15141"/>
                      <a:pt x="68872" y="15441"/>
                    </a:cubicBezTo>
                    <a:cubicBezTo>
                      <a:pt x="68126" y="16836"/>
                      <a:pt x="67793" y="18393"/>
                      <a:pt x="67623" y="20039"/>
                    </a:cubicBezTo>
                    <a:cubicBezTo>
                      <a:pt x="67347" y="22723"/>
                      <a:pt x="67550" y="25431"/>
                      <a:pt x="68215" y="28051"/>
                    </a:cubicBezTo>
                    <a:cubicBezTo>
                      <a:pt x="68239" y="28140"/>
                      <a:pt x="68263" y="28229"/>
                      <a:pt x="68288" y="28326"/>
                    </a:cubicBezTo>
                    <a:cubicBezTo>
                      <a:pt x="68985" y="30856"/>
                      <a:pt x="70104" y="33484"/>
                      <a:pt x="69334" y="35990"/>
                    </a:cubicBezTo>
                    <a:cubicBezTo>
                      <a:pt x="68628" y="38325"/>
                      <a:pt x="66479" y="39833"/>
                      <a:pt x="64185" y="40377"/>
                    </a:cubicBezTo>
                    <a:cubicBezTo>
                      <a:pt x="63982" y="40425"/>
                      <a:pt x="63771" y="40474"/>
                      <a:pt x="63560" y="40506"/>
                    </a:cubicBezTo>
                    <a:cubicBezTo>
                      <a:pt x="60860" y="40960"/>
                      <a:pt x="58038" y="40255"/>
                      <a:pt x="55467" y="39144"/>
                    </a:cubicBezTo>
                    <a:cubicBezTo>
                      <a:pt x="49758" y="36679"/>
                      <a:pt x="44828" y="32316"/>
                      <a:pt x="39654" y="28740"/>
                    </a:cubicBezTo>
                    <a:cubicBezTo>
                      <a:pt x="37505" y="27256"/>
                      <a:pt x="35227" y="25877"/>
                      <a:pt x="32761" y="25115"/>
                    </a:cubicBezTo>
                    <a:cubicBezTo>
                      <a:pt x="32421" y="25010"/>
                      <a:pt x="32080" y="24920"/>
                      <a:pt x="31732" y="24847"/>
                    </a:cubicBezTo>
                    <a:cubicBezTo>
                      <a:pt x="28991" y="24239"/>
                      <a:pt x="26193" y="24523"/>
                      <a:pt x="23793" y="25967"/>
                    </a:cubicBezTo>
                    <a:cubicBezTo>
                      <a:pt x="21100" y="27580"/>
                      <a:pt x="19357" y="30556"/>
                      <a:pt x="18457" y="33459"/>
                    </a:cubicBezTo>
                    <a:cubicBezTo>
                      <a:pt x="17346" y="37076"/>
                      <a:pt x="17021" y="40798"/>
                      <a:pt x="16486" y="44285"/>
                    </a:cubicBezTo>
                    <a:cubicBezTo>
                      <a:pt x="16324" y="45356"/>
                      <a:pt x="16129" y="46410"/>
                      <a:pt x="15870" y="47432"/>
                    </a:cubicBezTo>
                    <a:cubicBezTo>
                      <a:pt x="15286" y="49759"/>
                      <a:pt x="14370" y="51884"/>
                      <a:pt x="13064" y="53797"/>
                    </a:cubicBezTo>
                    <a:cubicBezTo>
                      <a:pt x="10194" y="58014"/>
                      <a:pt x="5320" y="61087"/>
                      <a:pt x="0" y="61590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44" name="Google Shape;1172;p37"/>
              <p:cNvSpPr/>
              <p:nvPr/>
            </p:nvSpPr>
            <p:spPr>
              <a:xfrm rot="17232600">
                <a:off x="6025680" y="781200"/>
                <a:ext cx="4665600" cy="3300480"/>
              </a:xfrm>
              <a:custGeom>
                <a:avLst/>
                <a:gdLst>
                  <a:gd name="textAreaLeft" fmla="*/ 0 w 4665600"/>
                  <a:gd name="textAreaRight" fmla="*/ 4665960 w 4665600"/>
                  <a:gd name="textAreaTop" fmla="*/ 0 h 3300480"/>
                  <a:gd name="textAreaBottom" fmla="*/ 3300840 h 3300480"/>
                </a:gdLst>
                <a:ahLst/>
                <a:rect l="textAreaLeft" t="textAreaTop" r="textAreaRight" b="textAreaBottom"/>
                <a:pathLst>
                  <a:path fill="none" w="88692" h="62742">
                    <a:moveTo>
                      <a:pt x="88691" y="1"/>
                    </a:moveTo>
                    <a:cubicBezTo>
                      <a:pt x="85561" y="2920"/>
                      <a:pt x="77387" y="7510"/>
                      <a:pt x="72781" y="9862"/>
                    </a:cubicBezTo>
                    <a:cubicBezTo>
                      <a:pt x="72432" y="10040"/>
                      <a:pt x="72124" y="10210"/>
                      <a:pt x="71865" y="10364"/>
                    </a:cubicBezTo>
                    <a:cubicBezTo>
                      <a:pt x="69837" y="11540"/>
                      <a:pt x="68021" y="13008"/>
                      <a:pt x="66869" y="14857"/>
                    </a:cubicBezTo>
                    <a:cubicBezTo>
                      <a:pt x="66683" y="15141"/>
                      <a:pt x="66521" y="15449"/>
                      <a:pt x="66383" y="15757"/>
                    </a:cubicBezTo>
                    <a:cubicBezTo>
                      <a:pt x="65718" y="17201"/>
                      <a:pt x="65491" y="18790"/>
                      <a:pt x="65402" y="20444"/>
                    </a:cubicBezTo>
                    <a:cubicBezTo>
                      <a:pt x="65256" y="23145"/>
                      <a:pt x="65515" y="25853"/>
                      <a:pt x="66164" y="28480"/>
                    </a:cubicBezTo>
                    <a:cubicBezTo>
                      <a:pt x="66188" y="28578"/>
                      <a:pt x="66212" y="28667"/>
                      <a:pt x="66237" y="28764"/>
                    </a:cubicBezTo>
                    <a:cubicBezTo>
                      <a:pt x="66918" y="31311"/>
                      <a:pt x="67964" y="33954"/>
                      <a:pt x="67218" y="36476"/>
                    </a:cubicBezTo>
                    <a:cubicBezTo>
                      <a:pt x="66529" y="38844"/>
                      <a:pt x="64469" y="40458"/>
                      <a:pt x="62182" y="41090"/>
                    </a:cubicBezTo>
                    <a:cubicBezTo>
                      <a:pt x="61979" y="41139"/>
                      <a:pt x="61769" y="41196"/>
                      <a:pt x="61558" y="41236"/>
                    </a:cubicBezTo>
                    <a:cubicBezTo>
                      <a:pt x="58857" y="41771"/>
                      <a:pt x="55995" y="41066"/>
                      <a:pt x="53408" y="39955"/>
                    </a:cubicBezTo>
                    <a:cubicBezTo>
                      <a:pt x="47642" y="37474"/>
                      <a:pt x="42704" y="33070"/>
                      <a:pt x="37498" y="29454"/>
                    </a:cubicBezTo>
                    <a:cubicBezTo>
                      <a:pt x="35333" y="27953"/>
                      <a:pt x="33054" y="26567"/>
                      <a:pt x="30581" y="25764"/>
                    </a:cubicBezTo>
                    <a:cubicBezTo>
                      <a:pt x="30240" y="25658"/>
                      <a:pt x="29891" y="25561"/>
                      <a:pt x="29543" y="25472"/>
                    </a:cubicBezTo>
                    <a:cubicBezTo>
                      <a:pt x="26810" y="24815"/>
                      <a:pt x="23972" y="25018"/>
                      <a:pt x="21547" y="26453"/>
                    </a:cubicBezTo>
                    <a:cubicBezTo>
                      <a:pt x="18814" y="28059"/>
                      <a:pt x="17103" y="31100"/>
                      <a:pt x="16308" y="34051"/>
                    </a:cubicBezTo>
                    <a:cubicBezTo>
                      <a:pt x="15335" y="37644"/>
                      <a:pt x="15181" y="41309"/>
                      <a:pt x="14865" y="44756"/>
                    </a:cubicBezTo>
                    <a:cubicBezTo>
                      <a:pt x="14760" y="45810"/>
                      <a:pt x="14638" y="46856"/>
                      <a:pt x="14460" y="47870"/>
                    </a:cubicBezTo>
                    <a:cubicBezTo>
                      <a:pt x="14046" y="50181"/>
                      <a:pt x="13324" y="52313"/>
                      <a:pt x="12197" y="54268"/>
                    </a:cubicBezTo>
                    <a:cubicBezTo>
                      <a:pt x="9724" y="58590"/>
                      <a:pt x="5158" y="61923"/>
                      <a:pt x="1" y="62742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45" name="Google Shape;1173;p37"/>
              <p:cNvSpPr/>
              <p:nvPr/>
            </p:nvSpPr>
            <p:spPr>
              <a:xfrm rot="17232600">
                <a:off x="6164640" y="682200"/>
                <a:ext cx="4527360" cy="3361680"/>
              </a:xfrm>
              <a:custGeom>
                <a:avLst/>
                <a:gdLst>
                  <a:gd name="textAreaLeft" fmla="*/ 0 w 4527360"/>
                  <a:gd name="textAreaRight" fmla="*/ 4527720 w 4527360"/>
                  <a:gd name="textAreaTop" fmla="*/ 0 h 3361680"/>
                  <a:gd name="textAreaBottom" fmla="*/ 3362040 h 3361680"/>
                </a:gdLst>
                <a:ahLst/>
                <a:rect l="textAreaLeft" t="textAreaTop" r="textAreaRight" b="textAreaBottom"/>
                <a:pathLst>
                  <a:path fill="none" w="86064" h="63902">
                    <a:moveTo>
                      <a:pt x="86063" y="1"/>
                    </a:moveTo>
                    <a:cubicBezTo>
                      <a:pt x="83022" y="2709"/>
                      <a:pt x="74508" y="7470"/>
                      <a:pt x="70032" y="9862"/>
                    </a:cubicBezTo>
                    <a:cubicBezTo>
                      <a:pt x="69675" y="10048"/>
                      <a:pt x="69375" y="10235"/>
                      <a:pt x="69123" y="10389"/>
                    </a:cubicBezTo>
                    <a:cubicBezTo>
                      <a:pt x="67120" y="11638"/>
                      <a:pt x="65377" y="13211"/>
                      <a:pt x="64323" y="15141"/>
                    </a:cubicBezTo>
                    <a:cubicBezTo>
                      <a:pt x="64152" y="15441"/>
                      <a:pt x="64006" y="15749"/>
                      <a:pt x="63885" y="16073"/>
                    </a:cubicBezTo>
                    <a:cubicBezTo>
                      <a:pt x="63301" y="17574"/>
                      <a:pt x="63179" y="19179"/>
                      <a:pt x="63171" y="20850"/>
                    </a:cubicBezTo>
                    <a:cubicBezTo>
                      <a:pt x="63155" y="23566"/>
                      <a:pt x="63471" y="26275"/>
                      <a:pt x="64112" y="28918"/>
                    </a:cubicBezTo>
                    <a:cubicBezTo>
                      <a:pt x="64136" y="29008"/>
                      <a:pt x="64160" y="29105"/>
                      <a:pt x="64185" y="29194"/>
                    </a:cubicBezTo>
                    <a:cubicBezTo>
                      <a:pt x="64842" y="31765"/>
                      <a:pt x="65807" y="34425"/>
                      <a:pt x="65093" y="36971"/>
                    </a:cubicBezTo>
                    <a:cubicBezTo>
                      <a:pt x="64436" y="39355"/>
                      <a:pt x="62449" y="41082"/>
                      <a:pt x="60171" y="41796"/>
                    </a:cubicBezTo>
                    <a:cubicBezTo>
                      <a:pt x="59968" y="41861"/>
                      <a:pt x="59765" y="41909"/>
                      <a:pt x="59546" y="41966"/>
                    </a:cubicBezTo>
                    <a:cubicBezTo>
                      <a:pt x="56846" y="42582"/>
                      <a:pt x="53951" y="41885"/>
                      <a:pt x="51340" y="40766"/>
                    </a:cubicBezTo>
                    <a:cubicBezTo>
                      <a:pt x="45526" y="38268"/>
                      <a:pt x="40579" y="33824"/>
                      <a:pt x="35349" y="30175"/>
                    </a:cubicBezTo>
                    <a:cubicBezTo>
                      <a:pt x="33167" y="28659"/>
                      <a:pt x="30888" y="27256"/>
                      <a:pt x="28399" y="26421"/>
                    </a:cubicBezTo>
                    <a:cubicBezTo>
                      <a:pt x="28058" y="26307"/>
                      <a:pt x="27718" y="26202"/>
                      <a:pt x="27361" y="26113"/>
                    </a:cubicBezTo>
                    <a:cubicBezTo>
                      <a:pt x="24612" y="25399"/>
                      <a:pt x="21741" y="25521"/>
                      <a:pt x="19292" y="26940"/>
                    </a:cubicBezTo>
                    <a:cubicBezTo>
                      <a:pt x="16527" y="28537"/>
                      <a:pt x="14857" y="31651"/>
                      <a:pt x="14151" y="34660"/>
                    </a:cubicBezTo>
                    <a:cubicBezTo>
                      <a:pt x="13316" y="38228"/>
                      <a:pt x="13340" y="41836"/>
                      <a:pt x="13243" y="45234"/>
                    </a:cubicBezTo>
                    <a:cubicBezTo>
                      <a:pt x="13210" y="46272"/>
                      <a:pt x="13154" y="47302"/>
                      <a:pt x="13040" y="48307"/>
                    </a:cubicBezTo>
                    <a:cubicBezTo>
                      <a:pt x="12797" y="50602"/>
                      <a:pt x="12270" y="52743"/>
                      <a:pt x="11321" y="54746"/>
                    </a:cubicBezTo>
                    <a:cubicBezTo>
                      <a:pt x="9237" y="59166"/>
                      <a:pt x="4996" y="62758"/>
                      <a:pt x="1" y="6390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46" name="Google Shape;1174;p37"/>
              <p:cNvSpPr/>
              <p:nvPr/>
            </p:nvSpPr>
            <p:spPr>
              <a:xfrm rot="17232600">
                <a:off x="6302880" y="583920"/>
                <a:ext cx="4389120" cy="3422520"/>
              </a:xfrm>
              <a:custGeom>
                <a:avLst/>
                <a:gdLst>
                  <a:gd name="textAreaLeft" fmla="*/ 0 w 4389120"/>
                  <a:gd name="textAreaRight" fmla="*/ 4389480 w 4389120"/>
                  <a:gd name="textAreaTop" fmla="*/ 0 h 3422520"/>
                  <a:gd name="textAreaBottom" fmla="*/ 3422880 h 3422520"/>
                </a:gdLst>
                <a:ahLst/>
                <a:rect l="textAreaLeft" t="textAreaTop" r="textAreaRight" b="textAreaBottom"/>
                <a:pathLst>
                  <a:path fill="none" w="83436" h="65062">
                    <a:moveTo>
                      <a:pt x="83436" y="1"/>
                    </a:moveTo>
                    <a:cubicBezTo>
                      <a:pt x="80500" y="2507"/>
                      <a:pt x="71620" y="7421"/>
                      <a:pt x="67290" y="9862"/>
                    </a:cubicBezTo>
                    <a:cubicBezTo>
                      <a:pt x="66933" y="10064"/>
                      <a:pt x="66633" y="10251"/>
                      <a:pt x="66390" y="10413"/>
                    </a:cubicBezTo>
                    <a:cubicBezTo>
                      <a:pt x="64419" y="11735"/>
                      <a:pt x="62725" y="13422"/>
                      <a:pt x="61776" y="15425"/>
                    </a:cubicBezTo>
                    <a:cubicBezTo>
                      <a:pt x="61630" y="15733"/>
                      <a:pt x="61508" y="16057"/>
                      <a:pt x="61403" y="16390"/>
                    </a:cubicBezTo>
                    <a:cubicBezTo>
                      <a:pt x="60900" y="17939"/>
                      <a:pt x="60884" y="19568"/>
                      <a:pt x="60957" y="21247"/>
                    </a:cubicBezTo>
                    <a:cubicBezTo>
                      <a:pt x="61062" y="23980"/>
                      <a:pt x="61435" y="26696"/>
                      <a:pt x="62068" y="29356"/>
                    </a:cubicBezTo>
                    <a:cubicBezTo>
                      <a:pt x="62092" y="29445"/>
                      <a:pt x="62108" y="29543"/>
                      <a:pt x="62133" y="29632"/>
                    </a:cubicBezTo>
                    <a:cubicBezTo>
                      <a:pt x="62781" y="32219"/>
                      <a:pt x="63657" y="34895"/>
                      <a:pt x="62984" y="37457"/>
                    </a:cubicBezTo>
                    <a:cubicBezTo>
                      <a:pt x="62352" y="39866"/>
                      <a:pt x="60446" y="41707"/>
                      <a:pt x="58175" y="42501"/>
                    </a:cubicBezTo>
                    <a:cubicBezTo>
                      <a:pt x="57973" y="42574"/>
                      <a:pt x="57762" y="42639"/>
                      <a:pt x="57551" y="42696"/>
                    </a:cubicBezTo>
                    <a:cubicBezTo>
                      <a:pt x="54851" y="43401"/>
                      <a:pt x="51907" y="42696"/>
                      <a:pt x="49288" y="41577"/>
                    </a:cubicBezTo>
                    <a:cubicBezTo>
                      <a:pt x="43425" y="39063"/>
                      <a:pt x="38470" y="34587"/>
                      <a:pt x="33199" y="30897"/>
                    </a:cubicBezTo>
                    <a:cubicBezTo>
                      <a:pt x="31010" y="29364"/>
                      <a:pt x="28715" y="27953"/>
                      <a:pt x="26225" y="27078"/>
                    </a:cubicBezTo>
                    <a:cubicBezTo>
                      <a:pt x="25885" y="26956"/>
                      <a:pt x="25544" y="26842"/>
                      <a:pt x="25187" y="26745"/>
                    </a:cubicBezTo>
                    <a:cubicBezTo>
                      <a:pt x="22438" y="25983"/>
                      <a:pt x="19519" y="26023"/>
                      <a:pt x="17054" y="27434"/>
                    </a:cubicBezTo>
                    <a:cubicBezTo>
                      <a:pt x="14256" y="29016"/>
                      <a:pt x="12618" y="32203"/>
                      <a:pt x="12010" y="35268"/>
                    </a:cubicBezTo>
                    <a:cubicBezTo>
                      <a:pt x="11312" y="38795"/>
                      <a:pt x="11515" y="42355"/>
                      <a:pt x="11621" y="45704"/>
                    </a:cubicBezTo>
                    <a:cubicBezTo>
                      <a:pt x="11653" y="46734"/>
                      <a:pt x="11669" y="47748"/>
                      <a:pt x="11637" y="48745"/>
                    </a:cubicBezTo>
                    <a:cubicBezTo>
                      <a:pt x="11556" y="51016"/>
                      <a:pt x="11223" y="53165"/>
                      <a:pt x="10461" y="55217"/>
                    </a:cubicBezTo>
                    <a:cubicBezTo>
                      <a:pt x="8774" y="59733"/>
                      <a:pt x="4849" y="63585"/>
                      <a:pt x="0" y="6506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47" name="Google Shape;1175;p37"/>
              <p:cNvSpPr/>
              <p:nvPr/>
            </p:nvSpPr>
            <p:spPr>
              <a:xfrm rot="17232600">
                <a:off x="6441480" y="485640"/>
                <a:ext cx="4250520" cy="3482640"/>
              </a:xfrm>
              <a:custGeom>
                <a:avLst/>
                <a:gdLst>
                  <a:gd name="textAreaLeft" fmla="*/ 0 w 4250520"/>
                  <a:gd name="textAreaRight" fmla="*/ 4250880 w 4250520"/>
                  <a:gd name="textAreaTop" fmla="*/ 0 h 3482640"/>
                  <a:gd name="textAreaBottom" fmla="*/ 3483000 h 3482640"/>
                </a:gdLst>
                <a:ahLst/>
                <a:rect l="textAreaLeft" t="textAreaTop" r="textAreaRight" b="textAreaBottom"/>
                <a:pathLst>
                  <a:path fill="none" w="80801" h="66204">
                    <a:moveTo>
                      <a:pt x="80801" y="0"/>
                    </a:moveTo>
                    <a:cubicBezTo>
                      <a:pt x="77971" y="2295"/>
                      <a:pt x="68742" y="7379"/>
                      <a:pt x="64542" y="9861"/>
                    </a:cubicBezTo>
                    <a:cubicBezTo>
                      <a:pt x="64185" y="10072"/>
                      <a:pt x="63885" y="10266"/>
                      <a:pt x="63650" y="10437"/>
                    </a:cubicBezTo>
                    <a:cubicBezTo>
                      <a:pt x="61712" y="11839"/>
                      <a:pt x="60082" y="13623"/>
                      <a:pt x="59238" y="15708"/>
                    </a:cubicBezTo>
                    <a:cubicBezTo>
                      <a:pt x="59100" y="16040"/>
                      <a:pt x="58987" y="16372"/>
                      <a:pt x="58906" y="16713"/>
                    </a:cubicBezTo>
                    <a:cubicBezTo>
                      <a:pt x="58492" y="18311"/>
                      <a:pt x="58582" y="19965"/>
                      <a:pt x="58727" y="21660"/>
                    </a:cubicBezTo>
                    <a:cubicBezTo>
                      <a:pt x="58963" y="24392"/>
                      <a:pt x="59392" y="27117"/>
                      <a:pt x="60017" y="29793"/>
                    </a:cubicBezTo>
                    <a:lnTo>
                      <a:pt x="60082" y="30077"/>
                    </a:lnTo>
                    <a:cubicBezTo>
                      <a:pt x="60714" y="32680"/>
                      <a:pt x="61509" y="35364"/>
                      <a:pt x="60860" y="37951"/>
                    </a:cubicBezTo>
                    <a:cubicBezTo>
                      <a:pt x="60252" y="40384"/>
                      <a:pt x="58427" y="42338"/>
                      <a:pt x="56165" y="43214"/>
                    </a:cubicBezTo>
                    <a:cubicBezTo>
                      <a:pt x="55962" y="43295"/>
                      <a:pt x="55751" y="43360"/>
                      <a:pt x="55541" y="43425"/>
                    </a:cubicBezTo>
                    <a:cubicBezTo>
                      <a:pt x="52840" y="44211"/>
                      <a:pt x="49864" y="43514"/>
                      <a:pt x="47221" y="42387"/>
                    </a:cubicBezTo>
                    <a:cubicBezTo>
                      <a:pt x="41301" y="39849"/>
                      <a:pt x="36346" y="35332"/>
                      <a:pt x="31043" y="31610"/>
                    </a:cubicBezTo>
                    <a:cubicBezTo>
                      <a:pt x="28845" y="30061"/>
                      <a:pt x="26542" y="28642"/>
                      <a:pt x="24053" y="27717"/>
                    </a:cubicBezTo>
                    <a:cubicBezTo>
                      <a:pt x="23712" y="27596"/>
                      <a:pt x="23363" y="27474"/>
                      <a:pt x="23006" y="27369"/>
                    </a:cubicBezTo>
                    <a:cubicBezTo>
                      <a:pt x="20249" y="26558"/>
                      <a:pt x="17298" y="26517"/>
                      <a:pt x="14800" y="27912"/>
                    </a:cubicBezTo>
                    <a:cubicBezTo>
                      <a:pt x="11970" y="29493"/>
                      <a:pt x="10364" y="32745"/>
                      <a:pt x="9861" y="35859"/>
                    </a:cubicBezTo>
                    <a:cubicBezTo>
                      <a:pt x="9294" y="39362"/>
                      <a:pt x="9675" y="42865"/>
                      <a:pt x="9999" y="46174"/>
                    </a:cubicBezTo>
                    <a:cubicBezTo>
                      <a:pt x="10097" y="47187"/>
                      <a:pt x="10178" y="48185"/>
                      <a:pt x="10218" y="49174"/>
                    </a:cubicBezTo>
                    <a:cubicBezTo>
                      <a:pt x="10316" y="51429"/>
                      <a:pt x="10170" y="53586"/>
                      <a:pt x="9586" y="55686"/>
                    </a:cubicBezTo>
                    <a:cubicBezTo>
                      <a:pt x="8296" y="60308"/>
                      <a:pt x="4680" y="64411"/>
                      <a:pt x="1" y="66204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48" name="Google Shape;1176;p37"/>
              <p:cNvSpPr/>
              <p:nvPr/>
            </p:nvSpPr>
            <p:spPr>
              <a:xfrm rot="17232600">
                <a:off x="6580080" y="387360"/>
                <a:ext cx="4111920" cy="3543120"/>
              </a:xfrm>
              <a:custGeom>
                <a:avLst/>
                <a:gdLst>
                  <a:gd name="textAreaLeft" fmla="*/ 0 w 4111920"/>
                  <a:gd name="textAreaRight" fmla="*/ 4112280 w 4111920"/>
                  <a:gd name="textAreaTop" fmla="*/ 0 h 3543120"/>
                  <a:gd name="textAreaBottom" fmla="*/ 3543480 h 3543120"/>
                </a:gdLst>
                <a:ahLst/>
                <a:rect l="textAreaLeft" t="textAreaTop" r="textAreaRight" b="textAreaBottom"/>
                <a:pathLst>
                  <a:path fill="none" w="78165" h="67356">
                    <a:moveTo>
                      <a:pt x="78165" y="0"/>
                    </a:moveTo>
                    <a:cubicBezTo>
                      <a:pt x="75440" y="2084"/>
                      <a:pt x="65855" y="7347"/>
                      <a:pt x="61800" y="9861"/>
                    </a:cubicBezTo>
                    <a:cubicBezTo>
                      <a:pt x="61492" y="10047"/>
                      <a:pt x="61200" y="10250"/>
                      <a:pt x="60917" y="10461"/>
                    </a:cubicBezTo>
                    <a:cubicBezTo>
                      <a:pt x="59003" y="11937"/>
                      <a:pt x="57430" y="13834"/>
                      <a:pt x="56692" y="15991"/>
                    </a:cubicBezTo>
                    <a:cubicBezTo>
                      <a:pt x="56578" y="16324"/>
                      <a:pt x="56481" y="16673"/>
                      <a:pt x="56416" y="17029"/>
                    </a:cubicBezTo>
                    <a:cubicBezTo>
                      <a:pt x="56092" y="18667"/>
                      <a:pt x="56278" y="20346"/>
                      <a:pt x="56513" y="22057"/>
                    </a:cubicBezTo>
                    <a:cubicBezTo>
                      <a:pt x="56870" y="24709"/>
                      <a:pt x="57340" y="27490"/>
                      <a:pt x="57973" y="30223"/>
                    </a:cubicBezTo>
                    <a:cubicBezTo>
                      <a:pt x="57989" y="30320"/>
                      <a:pt x="58013" y="30410"/>
                      <a:pt x="58038" y="30507"/>
                    </a:cubicBezTo>
                    <a:cubicBezTo>
                      <a:pt x="58654" y="33126"/>
                      <a:pt x="59368" y="35835"/>
                      <a:pt x="58743" y="38438"/>
                    </a:cubicBezTo>
                    <a:cubicBezTo>
                      <a:pt x="58168" y="40903"/>
                      <a:pt x="56424" y="42963"/>
                      <a:pt x="54162" y="43911"/>
                    </a:cubicBezTo>
                    <a:cubicBezTo>
                      <a:pt x="53959" y="44001"/>
                      <a:pt x="53756" y="44074"/>
                      <a:pt x="53545" y="44147"/>
                    </a:cubicBezTo>
                    <a:cubicBezTo>
                      <a:pt x="50845" y="45014"/>
                      <a:pt x="47828" y="44317"/>
                      <a:pt x="45169" y="43182"/>
                    </a:cubicBezTo>
                    <a:cubicBezTo>
                      <a:pt x="39192" y="40643"/>
                      <a:pt x="34229" y="36086"/>
                      <a:pt x="28893" y="32323"/>
                    </a:cubicBezTo>
                    <a:cubicBezTo>
                      <a:pt x="26680" y="30766"/>
                      <a:pt x="24368" y="29331"/>
                      <a:pt x="21863" y="28374"/>
                    </a:cubicBezTo>
                    <a:cubicBezTo>
                      <a:pt x="21522" y="28236"/>
                      <a:pt x="21173" y="28115"/>
                      <a:pt x="20825" y="28009"/>
                    </a:cubicBezTo>
                    <a:cubicBezTo>
                      <a:pt x="18051" y="27150"/>
                      <a:pt x="15067" y="27012"/>
                      <a:pt x="12545" y="28398"/>
                    </a:cubicBezTo>
                    <a:cubicBezTo>
                      <a:pt x="9683" y="29972"/>
                      <a:pt x="8101" y="33296"/>
                      <a:pt x="7704" y="36459"/>
                    </a:cubicBezTo>
                    <a:cubicBezTo>
                      <a:pt x="7266" y="39938"/>
                      <a:pt x="7834" y="43384"/>
                      <a:pt x="8369" y="46644"/>
                    </a:cubicBezTo>
                    <a:cubicBezTo>
                      <a:pt x="8531" y="47642"/>
                      <a:pt x="8685" y="48631"/>
                      <a:pt x="8807" y="49612"/>
                    </a:cubicBezTo>
                    <a:cubicBezTo>
                      <a:pt x="9066" y="51850"/>
                      <a:pt x="9115" y="54015"/>
                      <a:pt x="8710" y="56156"/>
                    </a:cubicBezTo>
                    <a:cubicBezTo>
                      <a:pt x="7818" y="60876"/>
                      <a:pt x="4525" y="65247"/>
                      <a:pt x="0" y="67355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49" name="Google Shape;1177;p37"/>
              <p:cNvSpPr/>
              <p:nvPr/>
            </p:nvSpPr>
            <p:spPr>
              <a:xfrm rot="17232600">
                <a:off x="6718680" y="288720"/>
                <a:ext cx="3974040" cy="3604320"/>
              </a:xfrm>
              <a:custGeom>
                <a:avLst/>
                <a:gdLst>
                  <a:gd name="textAreaLeft" fmla="*/ 0 w 3974040"/>
                  <a:gd name="textAreaRight" fmla="*/ 3974400 w 3974040"/>
                  <a:gd name="textAreaTop" fmla="*/ 0 h 3604320"/>
                  <a:gd name="textAreaBottom" fmla="*/ 3604680 h 3604320"/>
                </a:gdLst>
                <a:ahLst/>
                <a:rect l="textAreaLeft" t="textAreaTop" r="textAreaRight" b="textAreaBottom"/>
                <a:pathLst>
                  <a:path fill="none" w="75547" h="68515">
                    <a:moveTo>
                      <a:pt x="75546" y="0"/>
                    </a:moveTo>
                    <a:cubicBezTo>
                      <a:pt x="72919" y="1873"/>
                      <a:pt x="62985" y="7306"/>
                      <a:pt x="59052" y="9861"/>
                    </a:cubicBezTo>
                    <a:cubicBezTo>
                      <a:pt x="58752" y="10056"/>
                      <a:pt x="58460" y="10266"/>
                      <a:pt x="58176" y="10493"/>
                    </a:cubicBezTo>
                    <a:cubicBezTo>
                      <a:pt x="56303" y="12042"/>
                      <a:pt x="54787" y="14037"/>
                      <a:pt x="54154" y="16267"/>
                    </a:cubicBezTo>
                    <a:cubicBezTo>
                      <a:pt x="54049" y="16616"/>
                      <a:pt x="53976" y="16981"/>
                      <a:pt x="53919" y="17338"/>
                    </a:cubicBezTo>
                    <a:cubicBezTo>
                      <a:pt x="53684" y="19032"/>
                      <a:pt x="53976" y="20735"/>
                      <a:pt x="54284" y="22454"/>
                    </a:cubicBezTo>
                    <a:cubicBezTo>
                      <a:pt x="54770" y="25122"/>
                      <a:pt x="55297" y="27904"/>
                      <a:pt x="55914" y="30653"/>
                    </a:cubicBezTo>
                    <a:lnTo>
                      <a:pt x="55979" y="30937"/>
                    </a:lnTo>
                    <a:cubicBezTo>
                      <a:pt x="56579" y="33572"/>
                      <a:pt x="57211" y="36297"/>
                      <a:pt x="56627" y="38924"/>
                    </a:cubicBezTo>
                    <a:cubicBezTo>
                      <a:pt x="56068" y="41406"/>
                      <a:pt x="54414" y="43579"/>
                      <a:pt x="52159" y="44617"/>
                    </a:cubicBezTo>
                    <a:cubicBezTo>
                      <a:pt x="51956" y="44714"/>
                      <a:pt x="51754" y="44795"/>
                      <a:pt x="51543" y="44868"/>
                    </a:cubicBezTo>
                    <a:cubicBezTo>
                      <a:pt x="48834" y="45825"/>
                      <a:pt x="45777" y="45128"/>
                      <a:pt x="43109" y="43993"/>
                    </a:cubicBezTo>
                    <a:cubicBezTo>
                      <a:pt x="37084" y="41438"/>
                      <a:pt x="32113" y="36832"/>
                      <a:pt x="26745" y="33037"/>
                    </a:cubicBezTo>
                    <a:cubicBezTo>
                      <a:pt x="24523" y="31472"/>
                      <a:pt x="22204" y="30028"/>
                      <a:pt x="19698" y="29023"/>
                    </a:cubicBezTo>
                    <a:cubicBezTo>
                      <a:pt x="19349" y="28885"/>
                      <a:pt x="19001" y="28755"/>
                      <a:pt x="18644" y="28642"/>
                    </a:cubicBezTo>
                    <a:cubicBezTo>
                      <a:pt x="15879" y="27725"/>
                      <a:pt x="12846" y="27507"/>
                      <a:pt x="10300" y="28885"/>
                    </a:cubicBezTo>
                    <a:cubicBezTo>
                      <a:pt x="7405" y="30450"/>
                      <a:pt x="5848" y="33840"/>
                      <a:pt x="5564" y="37059"/>
                    </a:cubicBezTo>
                    <a:cubicBezTo>
                      <a:pt x="5248" y="40506"/>
                      <a:pt x="6002" y="43903"/>
                      <a:pt x="6756" y="47115"/>
                    </a:cubicBezTo>
                    <a:cubicBezTo>
                      <a:pt x="6983" y="48096"/>
                      <a:pt x="7210" y="49077"/>
                      <a:pt x="7396" y="50050"/>
                    </a:cubicBezTo>
                    <a:cubicBezTo>
                      <a:pt x="7826" y="52264"/>
                      <a:pt x="8070" y="54437"/>
                      <a:pt x="7842" y="56627"/>
                    </a:cubicBezTo>
                    <a:cubicBezTo>
                      <a:pt x="7348" y="61452"/>
                      <a:pt x="4372" y="66074"/>
                      <a:pt x="1" y="68515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50" name="Google Shape;1178;p37"/>
              <p:cNvSpPr/>
              <p:nvPr/>
            </p:nvSpPr>
            <p:spPr>
              <a:xfrm rot="17232600">
                <a:off x="6857280" y="190440"/>
                <a:ext cx="3835440" cy="3664800"/>
              </a:xfrm>
              <a:custGeom>
                <a:avLst/>
                <a:gdLst>
                  <a:gd name="textAreaLeft" fmla="*/ 0 w 3835440"/>
                  <a:gd name="textAreaRight" fmla="*/ 3835800 w 3835440"/>
                  <a:gd name="textAreaTop" fmla="*/ 0 h 3664800"/>
                  <a:gd name="textAreaBottom" fmla="*/ 3665160 h 3664800"/>
                </a:gdLst>
                <a:ahLst/>
                <a:rect l="textAreaLeft" t="textAreaTop" r="textAreaRight" b="textAreaBottom"/>
                <a:pathLst>
                  <a:path fill="none" w="72911" h="69667">
                    <a:moveTo>
                      <a:pt x="72910" y="0"/>
                    </a:moveTo>
                    <a:cubicBezTo>
                      <a:pt x="70388" y="1671"/>
                      <a:pt x="60106" y="7274"/>
                      <a:pt x="56303" y="9861"/>
                    </a:cubicBezTo>
                    <a:cubicBezTo>
                      <a:pt x="56003" y="10064"/>
                      <a:pt x="55711" y="10283"/>
                      <a:pt x="55435" y="10518"/>
                    </a:cubicBezTo>
                    <a:cubicBezTo>
                      <a:pt x="53594" y="12148"/>
                      <a:pt x="52134" y="14240"/>
                      <a:pt x="51607" y="16559"/>
                    </a:cubicBezTo>
                    <a:cubicBezTo>
                      <a:pt x="51518" y="16924"/>
                      <a:pt x="51461" y="17289"/>
                      <a:pt x="51429" y="17662"/>
                    </a:cubicBezTo>
                    <a:cubicBezTo>
                      <a:pt x="51275" y="19405"/>
                      <a:pt x="51672" y="21133"/>
                      <a:pt x="52062" y="22860"/>
                    </a:cubicBezTo>
                    <a:cubicBezTo>
                      <a:pt x="52670" y="25552"/>
                      <a:pt x="53262" y="28326"/>
                      <a:pt x="53862" y="31091"/>
                    </a:cubicBezTo>
                    <a:cubicBezTo>
                      <a:pt x="53886" y="31188"/>
                      <a:pt x="53902" y="31285"/>
                      <a:pt x="53927" y="31383"/>
                    </a:cubicBezTo>
                    <a:cubicBezTo>
                      <a:pt x="54510" y="34034"/>
                      <a:pt x="55062" y="36767"/>
                      <a:pt x="54502" y="39419"/>
                    </a:cubicBezTo>
                    <a:cubicBezTo>
                      <a:pt x="53975" y="41933"/>
                      <a:pt x="52402" y="44212"/>
                      <a:pt x="50156" y="45331"/>
                    </a:cubicBezTo>
                    <a:cubicBezTo>
                      <a:pt x="49953" y="45436"/>
                      <a:pt x="49750" y="45525"/>
                      <a:pt x="49531" y="45606"/>
                    </a:cubicBezTo>
                    <a:cubicBezTo>
                      <a:pt x="46831" y="46644"/>
                      <a:pt x="43733" y="45947"/>
                      <a:pt x="41041" y="44812"/>
                    </a:cubicBezTo>
                    <a:cubicBezTo>
                      <a:pt x="34967" y="42233"/>
                      <a:pt x="29988" y="37594"/>
                      <a:pt x="24596" y="33759"/>
                    </a:cubicBezTo>
                    <a:cubicBezTo>
                      <a:pt x="22366" y="32169"/>
                      <a:pt x="20038" y="30718"/>
                      <a:pt x="17516" y="29672"/>
                    </a:cubicBezTo>
                    <a:cubicBezTo>
                      <a:pt x="17168" y="29526"/>
                      <a:pt x="16819" y="29396"/>
                      <a:pt x="16462" y="29274"/>
                    </a:cubicBezTo>
                    <a:cubicBezTo>
                      <a:pt x="13689" y="28309"/>
                      <a:pt x="10624" y="28009"/>
                      <a:pt x="8053" y="29372"/>
                    </a:cubicBezTo>
                    <a:cubicBezTo>
                      <a:pt x="5109" y="30929"/>
                      <a:pt x="3593" y="34391"/>
                      <a:pt x="3406" y="37659"/>
                    </a:cubicBezTo>
                    <a:cubicBezTo>
                      <a:pt x="3220" y="41089"/>
                      <a:pt x="4161" y="44422"/>
                      <a:pt x="5134" y="47585"/>
                    </a:cubicBezTo>
                    <a:cubicBezTo>
                      <a:pt x="5426" y="48550"/>
                      <a:pt x="5726" y="49515"/>
                      <a:pt x="5985" y="50480"/>
                    </a:cubicBezTo>
                    <a:cubicBezTo>
                      <a:pt x="6585" y="52678"/>
                      <a:pt x="7023" y="54867"/>
                      <a:pt x="6974" y="57097"/>
                    </a:cubicBezTo>
                    <a:cubicBezTo>
                      <a:pt x="6877" y="62019"/>
                      <a:pt x="4209" y="66909"/>
                      <a:pt x="1" y="6966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51" name="Google Shape;1179;p37"/>
              <p:cNvSpPr/>
              <p:nvPr/>
            </p:nvSpPr>
            <p:spPr>
              <a:xfrm rot="17232600">
                <a:off x="6995880" y="92160"/>
                <a:ext cx="3696840" cy="3725280"/>
              </a:xfrm>
              <a:custGeom>
                <a:avLst/>
                <a:gdLst>
                  <a:gd name="textAreaLeft" fmla="*/ 0 w 3696840"/>
                  <a:gd name="textAreaRight" fmla="*/ 3697200 w 3696840"/>
                  <a:gd name="textAreaTop" fmla="*/ 0 h 3725280"/>
                  <a:gd name="textAreaBottom" fmla="*/ 3725640 h 3725280"/>
                </a:gdLst>
                <a:ahLst/>
                <a:rect l="textAreaLeft" t="textAreaTop" r="textAreaRight" b="textAreaBottom"/>
                <a:pathLst>
                  <a:path fill="none" w="70275" h="70818">
                    <a:moveTo>
                      <a:pt x="70274" y="0"/>
                    </a:moveTo>
                    <a:cubicBezTo>
                      <a:pt x="67850" y="1460"/>
                      <a:pt x="57227" y="7242"/>
                      <a:pt x="53553" y="9861"/>
                    </a:cubicBezTo>
                    <a:cubicBezTo>
                      <a:pt x="53253" y="10072"/>
                      <a:pt x="52961" y="10299"/>
                      <a:pt x="52694" y="10542"/>
                    </a:cubicBezTo>
                    <a:cubicBezTo>
                      <a:pt x="50893" y="12245"/>
                      <a:pt x="49482" y="14451"/>
                      <a:pt x="49061" y="16835"/>
                    </a:cubicBezTo>
                    <a:cubicBezTo>
                      <a:pt x="48988" y="17216"/>
                      <a:pt x="48947" y="17597"/>
                      <a:pt x="48931" y="17978"/>
                    </a:cubicBezTo>
                    <a:cubicBezTo>
                      <a:pt x="48858" y="19770"/>
                      <a:pt x="49369" y="21522"/>
                      <a:pt x="49831" y="23265"/>
                    </a:cubicBezTo>
                    <a:cubicBezTo>
                      <a:pt x="50561" y="25974"/>
                      <a:pt x="51218" y="28747"/>
                      <a:pt x="51810" y="31529"/>
                    </a:cubicBezTo>
                    <a:lnTo>
                      <a:pt x="51875" y="31813"/>
                    </a:lnTo>
                    <a:cubicBezTo>
                      <a:pt x="52434" y="34489"/>
                      <a:pt x="52913" y="37238"/>
                      <a:pt x="52377" y="39914"/>
                    </a:cubicBezTo>
                    <a:cubicBezTo>
                      <a:pt x="51875" y="42444"/>
                      <a:pt x="50383" y="44836"/>
                      <a:pt x="48144" y="46036"/>
                    </a:cubicBezTo>
                    <a:cubicBezTo>
                      <a:pt x="47942" y="46150"/>
                      <a:pt x="47731" y="46247"/>
                      <a:pt x="47520" y="46336"/>
                    </a:cubicBezTo>
                    <a:cubicBezTo>
                      <a:pt x="44820" y="47455"/>
                      <a:pt x="41681" y="46758"/>
                      <a:pt x="38973" y="45614"/>
                    </a:cubicBezTo>
                    <a:cubicBezTo>
                      <a:pt x="32850" y="43028"/>
                      <a:pt x="27863" y="38349"/>
                      <a:pt x="22438" y="34472"/>
                    </a:cubicBezTo>
                    <a:cubicBezTo>
                      <a:pt x="20192" y="32875"/>
                      <a:pt x="17857" y="31407"/>
                      <a:pt x="15335" y="30320"/>
                    </a:cubicBezTo>
                    <a:cubicBezTo>
                      <a:pt x="14986" y="30175"/>
                      <a:pt x="14637" y="30029"/>
                      <a:pt x="14280" y="29899"/>
                    </a:cubicBezTo>
                    <a:cubicBezTo>
                      <a:pt x="11499" y="28885"/>
                      <a:pt x="8393" y="28504"/>
                      <a:pt x="5798" y="29858"/>
                    </a:cubicBezTo>
                    <a:cubicBezTo>
                      <a:pt x="2830" y="31407"/>
                      <a:pt x="1322" y="34943"/>
                      <a:pt x="1257" y="38268"/>
                    </a:cubicBezTo>
                    <a:cubicBezTo>
                      <a:pt x="1192" y="41665"/>
                      <a:pt x="2327" y="44933"/>
                      <a:pt x="3503" y="48055"/>
                    </a:cubicBezTo>
                    <a:cubicBezTo>
                      <a:pt x="3860" y="49004"/>
                      <a:pt x="4233" y="49961"/>
                      <a:pt x="4566" y="50918"/>
                    </a:cubicBezTo>
                    <a:cubicBezTo>
                      <a:pt x="5336" y="53091"/>
                      <a:pt x="5969" y="55289"/>
                      <a:pt x="6098" y="57567"/>
                    </a:cubicBezTo>
                    <a:cubicBezTo>
                      <a:pt x="6390" y="62587"/>
                      <a:pt x="4047" y="67736"/>
                      <a:pt x="0" y="70818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52" name="Google Shape;1180;p37"/>
              <p:cNvSpPr/>
              <p:nvPr/>
            </p:nvSpPr>
            <p:spPr>
              <a:xfrm rot="17232600">
                <a:off x="7102080" y="17280"/>
                <a:ext cx="3608280" cy="3786480"/>
              </a:xfrm>
              <a:custGeom>
                <a:avLst/>
                <a:gdLst>
                  <a:gd name="textAreaLeft" fmla="*/ 0 w 3608280"/>
                  <a:gd name="textAreaRight" fmla="*/ 3608640 w 3608280"/>
                  <a:gd name="textAreaTop" fmla="*/ 0 h 3786480"/>
                  <a:gd name="textAreaBottom" fmla="*/ 3786840 h 3786480"/>
                </a:gdLst>
                <a:ahLst/>
                <a:rect l="textAreaLeft" t="textAreaTop" r="textAreaRight" b="textAreaBottom"/>
                <a:pathLst>
                  <a:path fill="none" w="68589" h="71978">
                    <a:moveTo>
                      <a:pt x="68589" y="0"/>
                    </a:moveTo>
                    <a:cubicBezTo>
                      <a:pt x="66034" y="1379"/>
                      <a:pt x="52946" y="8499"/>
                      <a:pt x="50902" y="10567"/>
                    </a:cubicBezTo>
                    <a:cubicBezTo>
                      <a:pt x="48867" y="12634"/>
                      <a:pt x="47367" y="15391"/>
                      <a:pt x="47391" y="18303"/>
                    </a:cubicBezTo>
                    <a:cubicBezTo>
                      <a:pt x="47399" y="20135"/>
                      <a:pt x="48016" y="21911"/>
                      <a:pt x="48559" y="23663"/>
                    </a:cubicBezTo>
                    <a:cubicBezTo>
                      <a:pt x="49410" y="26396"/>
                      <a:pt x="50124" y="29161"/>
                      <a:pt x="50708" y="31967"/>
                    </a:cubicBezTo>
                    <a:cubicBezTo>
                      <a:pt x="51284" y="34740"/>
                      <a:pt x="51721" y="37611"/>
                      <a:pt x="51211" y="40400"/>
                    </a:cubicBezTo>
                    <a:cubicBezTo>
                      <a:pt x="50700" y="43190"/>
                      <a:pt x="49062" y="45906"/>
                      <a:pt x="46467" y="47066"/>
                    </a:cubicBezTo>
                    <a:cubicBezTo>
                      <a:pt x="43766" y="48266"/>
                      <a:pt x="40588" y="47577"/>
                      <a:pt x="37863" y="46425"/>
                    </a:cubicBezTo>
                    <a:cubicBezTo>
                      <a:pt x="29129" y="42744"/>
                      <a:pt x="22764" y="34829"/>
                      <a:pt x="14103" y="30969"/>
                    </a:cubicBezTo>
                    <a:cubicBezTo>
                      <a:pt x="11070" y="29623"/>
                      <a:pt x="7453" y="28828"/>
                      <a:pt x="4502" y="30345"/>
                    </a:cubicBezTo>
                    <a:cubicBezTo>
                      <a:pt x="1493" y="31886"/>
                      <a:pt x="1" y="35494"/>
                      <a:pt x="58" y="38860"/>
                    </a:cubicBezTo>
                    <a:cubicBezTo>
                      <a:pt x="106" y="42233"/>
                      <a:pt x="1436" y="45452"/>
                      <a:pt x="2831" y="48526"/>
                    </a:cubicBezTo>
                    <a:cubicBezTo>
                      <a:pt x="4226" y="51599"/>
                      <a:pt x="5726" y="54705"/>
                      <a:pt x="6180" y="58046"/>
                    </a:cubicBezTo>
                    <a:cubicBezTo>
                      <a:pt x="6861" y="63163"/>
                      <a:pt x="4834" y="68572"/>
                      <a:pt x="942" y="71978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</p:grpSp>
        <p:sp>
          <p:nvSpPr>
            <p:cNvPr id="853" name="Google Shape;1181;p37"/>
            <p:cNvSpPr/>
            <p:nvPr/>
          </p:nvSpPr>
          <p:spPr>
            <a:xfrm rot="16200000">
              <a:off x="7503480" y="3362400"/>
              <a:ext cx="3741120" cy="2845440"/>
            </a:xfrm>
            <a:prstGeom prst="round1Rect">
              <a:avLst>
                <a:gd name="adj" fmla="val 24600"/>
              </a:avLst>
            </a:prstGeom>
            <a:noFill/>
            <a:ln w="9525">
              <a:solidFill>
                <a:srgbClr val="303a3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2" name="PlaceHolder 1"/>
          <p:cNvSpPr>
            <a:spLocks noGrp="1"/>
          </p:cNvSpPr>
          <p:nvPr>
            <p:ph/>
          </p:nvPr>
        </p:nvSpPr>
        <p:spPr>
          <a:xfrm>
            <a:off x="1103760" y="1360080"/>
            <a:ext cx="7063560" cy="3385800"/>
          </a:xfrm>
          <a:prstGeom prst="rect">
            <a:avLst/>
          </a:prstGeom>
          <a:noFill/>
          <a:ln w="0">
            <a:noFill/>
          </a:ln>
        </p:spPr>
        <p:txBody>
          <a:bodyPr lIns="0" rIns="91440" tIns="91440" bIns="91440" anchor="t">
            <a:noAutofit/>
          </a:bodyPr>
          <a:p>
            <a:pPr marL="457200" indent="-279360">
              <a:lnSpc>
                <a:spcPct val="150000"/>
              </a:lnSpc>
              <a:buClr>
                <a:srgbClr val="303a31"/>
              </a:buClr>
              <a:buFont typeface="Albert Sans"/>
              <a:buChar char="●"/>
            </a:pPr>
            <a:r>
              <a:rPr b="1" lang="hu-HU" sz="1800" spc="-1" strike="noStrike" cap="all">
                <a:solidFill>
                  <a:schemeClr val="dk1"/>
                </a:solidFill>
                <a:latin typeface="Albert Sans"/>
                <a:ea typeface="Albert Sans"/>
              </a:rPr>
              <a:t>hosszú távú, RÖVIDT. mem.fejl.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279360">
              <a:lnSpc>
                <a:spcPct val="150000"/>
              </a:lnSpc>
              <a:buClr>
                <a:srgbClr val="303a31"/>
              </a:buClr>
              <a:buFont typeface="Albert Sans"/>
              <a:buChar char="●"/>
            </a:pPr>
            <a:r>
              <a:rPr b="1" lang="hu-HU" sz="1800" spc="-1" strike="noStrike" cap="all">
                <a:solidFill>
                  <a:schemeClr val="dk1"/>
                </a:solidFill>
                <a:latin typeface="Albert Sans"/>
                <a:ea typeface="Albert Sans"/>
              </a:rPr>
              <a:t>kombinációs készség fejlesztése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279360">
              <a:lnSpc>
                <a:spcPct val="150000"/>
              </a:lnSpc>
              <a:buClr>
                <a:srgbClr val="303a31"/>
              </a:buClr>
              <a:buFont typeface="Albert Sans"/>
              <a:buChar char="●"/>
            </a:pPr>
            <a:r>
              <a:rPr b="1" lang="hu-HU" sz="1800" spc="-1" strike="noStrike" cap="all">
                <a:solidFill>
                  <a:schemeClr val="dk1"/>
                </a:solidFill>
                <a:latin typeface="Albert Sans"/>
                <a:ea typeface="Albert Sans"/>
              </a:rPr>
              <a:t>koncentrációfejlesztő gyak.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279360">
              <a:lnSpc>
                <a:spcPct val="150000"/>
              </a:lnSpc>
              <a:buClr>
                <a:srgbClr val="303a31"/>
              </a:buClr>
              <a:buFont typeface="Albert Sans"/>
              <a:buChar char="●"/>
            </a:pPr>
            <a:r>
              <a:rPr b="1" lang="hu-HU" sz="1800" spc="-1" strike="noStrike" cap="all">
                <a:solidFill>
                  <a:schemeClr val="dk1"/>
                </a:solidFill>
                <a:latin typeface="Albert Sans"/>
                <a:ea typeface="Albert Sans"/>
              </a:rPr>
              <a:t>mozgás, zene, ritmikus mozgás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279360">
              <a:lnSpc>
                <a:spcPct val="150000"/>
              </a:lnSpc>
              <a:buClr>
                <a:srgbClr val="303a31"/>
              </a:buClr>
              <a:buFont typeface="Albert Sans"/>
              <a:buChar char="●"/>
            </a:pPr>
            <a:r>
              <a:rPr b="1" lang="hu-HU" sz="1800" spc="-1" strike="noStrike" cap="all">
                <a:solidFill>
                  <a:schemeClr val="dk1"/>
                </a:solidFill>
                <a:latin typeface="Albert Sans"/>
                <a:ea typeface="Albert Sans"/>
              </a:rPr>
              <a:t>keresztirányú mozg. fejlesztése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279360">
              <a:lnSpc>
                <a:spcPct val="150000"/>
              </a:lnSpc>
              <a:buClr>
                <a:srgbClr val="303a31"/>
              </a:buClr>
              <a:buFont typeface="Albert Sans"/>
              <a:buChar char="●"/>
            </a:pPr>
            <a:r>
              <a:rPr b="1" lang="hu-HU" sz="1800" spc="-1" strike="noStrike" cap="all">
                <a:solidFill>
                  <a:schemeClr val="dk1"/>
                </a:solidFill>
                <a:latin typeface="Albert Sans"/>
                <a:ea typeface="Albert Sans"/>
              </a:rPr>
              <a:t>VIZUÁLIS DISZKRIMINÁCIÓ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279360">
              <a:lnSpc>
                <a:spcPct val="150000"/>
              </a:lnSpc>
              <a:buClr>
                <a:srgbClr val="303a31"/>
              </a:buClr>
              <a:buFont typeface="Albert Sans"/>
              <a:buChar char="●"/>
            </a:pPr>
            <a:r>
              <a:rPr b="1" lang="hu-HU" sz="1800" spc="-1" strike="noStrike" cap="all">
                <a:solidFill>
                  <a:schemeClr val="dk1"/>
                </a:solidFill>
                <a:latin typeface="Albert Sans"/>
                <a:ea typeface="Albert Sans"/>
              </a:rPr>
              <a:t>kreativitás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279360">
              <a:lnSpc>
                <a:spcPct val="150000"/>
              </a:lnSpc>
              <a:buClr>
                <a:srgbClr val="303a31"/>
              </a:buClr>
              <a:buFont typeface="Albert Sans"/>
              <a:buChar char="●"/>
            </a:pPr>
            <a:r>
              <a:rPr b="1" lang="hu-HU" sz="1800" spc="-1" strike="noStrike" cap="all">
                <a:solidFill>
                  <a:schemeClr val="dk1"/>
                </a:solidFill>
                <a:latin typeface="Albert Sans"/>
                <a:ea typeface="Albert Sans"/>
              </a:rPr>
              <a:t>…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3" name="PlaceHolder 2"/>
          <p:cNvSpPr>
            <a:spLocks noGrp="1"/>
          </p:cNvSpPr>
          <p:nvPr>
            <p:ph type="title"/>
          </p:nvPr>
        </p:nvSpPr>
        <p:spPr>
          <a:xfrm>
            <a:off x="716760" y="551520"/>
            <a:ext cx="7710120" cy="577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hu-HU" sz="3200" spc="-1" strike="noStrike">
                <a:solidFill>
                  <a:schemeClr val="dk1"/>
                </a:solidFill>
                <a:latin typeface="Azeret Mono SemiBold"/>
                <a:ea typeface="Azeret Mono Black"/>
              </a:rPr>
              <a:t>Fejlesztési területek</a:t>
            </a: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" name="PlaceHolder 1"/>
          <p:cNvSpPr>
            <a:spLocks noGrp="1"/>
          </p:cNvSpPr>
          <p:nvPr>
            <p:ph/>
          </p:nvPr>
        </p:nvSpPr>
        <p:spPr>
          <a:xfrm>
            <a:off x="1040040" y="1229400"/>
            <a:ext cx="7063560" cy="3625200"/>
          </a:xfrm>
          <a:prstGeom prst="rect">
            <a:avLst/>
          </a:prstGeom>
          <a:noFill/>
          <a:ln w="0">
            <a:noFill/>
          </a:ln>
        </p:spPr>
        <p:txBody>
          <a:bodyPr lIns="0" rIns="91440" tIns="91440" bIns="91440" anchor="t">
            <a:noAutofit/>
          </a:bodyPr>
          <a:p>
            <a:pPr marL="457200" indent="-279360">
              <a:lnSpc>
                <a:spcPct val="115000"/>
              </a:lnSpc>
              <a:buClr>
                <a:srgbClr val="303a31"/>
              </a:buClr>
              <a:buFont typeface="Albert Sans"/>
              <a:buChar char="●"/>
            </a:pPr>
            <a:r>
              <a:rPr b="1" lang="hu-HU" sz="1800" spc="-1" strike="noStrike" cap="all">
                <a:solidFill>
                  <a:schemeClr val="dk1"/>
                </a:solidFill>
                <a:latin typeface="Albert Sans"/>
                <a:ea typeface="Albert Sans"/>
              </a:rPr>
              <a:t>egy-egy feladat több területet is fejleszt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marL="177840" indent="0">
              <a:lnSpc>
                <a:spcPct val="115000"/>
              </a:lnSpc>
              <a:buNone/>
              <a:tabLst>
                <a:tab algn="l" pos="0"/>
              </a:tabLst>
            </a:pPr>
            <a:endParaRPr b="0" lang="hu-HU" sz="800" spc="-1" strike="noStrike">
              <a:solidFill>
                <a:srgbClr val="000000"/>
              </a:solidFill>
              <a:latin typeface="Arial"/>
            </a:endParaRPr>
          </a:p>
          <a:p>
            <a:pPr marL="457200" indent="-279360">
              <a:lnSpc>
                <a:spcPct val="115000"/>
              </a:lnSpc>
              <a:buClr>
                <a:srgbClr val="303a31"/>
              </a:buClr>
              <a:buFont typeface="Albert Sans"/>
              <a:buChar char="●"/>
              <a:tabLst>
                <a:tab algn="l" pos="0"/>
              </a:tabLst>
            </a:pPr>
            <a:r>
              <a:rPr b="1" lang="hu-HU" sz="1800" spc="-1" strike="noStrike" cap="all">
                <a:solidFill>
                  <a:schemeClr val="dk1"/>
                </a:solidFill>
                <a:latin typeface="Albert Sans"/>
                <a:ea typeface="Albert Sans"/>
              </a:rPr>
              <a:t>foglalkozás első része (a szünetig) aktív, pezsgő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marL="177840" indent="0">
              <a:lnSpc>
                <a:spcPct val="115000"/>
              </a:lnSpc>
              <a:buNone/>
              <a:tabLst>
                <a:tab algn="l" pos="0"/>
              </a:tabLst>
            </a:pPr>
            <a:endParaRPr b="0" lang="hu-HU" sz="800" spc="-1" strike="noStrike">
              <a:solidFill>
                <a:srgbClr val="000000"/>
              </a:solidFill>
              <a:latin typeface="Arial"/>
            </a:endParaRPr>
          </a:p>
          <a:p>
            <a:pPr marL="457200" indent="-279360">
              <a:lnSpc>
                <a:spcPct val="115000"/>
              </a:lnSpc>
              <a:buClr>
                <a:srgbClr val="303a31"/>
              </a:buClr>
              <a:buFont typeface="Albert Sans"/>
              <a:buChar char="●"/>
              <a:tabLst>
                <a:tab algn="l" pos="0"/>
              </a:tabLst>
            </a:pPr>
            <a:r>
              <a:rPr b="1" i="1" lang="hu-HU" sz="1800" spc="-1" strike="noStrike" u="sng" cap="all">
                <a:solidFill>
                  <a:schemeClr val="dk1"/>
                </a:solidFill>
                <a:uFillTx/>
                <a:latin typeface="Albert Sans"/>
                <a:ea typeface="Albert Sans"/>
              </a:rPr>
              <a:t>szünet – vízfogyasztás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marL="177840" indent="0">
              <a:lnSpc>
                <a:spcPct val="115000"/>
              </a:lnSpc>
              <a:buNone/>
              <a:tabLst>
                <a:tab algn="l" pos="0"/>
              </a:tabLst>
            </a:pPr>
            <a:endParaRPr b="0" lang="hu-HU" sz="800" spc="-1" strike="noStrike">
              <a:solidFill>
                <a:srgbClr val="000000"/>
              </a:solidFill>
              <a:latin typeface="Arial"/>
            </a:endParaRPr>
          </a:p>
          <a:p>
            <a:pPr marL="457200" indent="-279360">
              <a:lnSpc>
                <a:spcPct val="115000"/>
              </a:lnSpc>
              <a:buClr>
                <a:srgbClr val="303a31"/>
              </a:buClr>
              <a:buFont typeface="Albert Sans"/>
              <a:buChar char="●"/>
              <a:tabLst>
                <a:tab algn="l" pos="0"/>
              </a:tabLst>
            </a:pPr>
            <a:r>
              <a:rPr b="1" lang="hu-HU" sz="1800" spc="-1" strike="noStrike" cap="all">
                <a:solidFill>
                  <a:schemeClr val="dk1"/>
                </a:solidFill>
                <a:latin typeface="Albert Sans"/>
                <a:ea typeface="Albert Sans"/>
              </a:rPr>
              <a:t>szünet után lecsendesítő, elgondolkodtató feladatok, levezetés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marL="177840" indent="0">
              <a:lnSpc>
                <a:spcPct val="115000"/>
              </a:lnSpc>
              <a:buNone/>
              <a:tabLst>
                <a:tab algn="l" pos="0"/>
              </a:tabLst>
            </a:pPr>
            <a:endParaRPr b="0" lang="hu-HU" sz="800" spc="-1" strike="noStrike">
              <a:solidFill>
                <a:srgbClr val="000000"/>
              </a:solidFill>
              <a:latin typeface="Arial"/>
            </a:endParaRPr>
          </a:p>
          <a:p>
            <a:pPr marL="457200" indent="-279360">
              <a:lnSpc>
                <a:spcPct val="115000"/>
              </a:lnSpc>
              <a:buClr>
                <a:srgbClr val="303a31"/>
              </a:buClr>
              <a:buFont typeface="Albert Sans"/>
              <a:buChar char="●"/>
              <a:tabLst>
                <a:tab algn="l" pos="0"/>
              </a:tabLst>
            </a:pPr>
            <a:r>
              <a:rPr b="1" lang="hu-HU" sz="1800" spc="-1" strike="noStrike" cap="all">
                <a:solidFill>
                  <a:schemeClr val="dk1"/>
                </a:solidFill>
                <a:latin typeface="Albert Sans"/>
                <a:ea typeface="Albert Sans"/>
              </a:rPr>
              <a:t>Zárásként a témához kapcsolódó vers, tanmese felolvasása, imádság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marL="177840" indent="0">
              <a:lnSpc>
                <a:spcPct val="115000"/>
              </a:lnSpc>
              <a:buNone/>
              <a:tabLst>
                <a:tab algn="l" pos="0"/>
              </a:tabLst>
            </a:pPr>
            <a:endParaRPr b="0" lang="hu-HU" sz="800" spc="-1" strike="noStrike">
              <a:solidFill>
                <a:srgbClr val="000000"/>
              </a:solidFill>
              <a:latin typeface="Arial"/>
            </a:endParaRPr>
          </a:p>
          <a:p>
            <a:pPr marL="457200" indent="-279360">
              <a:lnSpc>
                <a:spcPct val="115000"/>
              </a:lnSpc>
              <a:buClr>
                <a:srgbClr val="303a31"/>
              </a:buClr>
              <a:buFont typeface="Albert Sans"/>
              <a:buChar char="●"/>
              <a:tabLst>
                <a:tab algn="l" pos="0"/>
              </a:tabLst>
            </a:pPr>
            <a:r>
              <a:rPr b="1" lang="hu-HU" sz="1800" spc="-1" strike="noStrike" cap="all">
                <a:solidFill>
                  <a:schemeClr val="dk1"/>
                </a:solidFill>
                <a:latin typeface="Albert Sans"/>
                <a:ea typeface="Albert Sans"/>
              </a:rPr>
              <a:t>javaslat könnyű otthoni gyakorlatok elvégzésére (</a:t>
            </a:r>
            <a:r>
              <a:rPr b="1" lang="hu-HU" sz="1800" spc="-1" strike="noStrike">
                <a:solidFill>
                  <a:schemeClr val="dk1"/>
                </a:solidFill>
                <a:latin typeface="Albert Sans"/>
                <a:ea typeface="Albert Sans"/>
              </a:rPr>
              <a:t>papíron oszto</a:t>
            </a:r>
            <a:r>
              <a:rPr b="1" lang="hu-HU" sz="1800" spc="-1" strike="noStrike" cap="all">
                <a:solidFill>
                  <a:schemeClr val="dk1"/>
                </a:solidFill>
                <a:latin typeface="Albert Sans"/>
                <a:ea typeface="Albert Sans"/>
              </a:rPr>
              <a:t>)</a:t>
            </a:r>
            <a:endParaRPr b="0" lang="hu-HU" sz="1800" spc="-1" strike="noStrike">
              <a:solidFill>
                <a:srgbClr val="000000"/>
              </a:solidFill>
              <a:latin typeface="Arial"/>
            </a:endParaRPr>
          </a:p>
          <a:p>
            <a:pPr marL="177840" indent="0">
              <a:lnSpc>
                <a:spcPct val="115000"/>
              </a:lnSpc>
              <a:buNone/>
              <a:tabLst>
                <a:tab algn="l" pos="0"/>
              </a:tabLst>
            </a:pP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5" name="PlaceHolder 2"/>
          <p:cNvSpPr>
            <a:spLocks noGrp="1"/>
          </p:cNvSpPr>
          <p:nvPr>
            <p:ph type="title"/>
          </p:nvPr>
        </p:nvSpPr>
        <p:spPr>
          <a:xfrm>
            <a:off x="716760" y="551520"/>
            <a:ext cx="7710120" cy="577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hu-HU" sz="3200" spc="-1" strike="noStrike">
                <a:solidFill>
                  <a:schemeClr val="dk1"/>
                </a:solidFill>
                <a:latin typeface="Azeret Mono SemiBold"/>
                <a:ea typeface="Azeret Mono Black"/>
              </a:rPr>
              <a:t>A foglalkozás felépítése</a:t>
            </a: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6" name="Google Shape;1581;p48"/>
          <p:cNvGrpSpPr/>
          <p:nvPr/>
        </p:nvGrpSpPr>
        <p:grpSpPr>
          <a:xfrm>
            <a:off x="-2887920" y="-1266120"/>
            <a:ext cx="6033600" cy="4038840"/>
            <a:chOff x="-2887920" y="-1266120"/>
            <a:chExt cx="6033600" cy="4038840"/>
          </a:xfrm>
        </p:grpSpPr>
        <p:sp>
          <p:nvSpPr>
            <p:cNvPr id="1067" name="Google Shape;1582;p48"/>
            <p:cNvSpPr/>
            <p:nvPr/>
          </p:nvSpPr>
          <p:spPr>
            <a:xfrm>
              <a:off x="-2887920" y="-1266120"/>
              <a:ext cx="5772960" cy="2949120"/>
            </a:xfrm>
            <a:custGeom>
              <a:avLst/>
              <a:gdLst>
                <a:gd name="textAreaLeft" fmla="*/ 0 w 5772960"/>
                <a:gd name="textAreaRight" fmla="*/ 5773320 w 5772960"/>
                <a:gd name="textAreaTop" fmla="*/ 0 h 2949120"/>
                <a:gd name="textAreaBottom" fmla="*/ 2949480 h 2949120"/>
              </a:gdLst>
              <a:ahLst/>
              <a:rect l="textAreaLeft" t="textAreaTop" r="textAreaRight" b="textAreaBottom"/>
              <a:pathLst>
                <a:path fill="none" w="109750" h="56068">
                  <a:moveTo>
                    <a:pt x="0" y="53521"/>
                  </a:moveTo>
                  <a:cubicBezTo>
                    <a:pt x="9358" y="56068"/>
                    <a:pt x="20095" y="52256"/>
                    <a:pt x="25747" y="44390"/>
                  </a:cubicBezTo>
                  <a:cubicBezTo>
                    <a:pt x="29063" y="39776"/>
                    <a:pt x="30637" y="34148"/>
                    <a:pt x="33499" y="29250"/>
                  </a:cubicBezTo>
                  <a:cubicBezTo>
                    <a:pt x="36362" y="24344"/>
                    <a:pt x="41333" y="19892"/>
                    <a:pt x="46985" y="20411"/>
                  </a:cubicBezTo>
                  <a:cubicBezTo>
                    <a:pt x="49799" y="20679"/>
                    <a:pt x="52353" y="22147"/>
                    <a:pt x="54705" y="23720"/>
                  </a:cubicBezTo>
                  <a:cubicBezTo>
                    <a:pt x="62100" y="28667"/>
                    <a:pt x="69309" y="35316"/>
                    <a:pt x="78205" y="35422"/>
                  </a:cubicBezTo>
                  <a:cubicBezTo>
                    <a:pt x="80549" y="35454"/>
                    <a:pt x="83265" y="34724"/>
                    <a:pt x="84165" y="32559"/>
                  </a:cubicBezTo>
                  <a:cubicBezTo>
                    <a:pt x="85147" y="30199"/>
                    <a:pt x="83452" y="27685"/>
                    <a:pt x="82641" y="25269"/>
                  </a:cubicBezTo>
                  <a:cubicBezTo>
                    <a:pt x="81092" y="20671"/>
                    <a:pt x="83087" y="15132"/>
                    <a:pt x="87214" y="12586"/>
                  </a:cubicBezTo>
                  <a:cubicBezTo>
                    <a:pt x="89493" y="11175"/>
                    <a:pt x="92202" y="10672"/>
                    <a:pt x="94756" y="9861"/>
                  </a:cubicBezTo>
                  <a:cubicBezTo>
                    <a:pt x="100570" y="8029"/>
                    <a:pt x="105760" y="4615"/>
                    <a:pt x="109750" y="1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68" name="Google Shape;1583;p48"/>
            <p:cNvSpPr/>
            <p:nvPr/>
          </p:nvSpPr>
          <p:spPr>
            <a:xfrm>
              <a:off x="-2733120" y="-1250280"/>
              <a:ext cx="5634360" cy="2950920"/>
            </a:xfrm>
            <a:custGeom>
              <a:avLst/>
              <a:gdLst>
                <a:gd name="textAreaLeft" fmla="*/ 0 w 5634360"/>
                <a:gd name="textAreaRight" fmla="*/ 5634720 w 5634360"/>
                <a:gd name="textAreaTop" fmla="*/ 0 h 2950920"/>
                <a:gd name="textAreaBottom" fmla="*/ 2951280 h 2950920"/>
              </a:gdLst>
              <a:ahLst/>
              <a:rect l="textAreaLeft" t="textAreaTop" r="textAreaRight" b="textAreaBottom"/>
              <a:pathLst>
                <a:path fill="none" w="107115" h="56101">
                  <a:moveTo>
                    <a:pt x="107115" y="1"/>
                  </a:moveTo>
                  <a:cubicBezTo>
                    <a:pt x="103263" y="4380"/>
                    <a:pt x="97643" y="7964"/>
                    <a:pt x="92008" y="9861"/>
                  </a:cubicBezTo>
                  <a:cubicBezTo>
                    <a:pt x="91683" y="9975"/>
                    <a:pt x="91359" y="10080"/>
                    <a:pt x="91034" y="10186"/>
                  </a:cubicBezTo>
                  <a:cubicBezTo>
                    <a:pt x="88804" y="10899"/>
                    <a:pt x="86558" y="11564"/>
                    <a:pt x="84669" y="12870"/>
                  </a:cubicBezTo>
                  <a:cubicBezTo>
                    <a:pt x="84377" y="13073"/>
                    <a:pt x="84093" y="13292"/>
                    <a:pt x="83825" y="13527"/>
                  </a:cubicBezTo>
                  <a:cubicBezTo>
                    <a:pt x="82568" y="14654"/>
                    <a:pt x="81587" y="16057"/>
                    <a:pt x="80963" y="17622"/>
                  </a:cubicBezTo>
                  <a:cubicBezTo>
                    <a:pt x="79965" y="20063"/>
                    <a:pt x="79746" y="22869"/>
                    <a:pt x="80509" y="25439"/>
                  </a:cubicBezTo>
                  <a:cubicBezTo>
                    <a:pt x="80533" y="25528"/>
                    <a:pt x="80565" y="25618"/>
                    <a:pt x="80590" y="25699"/>
                  </a:cubicBezTo>
                  <a:cubicBezTo>
                    <a:pt x="81393" y="28131"/>
                    <a:pt x="82998" y="30670"/>
                    <a:pt x="82049" y="33046"/>
                  </a:cubicBezTo>
                  <a:cubicBezTo>
                    <a:pt x="81174" y="35235"/>
                    <a:pt x="78538" y="36078"/>
                    <a:pt x="76203" y="36135"/>
                  </a:cubicBezTo>
                  <a:cubicBezTo>
                    <a:pt x="75992" y="36135"/>
                    <a:pt x="75789" y="36135"/>
                    <a:pt x="75586" y="36135"/>
                  </a:cubicBezTo>
                  <a:cubicBezTo>
                    <a:pt x="72886" y="36087"/>
                    <a:pt x="70299" y="35373"/>
                    <a:pt x="67834" y="34286"/>
                  </a:cubicBezTo>
                  <a:cubicBezTo>
                    <a:pt x="62425" y="31910"/>
                    <a:pt x="57543" y="27791"/>
                    <a:pt x="52556" y="24434"/>
                  </a:cubicBezTo>
                  <a:cubicBezTo>
                    <a:pt x="50480" y="23039"/>
                    <a:pt x="48250" y="21725"/>
                    <a:pt x="45826" y="21214"/>
                  </a:cubicBezTo>
                  <a:cubicBezTo>
                    <a:pt x="45485" y="21141"/>
                    <a:pt x="45153" y="21085"/>
                    <a:pt x="44812" y="21044"/>
                  </a:cubicBezTo>
                  <a:cubicBezTo>
                    <a:pt x="42112" y="20744"/>
                    <a:pt x="39541" y="21539"/>
                    <a:pt x="37295" y="23039"/>
                  </a:cubicBezTo>
                  <a:cubicBezTo>
                    <a:pt x="34805" y="24701"/>
                    <a:pt x="32778" y="27231"/>
                    <a:pt x="31359" y="29851"/>
                  </a:cubicBezTo>
                  <a:cubicBezTo>
                    <a:pt x="29332" y="33589"/>
                    <a:pt x="28042" y="37692"/>
                    <a:pt x="26226" y="41463"/>
                  </a:cubicBezTo>
                  <a:cubicBezTo>
                    <a:pt x="25666" y="42623"/>
                    <a:pt x="25042" y="43742"/>
                    <a:pt x="24344" y="44820"/>
                  </a:cubicBezTo>
                  <a:cubicBezTo>
                    <a:pt x="22739" y="47245"/>
                    <a:pt x="20687" y="49337"/>
                    <a:pt x="18287" y="50975"/>
                  </a:cubicBezTo>
                  <a:cubicBezTo>
                    <a:pt x="13040" y="54584"/>
                    <a:pt x="6269" y="56100"/>
                    <a:pt x="1" y="54673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69" name="Google Shape;1584;p48"/>
            <p:cNvSpPr/>
            <p:nvPr/>
          </p:nvSpPr>
          <p:spPr>
            <a:xfrm>
              <a:off x="-2578320" y="-1234440"/>
              <a:ext cx="5495760" cy="2994480"/>
            </a:xfrm>
            <a:custGeom>
              <a:avLst/>
              <a:gdLst>
                <a:gd name="textAreaLeft" fmla="*/ 0 w 5495760"/>
                <a:gd name="textAreaRight" fmla="*/ 5496120 w 5495760"/>
                <a:gd name="textAreaTop" fmla="*/ 0 h 2994480"/>
                <a:gd name="textAreaBottom" fmla="*/ 2994840 h 2994480"/>
              </a:gdLst>
              <a:ahLst/>
              <a:rect l="textAreaLeft" t="textAreaTop" r="textAreaRight" b="textAreaBottom"/>
              <a:pathLst>
                <a:path fill="none" w="104480" h="56928">
                  <a:moveTo>
                    <a:pt x="104479" y="1"/>
                  </a:moveTo>
                  <a:cubicBezTo>
                    <a:pt x="100733" y="4169"/>
                    <a:pt x="94740" y="7883"/>
                    <a:pt x="89258" y="9861"/>
                  </a:cubicBezTo>
                  <a:cubicBezTo>
                    <a:pt x="88926" y="9983"/>
                    <a:pt x="88601" y="10097"/>
                    <a:pt x="88293" y="10210"/>
                  </a:cubicBezTo>
                  <a:cubicBezTo>
                    <a:pt x="86096" y="10989"/>
                    <a:pt x="83906" y="11767"/>
                    <a:pt x="82122" y="13146"/>
                  </a:cubicBezTo>
                  <a:cubicBezTo>
                    <a:pt x="81846" y="13365"/>
                    <a:pt x="81579" y="13600"/>
                    <a:pt x="81327" y="13843"/>
                  </a:cubicBezTo>
                  <a:cubicBezTo>
                    <a:pt x="80152" y="15003"/>
                    <a:pt x="79300" y="16438"/>
                    <a:pt x="78732" y="18019"/>
                  </a:cubicBezTo>
                  <a:cubicBezTo>
                    <a:pt x="77865" y="20476"/>
                    <a:pt x="77703" y="23290"/>
                    <a:pt x="78457" y="25869"/>
                  </a:cubicBezTo>
                  <a:cubicBezTo>
                    <a:pt x="78481" y="25958"/>
                    <a:pt x="78513" y="26047"/>
                    <a:pt x="78538" y="26137"/>
                  </a:cubicBezTo>
                  <a:cubicBezTo>
                    <a:pt x="79324" y="28586"/>
                    <a:pt x="80849" y="31140"/>
                    <a:pt x="79924" y="33540"/>
                  </a:cubicBezTo>
                  <a:cubicBezTo>
                    <a:pt x="79081" y="35746"/>
                    <a:pt x="76527" y="36703"/>
                    <a:pt x="74199" y="36841"/>
                  </a:cubicBezTo>
                  <a:cubicBezTo>
                    <a:pt x="73989" y="36849"/>
                    <a:pt x="73786" y="36857"/>
                    <a:pt x="73575" y="36865"/>
                  </a:cubicBezTo>
                  <a:cubicBezTo>
                    <a:pt x="70875" y="36906"/>
                    <a:pt x="68255" y="36184"/>
                    <a:pt x="65774" y="35097"/>
                  </a:cubicBezTo>
                  <a:cubicBezTo>
                    <a:pt x="60316" y="32705"/>
                    <a:pt x="55427" y="28545"/>
                    <a:pt x="50407" y="25147"/>
                  </a:cubicBezTo>
                  <a:cubicBezTo>
                    <a:pt x="48315" y="23736"/>
                    <a:pt x="46077" y="22414"/>
                    <a:pt x="43644" y="21855"/>
                  </a:cubicBezTo>
                  <a:cubicBezTo>
                    <a:pt x="43303" y="21782"/>
                    <a:pt x="42971" y="21717"/>
                    <a:pt x="42622" y="21677"/>
                  </a:cubicBezTo>
                  <a:cubicBezTo>
                    <a:pt x="39922" y="21320"/>
                    <a:pt x="37311" y="22033"/>
                    <a:pt x="35040" y="23525"/>
                  </a:cubicBezTo>
                  <a:cubicBezTo>
                    <a:pt x="32510" y="25180"/>
                    <a:pt x="30540" y="27783"/>
                    <a:pt x="29201" y="30443"/>
                  </a:cubicBezTo>
                  <a:cubicBezTo>
                    <a:pt x="27336" y="34165"/>
                    <a:pt x="26201" y="38203"/>
                    <a:pt x="24595" y="41925"/>
                  </a:cubicBezTo>
                  <a:cubicBezTo>
                    <a:pt x="24109" y="43069"/>
                    <a:pt x="23549" y="44180"/>
                    <a:pt x="22925" y="45250"/>
                  </a:cubicBezTo>
                  <a:cubicBezTo>
                    <a:pt x="21506" y="47650"/>
                    <a:pt x="19633" y="49751"/>
                    <a:pt x="17411" y="51437"/>
                  </a:cubicBezTo>
                  <a:cubicBezTo>
                    <a:pt x="12570" y="55151"/>
                    <a:pt x="6115" y="56927"/>
                    <a:pt x="0" y="55816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70" name="Google Shape;1585;p48"/>
            <p:cNvSpPr/>
            <p:nvPr/>
          </p:nvSpPr>
          <p:spPr>
            <a:xfrm>
              <a:off x="-2423880" y="-1218600"/>
              <a:ext cx="5357880" cy="3038400"/>
            </a:xfrm>
            <a:custGeom>
              <a:avLst/>
              <a:gdLst>
                <a:gd name="textAreaLeft" fmla="*/ 0 w 5357880"/>
                <a:gd name="textAreaRight" fmla="*/ 5358240 w 5357880"/>
                <a:gd name="textAreaTop" fmla="*/ 0 h 3038400"/>
                <a:gd name="textAreaBottom" fmla="*/ 3038760 h 3038400"/>
              </a:gdLst>
              <a:ahLst/>
              <a:rect l="textAreaLeft" t="textAreaTop" r="textAreaRight" b="textAreaBottom"/>
              <a:pathLst>
                <a:path fill="none" w="101861" h="57763">
                  <a:moveTo>
                    <a:pt x="101860" y="1"/>
                  </a:moveTo>
                  <a:cubicBezTo>
                    <a:pt x="98211" y="3966"/>
                    <a:pt x="91854" y="7802"/>
                    <a:pt x="86526" y="9861"/>
                  </a:cubicBezTo>
                  <a:cubicBezTo>
                    <a:pt x="86185" y="9991"/>
                    <a:pt x="85869" y="10121"/>
                    <a:pt x="85561" y="10234"/>
                  </a:cubicBezTo>
                  <a:cubicBezTo>
                    <a:pt x="83388" y="11078"/>
                    <a:pt x="81271" y="11978"/>
                    <a:pt x="79593" y="13438"/>
                  </a:cubicBezTo>
                  <a:cubicBezTo>
                    <a:pt x="79325" y="13665"/>
                    <a:pt x="79082" y="13908"/>
                    <a:pt x="78846" y="14167"/>
                  </a:cubicBezTo>
                  <a:cubicBezTo>
                    <a:pt x="77752" y="15368"/>
                    <a:pt x="77006" y="16844"/>
                    <a:pt x="76519" y="18433"/>
                  </a:cubicBezTo>
                  <a:cubicBezTo>
                    <a:pt x="75765" y="20906"/>
                    <a:pt x="75668" y="23712"/>
                    <a:pt x="76414" y="26307"/>
                  </a:cubicBezTo>
                  <a:cubicBezTo>
                    <a:pt x="76438" y="26396"/>
                    <a:pt x="76471" y="26485"/>
                    <a:pt x="76495" y="26575"/>
                  </a:cubicBezTo>
                  <a:cubicBezTo>
                    <a:pt x="77257" y="29048"/>
                    <a:pt x="78701" y="31610"/>
                    <a:pt x="77809" y="34027"/>
                  </a:cubicBezTo>
                  <a:cubicBezTo>
                    <a:pt x="76989" y="36265"/>
                    <a:pt x="74516" y="37327"/>
                    <a:pt x="72197" y="37546"/>
                  </a:cubicBezTo>
                  <a:cubicBezTo>
                    <a:pt x="71994" y="37563"/>
                    <a:pt x="71783" y="37579"/>
                    <a:pt x="71581" y="37587"/>
                  </a:cubicBezTo>
                  <a:cubicBezTo>
                    <a:pt x="68872" y="37717"/>
                    <a:pt x="66212" y="37003"/>
                    <a:pt x="63715" y="35908"/>
                  </a:cubicBezTo>
                  <a:cubicBezTo>
                    <a:pt x="58209" y="33500"/>
                    <a:pt x="53311" y="29299"/>
                    <a:pt x="48259" y="25869"/>
                  </a:cubicBezTo>
                  <a:cubicBezTo>
                    <a:pt x="46150" y="24442"/>
                    <a:pt x="43912" y="23112"/>
                    <a:pt x="41463" y="22520"/>
                  </a:cubicBezTo>
                  <a:cubicBezTo>
                    <a:pt x="41131" y="22431"/>
                    <a:pt x="40790" y="22366"/>
                    <a:pt x="40441" y="22317"/>
                  </a:cubicBezTo>
                  <a:cubicBezTo>
                    <a:pt x="37733" y="21912"/>
                    <a:pt x="35089" y="22536"/>
                    <a:pt x="32786" y="24020"/>
                  </a:cubicBezTo>
                  <a:cubicBezTo>
                    <a:pt x="30232" y="25666"/>
                    <a:pt x="28302" y="28350"/>
                    <a:pt x="27053" y="31051"/>
                  </a:cubicBezTo>
                  <a:cubicBezTo>
                    <a:pt x="25342" y="34757"/>
                    <a:pt x="24369" y="38722"/>
                    <a:pt x="22974" y="42404"/>
                  </a:cubicBezTo>
                  <a:cubicBezTo>
                    <a:pt x="22552" y="43531"/>
                    <a:pt x="22066" y="44626"/>
                    <a:pt x="21515" y="45696"/>
                  </a:cubicBezTo>
                  <a:cubicBezTo>
                    <a:pt x="20266" y="48064"/>
                    <a:pt x="18579" y="50180"/>
                    <a:pt x="16544" y="51916"/>
                  </a:cubicBezTo>
                  <a:cubicBezTo>
                    <a:pt x="12092" y="55735"/>
                    <a:pt x="5953" y="57763"/>
                    <a:pt x="1" y="56984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71" name="Google Shape;1586;p48"/>
            <p:cNvSpPr/>
            <p:nvPr/>
          </p:nvSpPr>
          <p:spPr>
            <a:xfrm>
              <a:off x="-2268720" y="-1202760"/>
              <a:ext cx="5218920" cy="3082320"/>
            </a:xfrm>
            <a:custGeom>
              <a:avLst/>
              <a:gdLst>
                <a:gd name="textAreaLeft" fmla="*/ 0 w 5218920"/>
                <a:gd name="textAreaRight" fmla="*/ 5219280 w 5218920"/>
                <a:gd name="textAreaTop" fmla="*/ 0 h 3082320"/>
                <a:gd name="textAreaBottom" fmla="*/ 3082680 h 3082320"/>
              </a:gdLst>
              <a:ahLst/>
              <a:rect l="textAreaLeft" t="textAreaTop" r="textAreaRight" b="textAreaBottom"/>
              <a:pathLst>
                <a:path fill="none" w="99217" h="58598">
                  <a:moveTo>
                    <a:pt x="99216" y="1"/>
                  </a:moveTo>
                  <a:cubicBezTo>
                    <a:pt x="95673" y="3747"/>
                    <a:pt x="88950" y="7745"/>
                    <a:pt x="83768" y="9862"/>
                  </a:cubicBezTo>
                  <a:cubicBezTo>
                    <a:pt x="83428" y="9999"/>
                    <a:pt x="83112" y="10137"/>
                    <a:pt x="82820" y="10259"/>
                  </a:cubicBezTo>
                  <a:cubicBezTo>
                    <a:pt x="80671" y="11175"/>
                    <a:pt x="78611" y="12181"/>
                    <a:pt x="77038" y="13721"/>
                  </a:cubicBezTo>
                  <a:cubicBezTo>
                    <a:pt x="76795" y="13957"/>
                    <a:pt x="76559" y="14216"/>
                    <a:pt x="76349" y="14484"/>
                  </a:cubicBezTo>
                  <a:cubicBezTo>
                    <a:pt x="75343" y="15733"/>
                    <a:pt x="74694" y="17225"/>
                    <a:pt x="74289" y="18830"/>
                  </a:cubicBezTo>
                  <a:cubicBezTo>
                    <a:pt x="73664" y="21328"/>
                    <a:pt x="73632" y="24134"/>
                    <a:pt x="74362" y="26745"/>
                  </a:cubicBezTo>
                  <a:cubicBezTo>
                    <a:pt x="74386" y="26834"/>
                    <a:pt x="74410" y="26923"/>
                    <a:pt x="74435" y="27012"/>
                  </a:cubicBezTo>
                  <a:cubicBezTo>
                    <a:pt x="75189" y="29494"/>
                    <a:pt x="76551" y="32081"/>
                    <a:pt x="75692" y="34514"/>
                  </a:cubicBezTo>
                  <a:cubicBezTo>
                    <a:pt x="74897" y="36776"/>
                    <a:pt x="72505" y="37952"/>
                    <a:pt x="70194" y="38252"/>
                  </a:cubicBezTo>
                  <a:cubicBezTo>
                    <a:pt x="69991" y="38276"/>
                    <a:pt x="69780" y="38301"/>
                    <a:pt x="69569" y="38317"/>
                  </a:cubicBezTo>
                  <a:cubicBezTo>
                    <a:pt x="66869" y="38519"/>
                    <a:pt x="64168" y="37814"/>
                    <a:pt x="61647" y="36711"/>
                  </a:cubicBezTo>
                  <a:cubicBezTo>
                    <a:pt x="56092" y="34295"/>
                    <a:pt x="51186" y="30053"/>
                    <a:pt x="46101" y="26583"/>
                  </a:cubicBezTo>
                  <a:cubicBezTo>
                    <a:pt x="43985" y="25147"/>
                    <a:pt x="41738" y="23801"/>
                    <a:pt x="39289" y="23161"/>
                  </a:cubicBezTo>
                  <a:cubicBezTo>
                    <a:pt x="38949" y="23080"/>
                    <a:pt x="38608" y="23007"/>
                    <a:pt x="38260" y="22942"/>
                  </a:cubicBezTo>
                  <a:cubicBezTo>
                    <a:pt x="35584" y="22479"/>
                    <a:pt x="32826" y="23039"/>
                    <a:pt x="30540" y="24507"/>
                  </a:cubicBezTo>
                  <a:cubicBezTo>
                    <a:pt x="27945" y="26145"/>
                    <a:pt x="26063" y="28902"/>
                    <a:pt x="24904" y="31651"/>
                  </a:cubicBezTo>
                  <a:cubicBezTo>
                    <a:pt x="23347" y="35341"/>
                    <a:pt x="22528" y="39241"/>
                    <a:pt x="21352" y="42874"/>
                  </a:cubicBezTo>
                  <a:cubicBezTo>
                    <a:pt x="20995" y="43985"/>
                    <a:pt x="20582" y="45072"/>
                    <a:pt x="20103" y="46126"/>
                  </a:cubicBezTo>
                  <a:cubicBezTo>
                    <a:pt x="19033" y="48478"/>
                    <a:pt x="17533" y="50602"/>
                    <a:pt x="15676" y="52386"/>
                  </a:cubicBezTo>
                  <a:cubicBezTo>
                    <a:pt x="11621" y="56303"/>
                    <a:pt x="5790" y="58598"/>
                    <a:pt x="0" y="58136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72" name="Google Shape;1587;p48"/>
            <p:cNvSpPr/>
            <p:nvPr/>
          </p:nvSpPr>
          <p:spPr>
            <a:xfrm>
              <a:off x="-2113920" y="-1186920"/>
              <a:ext cx="5080680" cy="3125880"/>
            </a:xfrm>
            <a:custGeom>
              <a:avLst/>
              <a:gdLst>
                <a:gd name="textAreaLeft" fmla="*/ 0 w 5080680"/>
                <a:gd name="textAreaRight" fmla="*/ 5081040 w 5080680"/>
                <a:gd name="textAreaTop" fmla="*/ 0 h 3125880"/>
                <a:gd name="textAreaBottom" fmla="*/ 3126240 h 3125880"/>
              </a:gdLst>
              <a:ahLst/>
              <a:rect l="textAreaLeft" t="textAreaTop" r="textAreaRight" b="textAreaBottom"/>
              <a:pathLst>
                <a:path fill="none" w="96589" h="59426">
                  <a:moveTo>
                    <a:pt x="96589" y="1"/>
                  </a:moveTo>
                  <a:cubicBezTo>
                    <a:pt x="93142" y="3544"/>
                    <a:pt x="86055" y="7680"/>
                    <a:pt x="81019" y="9862"/>
                  </a:cubicBezTo>
                  <a:cubicBezTo>
                    <a:pt x="80678" y="10008"/>
                    <a:pt x="80362" y="10153"/>
                    <a:pt x="80078" y="10283"/>
                  </a:cubicBezTo>
                  <a:cubicBezTo>
                    <a:pt x="77962" y="11256"/>
                    <a:pt x="75967" y="12384"/>
                    <a:pt x="74491" y="14005"/>
                  </a:cubicBezTo>
                  <a:cubicBezTo>
                    <a:pt x="74264" y="14257"/>
                    <a:pt x="74053" y="14524"/>
                    <a:pt x="73851" y="14800"/>
                  </a:cubicBezTo>
                  <a:cubicBezTo>
                    <a:pt x="72934" y="16106"/>
                    <a:pt x="72391" y="17614"/>
                    <a:pt x="72066" y="19236"/>
                  </a:cubicBezTo>
                  <a:cubicBezTo>
                    <a:pt x="71564" y="21750"/>
                    <a:pt x="71588" y="24547"/>
                    <a:pt x="72310" y="27175"/>
                  </a:cubicBezTo>
                  <a:cubicBezTo>
                    <a:pt x="72334" y="27272"/>
                    <a:pt x="72358" y="27361"/>
                    <a:pt x="72383" y="27450"/>
                  </a:cubicBezTo>
                  <a:cubicBezTo>
                    <a:pt x="73121" y="29948"/>
                    <a:pt x="74402" y="32543"/>
                    <a:pt x="73567" y="35008"/>
                  </a:cubicBezTo>
                  <a:cubicBezTo>
                    <a:pt x="72804" y="37295"/>
                    <a:pt x="70493" y="38576"/>
                    <a:pt x="68182" y="38957"/>
                  </a:cubicBezTo>
                  <a:cubicBezTo>
                    <a:pt x="67979" y="38998"/>
                    <a:pt x="67777" y="39022"/>
                    <a:pt x="67566" y="39047"/>
                  </a:cubicBezTo>
                  <a:cubicBezTo>
                    <a:pt x="64866" y="39339"/>
                    <a:pt x="62125" y="38625"/>
                    <a:pt x="59586" y="37522"/>
                  </a:cubicBezTo>
                  <a:cubicBezTo>
                    <a:pt x="53975" y="35097"/>
                    <a:pt x="49061" y="30808"/>
                    <a:pt x="43952" y="27304"/>
                  </a:cubicBezTo>
                  <a:cubicBezTo>
                    <a:pt x="41819" y="25845"/>
                    <a:pt x="39565" y="24491"/>
                    <a:pt x="37108" y="23818"/>
                  </a:cubicBezTo>
                  <a:cubicBezTo>
                    <a:pt x="36775" y="23720"/>
                    <a:pt x="36427" y="23639"/>
                    <a:pt x="36086" y="23574"/>
                  </a:cubicBezTo>
                  <a:cubicBezTo>
                    <a:pt x="33361" y="23071"/>
                    <a:pt x="30637" y="23526"/>
                    <a:pt x="28293" y="24993"/>
                  </a:cubicBezTo>
                  <a:cubicBezTo>
                    <a:pt x="25666" y="26623"/>
                    <a:pt x="23833" y="29453"/>
                    <a:pt x="22754" y="32251"/>
                  </a:cubicBezTo>
                  <a:cubicBezTo>
                    <a:pt x="21343" y="35916"/>
                    <a:pt x="20695" y="39760"/>
                    <a:pt x="19730" y="43344"/>
                  </a:cubicBezTo>
                  <a:cubicBezTo>
                    <a:pt x="19438" y="44439"/>
                    <a:pt x="19089" y="45510"/>
                    <a:pt x="18692" y="46564"/>
                  </a:cubicBezTo>
                  <a:cubicBezTo>
                    <a:pt x="17792" y="48883"/>
                    <a:pt x="16478" y="51016"/>
                    <a:pt x="14807" y="52857"/>
                  </a:cubicBezTo>
                  <a:cubicBezTo>
                    <a:pt x="11142" y="56871"/>
                    <a:pt x="5636" y="59425"/>
                    <a:pt x="0" y="59287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73" name="Google Shape;1588;p48"/>
            <p:cNvSpPr/>
            <p:nvPr/>
          </p:nvSpPr>
          <p:spPr>
            <a:xfrm>
              <a:off x="-1959480" y="-1171440"/>
              <a:ext cx="4942440" cy="3179160"/>
            </a:xfrm>
            <a:custGeom>
              <a:avLst/>
              <a:gdLst>
                <a:gd name="textAreaLeft" fmla="*/ 0 w 4942440"/>
                <a:gd name="textAreaRight" fmla="*/ 4942800 w 4942440"/>
                <a:gd name="textAreaTop" fmla="*/ 0 h 3179160"/>
                <a:gd name="textAreaBottom" fmla="*/ 3179520 h 3179160"/>
              </a:gdLst>
              <a:ahLst/>
              <a:rect l="textAreaLeft" t="textAreaTop" r="textAreaRight" b="textAreaBottom"/>
              <a:pathLst>
                <a:path fill="none" w="93962" h="60439">
                  <a:moveTo>
                    <a:pt x="93962" y="1"/>
                  </a:moveTo>
                  <a:cubicBezTo>
                    <a:pt x="90621" y="3334"/>
                    <a:pt x="83177" y="7615"/>
                    <a:pt x="78279" y="9862"/>
                  </a:cubicBezTo>
                  <a:cubicBezTo>
                    <a:pt x="77938" y="10024"/>
                    <a:pt x="77622" y="10178"/>
                    <a:pt x="77346" y="10308"/>
                  </a:cubicBezTo>
                  <a:cubicBezTo>
                    <a:pt x="75254" y="11354"/>
                    <a:pt x="73324" y="12594"/>
                    <a:pt x="71953" y="14289"/>
                  </a:cubicBezTo>
                  <a:cubicBezTo>
                    <a:pt x="71743" y="14549"/>
                    <a:pt x="71548" y="14833"/>
                    <a:pt x="71370" y="15116"/>
                  </a:cubicBezTo>
                  <a:cubicBezTo>
                    <a:pt x="70534" y="16471"/>
                    <a:pt x="70096" y="18003"/>
                    <a:pt x="69845" y="19633"/>
                  </a:cubicBezTo>
                  <a:cubicBezTo>
                    <a:pt x="69448" y="22293"/>
                    <a:pt x="69586" y="25010"/>
                    <a:pt x="70259" y="27613"/>
                  </a:cubicBezTo>
                  <a:cubicBezTo>
                    <a:pt x="70283" y="27702"/>
                    <a:pt x="70307" y="27791"/>
                    <a:pt x="70340" y="27888"/>
                  </a:cubicBezTo>
                  <a:cubicBezTo>
                    <a:pt x="71053" y="30402"/>
                    <a:pt x="72254" y="33013"/>
                    <a:pt x="71451" y="35495"/>
                  </a:cubicBezTo>
                  <a:cubicBezTo>
                    <a:pt x="70713" y="37806"/>
                    <a:pt x="68483" y="39209"/>
                    <a:pt x="66180" y="39671"/>
                  </a:cubicBezTo>
                  <a:cubicBezTo>
                    <a:pt x="65977" y="39712"/>
                    <a:pt x="65774" y="39744"/>
                    <a:pt x="65563" y="39776"/>
                  </a:cubicBezTo>
                  <a:cubicBezTo>
                    <a:pt x="62863" y="40149"/>
                    <a:pt x="60082" y="39444"/>
                    <a:pt x="57527" y="38333"/>
                  </a:cubicBezTo>
                  <a:cubicBezTo>
                    <a:pt x="51867" y="35884"/>
                    <a:pt x="46953" y="31562"/>
                    <a:pt x="41804" y="28018"/>
                  </a:cubicBezTo>
                  <a:cubicBezTo>
                    <a:pt x="39671" y="26550"/>
                    <a:pt x="37400" y="25180"/>
                    <a:pt x="34935" y="24466"/>
                  </a:cubicBezTo>
                  <a:cubicBezTo>
                    <a:pt x="34603" y="24361"/>
                    <a:pt x="34254" y="24280"/>
                    <a:pt x="33913" y="24207"/>
                  </a:cubicBezTo>
                  <a:cubicBezTo>
                    <a:pt x="31180" y="23655"/>
                    <a:pt x="28423" y="24028"/>
                    <a:pt x="26047" y="25480"/>
                  </a:cubicBezTo>
                  <a:cubicBezTo>
                    <a:pt x="23388" y="27102"/>
                    <a:pt x="21595" y="30005"/>
                    <a:pt x="20606" y="32851"/>
                  </a:cubicBezTo>
                  <a:cubicBezTo>
                    <a:pt x="19349" y="36492"/>
                    <a:pt x="18863" y="40279"/>
                    <a:pt x="18108" y="43815"/>
                  </a:cubicBezTo>
                  <a:cubicBezTo>
                    <a:pt x="17890" y="44893"/>
                    <a:pt x="17614" y="45956"/>
                    <a:pt x="17281" y="47002"/>
                  </a:cubicBezTo>
                  <a:cubicBezTo>
                    <a:pt x="16560" y="49297"/>
                    <a:pt x="15424" y="51437"/>
                    <a:pt x="13940" y="53327"/>
                  </a:cubicBezTo>
                  <a:cubicBezTo>
                    <a:pt x="10672" y="57446"/>
                    <a:pt x="5482" y="60260"/>
                    <a:pt x="1" y="60439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74" name="Google Shape;1589;p48"/>
            <p:cNvSpPr/>
            <p:nvPr/>
          </p:nvSpPr>
          <p:spPr>
            <a:xfrm>
              <a:off x="-1804680" y="-1155600"/>
              <a:ext cx="4803840" cy="3239640"/>
            </a:xfrm>
            <a:custGeom>
              <a:avLst/>
              <a:gdLst>
                <a:gd name="textAreaLeft" fmla="*/ 0 w 4803840"/>
                <a:gd name="textAreaRight" fmla="*/ 4804200 w 4803840"/>
                <a:gd name="textAreaTop" fmla="*/ 0 h 3239640"/>
                <a:gd name="textAreaBottom" fmla="*/ 3240000 h 3239640"/>
              </a:gdLst>
              <a:ahLst/>
              <a:rect l="textAreaLeft" t="textAreaTop" r="textAreaRight" b="textAreaBottom"/>
              <a:pathLst>
                <a:path fill="none" w="91326" h="61591">
                  <a:moveTo>
                    <a:pt x="91326" y="1"/>
                  </a:moveTo>
                  <a:cubicBezTo>
                    <a:pt x="88082" y="3131"/>
                    <a:pt x="80281" y="7567"/>
                    <a:pt x="75529" y="9862"/>
                  </a:cubicBezTo>
                  <a:cubicBezTo>
                    <a:pt x="75181" y="10032"/>
                    <a:pt x="74872" y="10194"/>
                    <a:pt x="74605" y="10340"/>
                  </a:cubicBezTo>
                  <a:cubicBezTo>
                    <a:pt x="72545" y="11443"/>
                    <a:pt x="70672" y="12805"/>
                    <a:pt x="69415" y="14573"/>
                  </a:cubicBezTo>
                  <a:cubicBezTo>
                    <a:pt x="69212" y="14849"/>
                    <a:pt x="69034" y="15141"/>
                    <a:pt x="68872" y="15441"/>
                  </a:cubicBezTo>
                  <a:cubicBezTo>
                    <a:pt x="68126" y="16836"/>
                    <a:pt x="67793" y="18393"/>
                    <a:pt x="67623" y="20039"/>
                  </a:cubicBezTo>
                  <a:cubicBezTo>
                    <a:pt x="67347" y="22723"/>
                    <a:pt x="67550" y="25431"/>
                    <a:pt x="68215" y="28051"/>
                  </a:cubicBezTo>
                  <a:cubicBezTo>
                    <a:pt x="68239" y="28140"/>
                    <a:pt x="68263" y="28229"/>
                    <a:pt x="68288" y="28326"/>
                  </a:cubicBezTo>
                  <a:cubicBezTo>
                    <a:pt x="68985" y="30856"/>
                    <a:pt x="70104" y="33484"/>
                    <a:pt x="69334" y="35990"/>
                  </a:cubicBezTo>
                  <a:cubicBezTo>
                    <a:pt x="68628" y="38325"/>
                    <a:pt x="66479" y="39833"/>
                    <a:pt x="64185" y="40377"/>
                  </a:cubicBezTo>
                  <a:cubicBezTo>
                    <a:pt x="63982" y="40425"/>
                    <a:pt x="63771" y="40474"/>
                    <a:pt x="63560" y="40506"/>
                  </a:cubicBezTo>
                  <a:cubicBezTo>
                    <a:pt x="60860" y="40960"/>
                    <a:pt x="58038" y="40255"/>
                    <a:pt x="55467" y="39144"/>
                  </a:cubicBezTo>
                  <a:cubicBezTo>
                    <a:pt x="49758" y="36679"/>
                    <a:pt x="44828" y="32316"/>
                    <a:pt x="39654" y="28740"/>
                  </a:cubicBezTo>
                  <a:cubicBezTo>
                    <a:pt x="37505" y="27256"/>
                    <a:pt x="35227" y="25877"/>
                    <a:pt x="32761" y="25115"/>
                  </a:cubicBezTo>
                  <a:cubicBezTo>
                    <a:pt x="32421" y="25010"/>
                    <a:pt x="32080" y="24920"/>
                    <a:pt x="31732" y="24847"/>
                  </a:cubicBezTo>
                  <a:cubicBezTo>
                    <a:pt x="28991" y="24239"/>
                    <a:pt x="26193" y="24523"/>
                    <a:pt x="23793" y="25967"/>
                  </a:cubicBezTo>
                  <a:cubicBezTo>
                    <a:pt x="21100" y="27580"/>
                    <a:pt x="19357" y="30556"/>
                    <a:pt x="18457" y="33459"/>
                  </a:cubicBezTo>
                  <a:cubicBezTo>
                    <a:pt x="17346" y="37076"/>
                    <a:pt x="17021" y="40798"/>
                    <a:pt x="16486" y="44285"/>
                  </a:cubicBezTo>
                  <a:cubicBezTo>
                    <a:pt x="16324" y="45356"/>
                    <a:pt x="16129" y="46410"/>
                    <a:pt x="15870" y="47432"/>
                  </a:cubicBezTo>
                  <a:cubicBezTo>
                    <a:pt x="15286" y="49759"/>
                    <a:pt x="14370" y="51884"/>
                    <a:pt x="13064" y="53797"/>
                  </a:cubicBezTo>
                  <a:cubicBezTo>
                    <a:pt x="10194" y="58014"/>
                    <a:pt x="5320" y="61087"/>
                    <a:pt x="0" y="61590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75" name="Google Shape;1590;p48"/>
            <p:cNvSpPr/>
            <p:nvPr/>
          </p:nvSpPr>
          <p:spPr>
            <a:xfrm>
              <a:off x="-1649880" y="-1139760"/>
              <a:ext cx="4665240" cy="3300120"/>
            </a:xfrm>
            <a:custGeom>
              <a:avLst/>
              <a:gdLst>
                <a:gd name="textAreaLeft" fmla="*/ 0 w 4665240"/>
                <a:gd name="textAreaRight" fmla="*/ 4665600 w 4665240"/>
                <a:gd name="textAreaTop" fmla="*/ 0 h 3300120"/>
                <a:gd name="textAreaBottom" fmla="*/ 3300480 h 3300120"/>
              </a:gdLst>
              <a:ahLst/>
              <a:rect l="textAreaLeft" t="textAreaTop" r="textAreaRight" b="textAreaBottom"/>
              <a:pathLst>
                <a:path fill="none" w="88692" h="62742">
                  <a:moveTo>
                    <a:pt x="88691" y="1"/>
                  </a:moveTo>
                  <a:cubicBezTo>
                    <a:pt x="85561" y="2920"/>
                    <a:pt x="77387" y="7510"/>
                    <a:pt x="72781" y="9862"/>
                  </a:cubicBezTo>
                  <a:cubicBezTo>
                    <a:pt x="72432" y="10040"/>
                    <a:pt x="72124" y="10210"/>
                    <a:pt x="71865" y="10364"/>
                  </a:cubicBezTo>
                  <a:cubicBezTo>
                    <a:pt x="69837" y="11540"/>
                    <a:pt x="68021" y="13008"/>
                    <a:pt x="66869" y="14857"/>
                  </a:cubicBezTo>
                  <a:cubicBezTo>
                    <a:pt x="66683" y="15141"/>
                    <a:pt x="66521" y="15449"/>
                    <a:pt x="66383" y="15757"/>
                  </a:cubicBezTo>
                  <a:cubicBezTo>
                    <a:pt x="65718" y="17201"/>
                    <a:pt x="65491" y="18790"/>
                    <a:pt x="65402" y="20444"/>
                  </a:cubicBezTo>
                  <a:cubicBezTo>
                    <a:pt x="65256" y="23145"/>
                    <a:pt x="65515" y="25853"/>
                    <a:pt x="66164" y="28480"/>
                  </a:cubicBezTo>
                  <a:cubicBezTo>
                    <a:pt x="66188" y="28578"/>
                    <a:pt x="66212" y="28667"/>
                    <a:pt x="66237" y="28764"/>
                  </a:cubicBezTo>
                  <a:cubicBezTo>
                    <a:pt x="66918" y="31311"/>
                    <a:pt x="67964" y="33954"/>
                    <a:pt x="67218" y="36476"/>
                  </a:cubicBezTo>
                  <a:cubicBezTo>
                    <a:pt x="66529" y="38844"/>
                    <a:pt x="64469" y="40458"/>
                    <a:pt x="62182" y="41090"/>
                  </a:cubicBezTo>
                  <a:cubicBezTo>
                    <a:pt x="61979" y="41139"/>
                    <a:pt x="61769" y="41196"/>
                    <a:pt x="61558" y="41236"/>
                  </a:cubicBezTo>
                  <a:cubicBezTo>
                    <a:pt x="58857" y="41771"/>
                    <a:pt x="55995" y="41066"/>
                    <a:pt x="53408" y="39955"/>
                  </a:cubicBezTo>
                  <a:cubicBezTo>
                    <a:pt x="47642" y="37474"/>
                    <a:pt x="42704" y="33070"/>
                    <a:pt x="37498" y="29454"/>
                  </a:cubicBezTo>
                  <a:cubicBezTo>
                    <a:pt x="35333" y="27953"/>
                    <a:pt x="33054" y="26567"/>
                    <a:pt x="30581" y="25764"/>
                  </a:cubicBezTo>
                  <a:cubicBezTo>
                    <a:pt x="30240" y="25658"/>
                    <a:pt x="29891" y="25561"/>
                    <a:pt x="29543" y="25472"/>
                  </a:cubicBezTo>
                  <a:cubicBezTo>
                    <a:pt x="26810" y="24815"/>
                    <a:pt x="23972" y="25018"/>
                    <a:pt x="21547" y="26453"/>
                  </a:cubicBezTo>
                  <a:cubicBezTo>
                    <a:pt x="18814" y="28059"/>
                    <a:pt x="17103" y="31100"/>
                    <a:pt x="16308" y="34051"/>
                  </a:cubicBezTo>
                  <a:cubicBezTo>
                    <a:pt x="15335" y="37644"/>
                    <a:pt x="15181" y="41309"/>
                    <a:pt x="14865" y="44756"/>
                  </a:cubicBezTo>
                  <a:cubicBezTo>
                    <a:pt x="14760" y="45810"/>
                    <a:pt x="14638" y="46856"/>
                    <a:pt x="14460" y="47870"/>
                  </a:cubicBezTo>
                  <a:cubicBezTo>
                    <a:pt x="14046" y="50181"/>
                    <a:pt x="13324" y="52313"/>
                    <a:pt x="12197" y="54268"/>
                  </a:cubicBezTo>
                  <a:cubicBezTo>
                    <a:pt x="9724" y="58590"/>
                    <a:pt x="5158" y="61923"/>
                    <a:pt x="1" y="62742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76" name="Google Shape;1591;p48"/>
            <p:cNvSpPr/>
            <p:nvPr/>
          </p:nvSpPr>
          <p:spPr>
            <a:xfrm>
              <a:off x="-1495080" y="-1123920"/>
              <a:ext cx="4527000" cy="3361320"/>
            </a:xfrm>
            <a:custGeom>
              <a:avLst/>
              <a:gdLst>
                <a:gd name="textAreaLeft" fmla="*/ 0 w 4527000"/>
                <a:gd name="textAreaRight" fmla="*/ 4527360 w 4527000"/>
                <a:gd name="textAreaTop" fmla="*/ 0 h 3361320"/>
                <a:gd name="textAreaBottom" fmla="*/ 3361680 h 3361320"/>
              </a:gdLst>
              <a:ahLst/>
              <a:rect l="textAreaLeft" t="textAreaTop" r="textAreaRight" b="textAreaBottom"/>
              <a:pathLst>
                <a:path fill="none" w="86064" h="63902">
                  <a:moveTo>
                    <a:pt x="86063" y="1"/>
                  </a:moveTo>
                  <a:cubicBezTo>
                    <a:pt x="83022" y="2709"/>
                    <a:pt x="74508" y="7470"/>
                    <a:pt x="70032" y="9862"/>
                  </a:cubicBezTo>
                  <a:cubicBezTo>
                    <a:pt x="69675" y="10048"/>
                    <a:pt x="69375" y="10235"/>
                    <a:pt x="69123" y="10389"/>
                  </a:cubicBezTo>
                  <a:cubicBezTo>
                    <a:pt x="67120" y="11638"/>
                    <a:pt x="65377" y="13211"/>
                    <a:pt x="64323" y="15141"/>
                  </a:cubicBezTo>
                  <a:cubicBezTo>
                    <a:pt x="64152" y="15441"/>
                    <a:pt x="64006" y="15749"/>
                    <a:pt x="63885" y="16073"/>
                  </a:cubicBezTo>
                  <a:cubicBezTo>
                    <a:pt x="63301" y="17574"/>
                    <a:pt x="63179" y="19179"/>
                    <a:pt x="63171" y="20850"/>
                  </a:cubicBezTo>
                  <a:cubicBezTo>
                    <a:pt x="63155" y="23566"/>
                    <a:pt x="63471" y="26275"/>
                    <a:pt x="64112" y="28918"/>
                  </a:cubicBezTo>
                  <a:cubicBezTo>
                    <a:pt x="64136" y="29008"/>
                    <a:pt x="64160" y="29105"/>
                    <a:pt x="64185" y="29194"/>
                  </a:cubicBezTo>
                  <a:cubicBezTo>
                    <a:pt x="64842" y="31765"/>
                    <a:pt x="65807" y="34425"/>
                    <a:pt x="65093" y="36971"/>
                  </a:cubicBezTo>
                  <a:cubicBezTo>
                    <a:pt x="64436" y="39355"/>
                    <a:pt x="62449" y="41082"/>
                    <a:pt x="60171" y="41796"/>
                  </a:cubicBezTo>
                  <a:cubicBezTo>
                    <a:pt x="59968" y="41861"/>
                    <a:pt x="59765" y="41909"/>
                    <a:pt x="59546" y="41966"/>
                  </a:cubicBezTo>
                  <a:cubicBezTo>
                    <a:pt x="56846" y="42582"/>
                    <a:pt x="53951" y="41885"/>
                    <a:pt x="51340" y="40766"/>
                  </a:cubicBezTo>
                  <a:cubicBezTo>
                    <a:pt x="45526" y="38268"/>
                    <a:pt x="40579" y="33824"/>
                    <a:pt x="35349" y="30175"/>
                  </a:cubicBezTo>
                  <a:cubicBezTo>
                    <a:pt x="33167" y="28659"/>
                    <a:pt x="30888" y="27256"/>
                    <a:pt x="28399" y="26421"/>
                  </a:cubicBezTo>
                  <a:cubicBezTo>
                    <a:pt x="28058" y="26307"/>
                    <a:pt x="27718" y="26202"/>
                    <a:pt x="27361" y="26113"/>
                  </a:cubicBezTo>
                  <a:cubicBezTo>
                    <a:pt x="24612" y="25399"/>
                    <a:pt x="21741" y="25521"/>
                    <a:pt x="19292" y="26940"/>
                  </a:cubicBezTo>
                  <a:cubicBezTo>
                    <a:pt x="16527" y="28537"/>
                    <a:pt x="14857" y="31651"/>
                    <a:pt x="14151" y="34660"/>
                  </a:cubicBezTo>
                  <a:cubicBezTo>
                    <a:pt x="13316" y="38228"/>
                    <a:pt x="13340" y="41836"/>
                    <a:pt x="13243" y="45234"/>
                  </a:cubicBezTo>
                  <a:cubicBezTo>
                    <a:pt x="13210" y="46272"/>
                    <a:pt x="13154" y="47302"/>
                    <a:pt x="13040" y="48307"/>
                  </a:cubicBezTo>
                  <a:cubicBezTo>
                    <a:pt x="12797" y="50602"/>
                    <a:pt x="12270" y="52743"/>
                    <a:pt x="11321" y="54746"/>
                  </a:cubicBezTo>
                  <a:cubicBezTo>
                    <a:pt x="9237" y="59166"/>
                    <a:pt x="4996" y="62758"/>
                    <a:pt x="1" y="63901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77" name="Google Shape;1592;p48"/>
            <p:cNvSpPr/>
            <p:nvPr/>
          </p:nvSpPr>
          <p:spPr>
            <a:xfrm>
              <a:off x="-1340640" y="-1108080"/>
              <a:ext cx="4388760" cy="3422160"/>
            </a:xfrm>
            <a:custGeom>
              <a:avLst/>
              <a:gdLst>
                <a:gd name="textAreaLeft" fmla="*/ 0 w 4388760"/>
                <a:gd name="textAreaRight" fmla="*/ 4389120 w 4388760"/>
                <a:gd name="textAreaTop" fmla="*/ 0 h 3422160"/>
                <a:gd name="textAreaBottom" fmla="*/ 3422520 h 3422160"/>
              </a:gdLst>
              <a:ahLst/>
              <a:rect l="textAreaLeft" t="textAreaTop" r="textAreaRight" b="textAreaBottom"/>
              <a:pathLst>
                <a:path fill="none" w="83436" h="65062">
                  <a:moveTo>
                    <a:pt x="83436" y="1"/>
                  </a:moveTo>
                  <a:cubicBezTo>
                    <a:pt x="80500" y="2507"/>
                    <a:pt x="71620" y="7421"/>
                    <a:pt x="67290" y="9862"/>
                  </a:cubicBezTo>
                  <a:cubicBezTo>
                    <a:pt x="66933" y="10064"/>
                    <a:pt x="66633" y="10251"/>
                    <a:pt x="66390" y="10413"/>
                  </a:cubicBezTo>
                  <a:cubicBezTo>
                    <a:pt x="64419" y="11735"/>
                    <a:pt x="62725" y="13422"/>
                    <a:pt x="61776" y="15425"/>
                  </a:cubicBezTo>
                  <a:cubicBezTo>
                    <a:pt x="61630" y="15733"/>
                    <a:pt x="61508" y="16057"/>
                    <a:pt x="61403" y="16390"/>
                  </a:cubicBezTo>
                  <a:cubicBezTo>
                    <a:pt x="60900" y="17939"/>
                    <a:pt x="60884" y="19568"/>
                    <a:pt x="60957" y="21247"/>
                  </a:cubicBezTo>
                  <a:cubicBezTo>
                    <a:pt x="61062" y="23980"/>
                    <a:pt x="61435" y="26696"/>
                    <a:pt x="62068" y="29356"/>
                  </a:cubicBezTo>
                  <a:cubicBezTo>
                    <a:pt x="62092" y="29445"/>
                    <a:pt x="62108" y="29543"/>
                    <a:pt x="62133" y="29632"/>
                  </a:cubicBezTo>
                  <a:cubicBezTo>
                    <a:pt x="62781" y="32219"/>
                    <a:pt x="63657" y="34895"/>
                    <a:pt x="62984" y="37457"/>
                  </a:cubicBezTo>
                  <a:cubicBezTo>
                    <a:pt x="62352" y="39866"/>
                    <a:pt x="60446" y="41707"/>
                    <a:pt x="58175" y="42501"/>
                  </a:cubicBezTo>
                  <a:cubicBezTo>
                    <a:pt x="57973" y="42574"/>
                    <a:pt x="57762" y="42639"/>
                    <a:pt x="57551" y="42696"/>
                  </a:cubicBezTo>
                  <a:cubicBezTo>
                    <a:pt x="54851" y="43401"/>
                    <a:pt x="51907" y="42696"/>
                    <a:pt x="49288" y="41577"/>
                  </a:cubicBezTo>
                  <a:cubicBezTo>
                    <a:pt x="43425" y="39063"/>
                    <a:pt x="38470" y="34587"/>
                    <a:pt x="33199" y="30897"/>
                  </a:cubicBezTo>
                  <a:cubicBezTo>
                    <a:pt x="31010" y="29364"/>
                    <a:pt x="28715" y="27953"/>
                    <a:pt x="26225" y="27078"/>
                  </a:cubicBezTo>
                  <a:cubicBezTo>
                    <a:pt x="25885" y="26956"/>
                    <a:pt x="25544" y="26842"/>
                    <a:pt x="25187" y="26745"/>
                  </a:cubicBezTo>
                  <a:cubicBezTo>
                    <a:pt x="22438" y="25983"/>
                    <a:pt x="19519" y="26023"/>
                    <a:pt x="17054" y="27434"/>
                  </a:cubicBezTo>
                  <a:cubicBezTo>
                    <a:pt x="14256" y="29016"/>
                    <a:pt x="12618" y="32203"/>
                    <a:pt x="12010" y="35268"/>
                  </a:cubicBezTo>
                  <a:cubicBezTo>
                    <a:pt x="11312" y="38795"/>
                    <a:pt x="11515" y="42355"/>
                    <a:pt x="11621" y="45704"/>
                  </a:cubicBezTo>
                  <a:cubicBezTo>
                    <a:pt x="11653" y="46734"/>
                    <a:pt x="11669" y="47748"/>
                    <a:pt x="11637" y="48745"/>
                  </a:cubicBezTo>
                  <a:cubicBezTo>
                    <a:pt x="11556" y="51016"/>
                    <a:pt x="11223" y="53165"/>
                    <a:pt x="10461" y="55217"/>
                  </a:cubicBezTo>
                  <a:cubicBezTo>
                    <a:pt x="8774" y="59733"/>
                    <a:pt x="4849" y="63585"/>
                    <a:pt x="0" y="65061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78" name="Google Shape;1593;p48"/>
            <p:cNvSpPr/>
            <p:nvPr/>
          </p:nvSpPr>
          <p:spPr>
            <a:xfrm>
              <a:off x="-1185840" y="-1092240"/>
              <a:ext cx="4250160" cy="3482280"/>
            </a:xfrm>
            <a:custGeom>
              <a:avLst/>
              <a:gdLst>
                <a:gd name="textAreaLeft" fmla="*/ 0 w 4250160"/>
                <a:gd name="textAreaRight" fmla="*/ 4250520 w 4250160"/>
                <a:gd name="textAreaTop" fmla="*/ 0 h 3482280"/>
                <a:gd name="textAreaBottom" fmla="*/ 3482640 h 3482280"/>
              </a:gdLst>
              <a:ahLst/>
              <a:rect l="textAreaLeft" t="textAreaTop" r="textAreaRight" b="textAreaBottom"/>
              <a:pathLst>
                <a:path fill="none" w="80801" h="66204">
                  <a:moveTo>
                    <a:pt x="80801" y="0"/>
                  </a:moveTo>
                  <a:cubicBezTo>
                    <a:pt x="77971" y="2295"/>
                    <a:pt x="68742" y="7379"/>
                    <a:pt x="64542" y="9861"/>
                  </a:cubicBezTo>
                  <a:cubicBezTo>
                    <a:pt x="64185" y="10072"/>
                    <a:pt x="63885" y="10266"/>
                    <a:pt x="63650" y="10437"/>
                  </a:cubicBezTo>
                  <a:cubicBezTo>
                    <a:pt x="61712" y="11839"/>
                    <a:pt x="60082" y="13623"/>
                    <a:pt x="59238" y="15708"/>
                  </a:cubicBezTo>
                  <a:cubicBezTo>
                    <a:pt x="59100" y="16040"/>
                    <a:pt x="58987" y="16372"/>
                    <a:pt x="58906" y="16713"/>
                  </a:cubicBezTo>
                  <a:cubicBezTo>
                    <a:pt x="58492" y="18311"/>
                    <a:pt x="58582" y="19965"/>
                    <a:pt x="58727" y="21660"/>
                  </a:cubicBezTo>
                  <a:cubicBezTo>
                    <a:pt x="58963" y="24392"/>
                    <a:pt x="59392" y="27117"/>
                    <a:pt x="60017" y="29793"/>
                  </a:cubicBezTo>
                  <a:lnTo>
                    <a:pt x="60082" y="30077"/>
                  </a:lnTo>
                  <a:cubicBezTo>
                    <a:pt x="60714" y="32680"/>
                    <a:pt x="61509" y="35364"/>
                    <a:pt x="60860" y="37951"/>
                  </a:cubicBezTo>
                  <a:cubicBezTo>
                    <a:pt x="60252" y="40384"/>
                    <a:pt x="58427" y="42338"/>
                    <a:pt x="56165" y="43214"/>
                  </a:cubicBezTo>
                  <a:cubicBezTo>
                    <a:pt x="55962" y="43295"/>
                    <a:pt x="55751" y="43360"/>
                    <a:pt x="55541" y="43425"/>
                  </a:cubicBezTo>
                  <a:cubicBezTo>
                    <a:pt x="52840" y="44211"/>
                    <a:pt x="49864" y="43514"/>
                    <a:pt x="47221" y="42387"/>
                  </a:cubicBezTo>
                  <a:cubicBezTo>
                    <a:pt x="41301" y="39849"/>
                    <a:pt x="36346" y="35332"/>
                    <a:pt x="31043" y="31610"/>
                  </a:cubicBezTo>
                  <a:cubicBezTo>
                    <a:pt x="28845" y="30061"/>
                    <a:pt x="26542" y="28642"/>
                    <a:pt x="24053" y="27717"/>
                  </a:cubicBezTo>
                  <a:cubicBezTo>
                    <a:pt x="23712" y="27596"/>
                    <a:pt x="23363" y="27474"/>
                    <a:pt x="23006" y="27369"/>
                  </a:cubicBezTo>
                  <a:cubicBezTo>
                    <a:pt x="20249" y="26558"/>
                    <a:pt x="17298" y="26517"/>
                    <a:pt x="14800" y="27912"/>
                  </a:cubicBezTo>
                  <a:cubicBezTo>
                    <a:pt x="11970" y="29493"/>
                    <a:pt x="10364" y="32745"/>
                    <a:pt x="9861" y="35859"/>
                  </a:cubicBezTo>
                  <a:cubicBezTo>
                    <a:pt x="9294" y="39362"/>
                    <a:pt x="9675" y="42865"/>
                    <a:pt x="9999" y="46174"/>
                  </a:cubicBezTo>
                  <a:cubicBezTo>
                    <a:pt x="10097" y="47187"/>
                    <a:pt x="10178" y="48185"/>
                    <a:pt x="10218" y="49174"/>
                  </a:cubicBezTo>
                  <a:cubicBezTo>
                    <a:pt x="10316" y="51429"/>
                    <a:pt x="10170" y="53586"/>
                    <a:pt x="9586" y="55686"/>
                  </a:cubicBezTo>
                  <a:cubicBezTo>
                    <a:pt x="8296" y="60308"/>
                    <a:pt x="4680" y="64411"/>
                    <a:pt x="1" y="66204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79" name="Google Shape;1594;p48"/>
            <p:cNvSpPr/>
            <p:nvPr/>
          </p:nvSpPr>
          <p:spPr>
            <a:xfrm>
              <a:off x="-1031040" y="-1076400"/>
              <a:ext cx="4111560" cy="3542760"/>
            </a:xfrm>
            <a:custGeom>
              <a:avLst/>
              <a:gdLst>
                <a:gd name="textAreaLeft" fmla="*/ 0 w 4111560"/>
                <a:gd name="textAreaRight" fmla="*/ 4111920 w 4111560"/>
                <a:gd name="textAreaTop" fmla="*/ 0 h 3542760"/>
                <a:gd name="textAreaBottom" fmla="*/ 3543120 h 3542760"/>
              </a:gdLst>
              <a:ahLst/>
              <a:rect l="textAreaLeft" t="textAreaTop" r="textAreaRight" b="textAreaBottom"/>
              <a:pathLst>
                <a:path fill="none" w="78165" h="67356">
                  <a:moveTo>
                    <a:pt x="78165" y="0"/>
                  </a:moveTo>
                  <a:cubicBezTo>
                    <a:pt x="75440" y="2084"/>
                    <a:pt x="65855" y="7347"/>
                    <a:pt x="61800" y="9861"/>
                  </a:cubicBezTo>
                  <a:cubicBezTo>
                    <a:pt x="61492" y="10047"/>
                    <a:pt x="61200" y="10250"/>
                    <a:pt x="60917" y="10461"/>
                  </a:cubicBezTo>
                  <a:cubicBezTo>
                    <a:pt x="59003" y="11937"/>
                    <a:pt x="57430" y="13834"/>
                    <a:pt x="56692" y="15991"/>
                  </a:cubicBezTo>
                  <a:cubicBezTo>
                    <a:pt x="56578" y="16324"/>
                    <a:pt x="56481" y="16673"/>
                    <a:pt x="56416" y="17029"/>
                  </a:cubicBezTo>
                  <a:cubicBezTo>
                    <a:pt x="56092" y="18667"/>
                    <a:pt x="56278" y="20346"/>
                    <a:pt x="56513" y="22057"/>
                  </a:cubicBezTo>
                  <a:cubicBezTo>
                    <a:pt x="56870" y="24709"/>
                    <a:pt x="57340" y="27490"/>
                    <a:pt x="57973" y="30223"/>
                  </a:cubicBezTo>
                  <a:cubicBezTo>
                    <a:pt x="57989" y="30320"/>
                    <a:pt x="58013" y="30410"/>
                    <a:pt x="58038" y="30507"/>
                  </a:cubicBezTo>
                  <a:cubicBezTo>
                    <a:pt x="58654" y="33126"/>
                    <a:pt x="59368" y="35835"/>
                    <a:pt x="58743" y="38438"/>
                  </a:cubicBezTo>
                  <a:cubicBezTo>
                    <a:pt x="58168" y="40903"/>
                    <a:pt x="56424" y="42963"/>
                    <a:pt x="54162" y="43911"/>
                  </a:cubicBezTo>
                  <a:cubicBezTo>
                    <a:pt x="53959" y="44001"/>
                    <a:pt x="53756" y="44074"/>
                    <a:pt x="53545" y="44147"/>
                  </a:cubicBezTo>
                  <a:cubicBezTo>
                    <a:pt x="50845" y="45014"/>
                    <a:pt x="47828" y="44317"/>
                    <a:pt x="45169" y="43182"/>
                  </a:cubicBezTo>
                  <a:cubicBezTo>
                    <a:pt x="39192" y="40643"/>
                    <a:pt x="34229" y="36086"/>
                    <a:pt x="28893" y="32323"/>
                  </a:cubicBezTo>
                  <a:cubicBezTo>
                    <a:pt x="26680" y="30766"/>
                    <a:pt x="24368" y="29331"/>
                    <a:pt x="21863" y="28374"/>
                  </a:cubicBezTo>
                  <a:cubicBezTo>
                    <a:pt x="21522" y="28236"/>
                    <a:pt x="21173" y="28115"/>
                    <a:pt x="20825" y="28009"/>
                  </a:cubicBezTo>
                  <a:cubicBezTo>
                    <a:pt x="18051" y="27150"/>
                    <a:pt x="15067" y="27012"/>
                    <a:pt x="12545" y="28398"/>
                  </a:cubicBezTo>
                  <a:cubicBezTo>
                    <a:pt x="9683" y="29972"/>
                    <a:pt x="8101" y="33296"/>
                    <a:pt x="7704" y="36459"/>
                  </a:cubicBezTo>
                  <a:cubicBezTo>
                    <a:pt x="7266" y="39938"/>
                    <a:pt x="7834" y="43384"/>
                    <a:pt x="8369" y="46644"/>
                  </a:cubicBezTo>
                  <a:cubicBezTo>
                    <a:pt x="8531" y="47642"/>
                    <a:pt x="8685" y="48631"/>
                    <a:pt x="8807" y="49612"/>
                  </a:cubicBezTo>
                  <a:cubicBezTo>
                    <a:pt x="9066" y="51850"/>
                    <a:pt x="9115" y="54015"/>
                    <a:pt x="8710" y="56156"/>
                  </a:cubicBezTo>
                  <a:cubicBezTo>
                    <a:pt x="7818" y="60876"/>
                    <a:pt x="4525" y="65247"/>
                    <a:pt x="0" y="67355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80" name="Google Shape;1595;p48"/>
            <p:cNvSpPr/>
            <p:nvPr/>
          </p:nvSpPr>
          <p:spPr>
            <a:xfrm>
              <a:off x="-876600" y="-1060920"/>
              <a:ext cx="3973680" cy="3603960"/>
            </a:xfrm>
            <a:custGeom>
              <a:avLst/>
              <a:gdLst>
                <a:gd name="textAreaLeft" fmla="*/ 0 w 3973680"/>
                <a:gd name="textAreaRight" fmla="*/ 3974040 w 3973680"/>
                <a:gd name="textAreaTop" fmla="*/ 0 h 3603960"/>
                <a:gd name="textAreaBottom" fmla="*/ 3604320 h 3603960"/>
              </a:gdLst>
              <a:ahLst/>
              <a:rect l="textAreaLeft" t="textAreaTop" r="textAreaRight" b="textAreaBottom"/>
              <a:pathLst>
                <a:path fill="none" w="75547" h="68515">
                  <a:moveTo>
                    <a:pt x="75546" y="0"/>
                  </a:moveTo>
                  <a:cubicBezTo>
                    <a:pt x="72919" y="1873"/>
                    <a:pt x="62985" y="7306"/>
                    <a:pt x="59052" y="9861"/>
                  </a:cubicBezTo>
                  <a:cubicBezTo>
                    <a:pt x="58752" y="10056"/>
                    <a:pt x="58460" y="10266"/>
                    <a:pt x="58176" y="10493"/>
                  </a:cubicBezTo>
                  <a:cubicBezTo>
                    <a:pt x="56303" y="12042"/>
                    <a:pt x="54787" y="14037"/>
                    <a:pt x="54154" y="16267"/>
                  </a:cubicBezTo>
                  <a:cubicBezTo>
                    <a:pt x="54049" y="16616"/>
                    <a:pt x="53976" y="16981"/>
                    <a:pt x="53919" y="17338"/>
                  </a:cubicBezTo>
                  <a:cubicBezTo>
                    <a:pt x="53684" y="19032"/>
                    <a:pt x="53976" y="20735"/>
                    <a:pt x="54284" y="22454"/>
                  </a:cubicBezTo>
                  <a:cubicBezTo>
                    <a:pt x="54770" y="25122"/>
                    <a:pt x="55297" y="27904"/>
                    <a:pt x="55914" y="30653"/>
                  </a:cubicBezTo>
                  <a:lnTo>
                    <a:pt x="55979" y="30937"/>
                  </a:lnTo>
                  <a:cubicBezTo>
                    <a:pt x="56579" y="33572"/>
                    <a:pt x="57211" y="36297"/>
                    <a:pt x="56627" y="38924"/>
                  </a:cubicBezTo>
                  <a:cubicBezTo>
                    <a:pt x="56068" y="41406"/>
                    <a:pt x="54414" y="43579"/>
                    <a:pt x="52159" y="44617"/>
                  </a:cubicBezTo>
                  <a:cubicBezTo>
                    <a:pt x="51956" y="44714"/>
                    <a:pt x="51754" y="44795"/>
                    <a:pt x="51543" y="44868"/>
                  </a:cubicBezTo>
                  <a:cubicBezTo>
                    <a:pt x="48834" y="45825"/>
                    <a:pt x="45777" y="45128"/>
                    <a:pt x="43109" y="43993"/>
                  </a:cubicBezTo>
                  <a:cubicBezTo>
                    <a:pt x="37084" y="41438"/>
                    <a:pt x="32113" y="36832"/>
                    <a:pt x="26745" y="33037"/>
                  </a:cubicBezTo>
                  <a:cubicBezTo>
                    <a:pt x="24523" y="31472"/>
                    <a:pt x="22204" y="30028"/>
                    <a:pt x="19698" y="29023"/>
                  </a:cubicBezTo>
                  <a:cubicBezTo>
                    <a:pt x="19349" y="28885"/>
                    <a:pt x="19001" y="28755"/>
                    <a:pt x="18644" y="28642"/>
                  </a:cubicBezTo>
                  <a:cubicBezTo>
                    <a:pt x="15879" y="27725"/>
                    <a:pt x="12846" y="27507"/>
                    <a:pt x="10300" y="28885"/>
                  </a:cubicBezTo>
                  <a:cubicBezTo>
                    <a:pt x="7405" y="30450"/>
                    <a:pt x="5848" y="33840"/>
                    <a:pt x="5564" y="37059"/>
                  </a:cubicBezTo>
                  <a:cubicBezTo>
                    <a:pt x="5248" y="40506"/>
                    <a:pt x="6002" y="43903"/>
                    <a:pt x="6756" y="47115"/>
                  </a:cubicBezTo>
                  <a:cubicBezTo>
                    <a:pt x="6983" y="48096"/>
                    <a:pt x="7210" y="49077"/>
                    <a:pt x="7396" y="50050"/>
                  </a:cubicBezTo>
                  <a:cubicBezTo>
                    <a:pt x="7826" y="52264"/>
                    <a:pt x="8070" y="54437"/>
                    <a:pt x="7842" y="56627"/>
                  </a:cubicBezTo>
                  <a:cubicBezTo>
                    <a:pt x="7348" y="61452"/>
                    <a:pt x="4372" y="66074"/>
                    <a:pt x="1" y="68515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81" name="Google Shape;1596;p48"/>
            <p:cNvSpPr/>
            <p:nvPr/>
          </p:nvSpPr>
          <p:spPr>
            <a:xfrm>
              <a:off x="-721800" y="-1045080"/>
              <a:ext cx="3835080" cy="3664440"/>
            </a:xfrm>
            <a:custGeom>
              <a:avLst/>
              <a:gdLst>
                <a:gd name="textAreaLeft" fmla="*/ 0 w 3835080"/>
                <a:gd name="textAreaRight" fmla="*/ 3835440 w 3835080"/>
                <a:gd name="textAreaTop" fmla="*/ 0 h 3664440"/>
                <a:gd name="textAreaBottom" fmla="*/ 3664800 h 3664440"/>
              </a:gdLst>
              <a:ahLst/>
              <a:rect l="textAreaLeft" t="textAreaTop" r="textAreaRight" b="textAreaBottom"/>
              <a:pathLst>
                <a:path fill="none" w="72911" h="69667">
                  <a:moveTo>
                    <a:pt x="72910" y="0"/>
                  </a:moveTo>
                  <a:cubicBezTo>
                    <a:pt x="70388" y="1671"/>
                    <a:pt x="60106" y="7274"/>
                    <a:pt x="56303" y="9861"/>
                  </a:cubicBezTo>
                  <a:cubicBezTo>
                    <a:pt x="56003" y="10064"/>
                    <a:pt x="55711" y="10283"/>
                    <a:pt x="55435" y="10518"/>
                  </a:cubicBezTo>
                  <a:cubicBezTo>
                    <a:pt x="53594" y="12148"/>
                    <a:pt x="52134" y="14240"/>
                    <a:pt x="51607" y="16559"/>
                  </a:cubicBezTo>
                  <a:cubicBezTo>
                    <a:pt x="51518" y="16924"/>
                    <a:pt x="51461" y="17289"/>
                    <a:pt x="51429" y="17662"/>
                  </a:cubicBezTo>
                  <a:cubicBezTo>
                    <a:pt x="51275" y="19405"/>
                    <a:pt x="51672" y="21133"/>
                    <a:pt x="52062" y="22860"/>
                  </a:cubicBezTo>
                  <a:cubicBezTo>
                    <a:pt x="52670" y="25552"/>
                    <a:pt x="53262" y="28326"/>
                    <a:pt x="53862" y="31091"/>
                  </a:cubicBezTo>
                  <a:cubicBezTo>
                    <a:pt x="53886" y="31188"/>
                    <a:pt x="53902" y="31285"/>
                    <a:pt x="53927" y="31383"/>
                  </a:cubicBezTo>
                  <a:cubicBezTo>
                    <a:pt x="54510" y="34034"/>
                    <a:pt x="55062" y="36767"/>
                    <a:pt x="54502" y="39419"/>
                  </a:cubicBezTo>
                  <a:cubicBezTo>
                    <a:pt x="53975" y="41933"/>
                    <a:pt x="52402" y="44212"/>
                    <a:pt x="50156" y="45331"/>
                  </a:cubicBezTo>
                  <a:cubicBezTo>
                    <a:pt x="49953" y="45436"/>
                    <a:pt x="49750" y="45525"/>
                    <a:pt x="49531" y="45606"/>
                  </a:cubicBezTo>
                  <a:cubicBezTo>
                    <a:pt x="46831" y="46644"/>
                    <a:pt x="43733" y="45947"/>
                    <a:pt x="41041" y="44812"/>
                  </a:cubicBezTo>
                  <a:cubicBezTo>
                    <a:pt x="34967" y="42233"/>
                    <a:pt x="29988" y="37594"/>
                    <a:pt x="24596" y="33759"/>
                  </a:cubicBezTo>
                  <a:cubicBezTo>
                    <a:pt x="22366" y="32169"/>
                    <a:pt x="20038" y="30718"/>
                    <a:pt x="17516" y="29672"/>
                  </a:cubicBezTo>
                  <a:cubicBezTo>
                    <a:pt x="17168" y="29526"/>
                    <a:pt x="16819" y="29396"/>
                    <a:pt x="16462" y="29274"/>
                  </a:cubicBezTo>
                  <a:cubicBezTo>
                    <a:pt x="13689" y="28309"/>
                    <a:pt x="10624" y="28009"/>
                    <a:pt x="8053" y="29372"/>
                  </a:cubicBezTo>
                  <a:cubicBezTo>
                    <a:pt x="5109" y="30929"/>
                    <a:pt x="3593" y="34391"/>
                    <a:pt x="3406" y="37659"/>
                  </a:cubicBezTo>
                  <a:cubicBezTo>
                    <a:pt x="3220" y="41089"/>
                    <a:pt x="4161" y="44422"/>
                    <a:pt x="5134" y="47585"/>
                  </a:cubicBezTo>
                  <a:cubicBezTo>
                    <a:pt x="5426" y="48550"/>
                    <a:pt x="5726" y="49515"/>
                    <a:pt x="5985" y="50480"/>
                  </a:cubicBezTo>
                  <a:cubicBezTo>
                    <a:pt x="6585" y="52678"/>
                    <a:pt x="7023" y="54867"/>
                    <a:pt x="6974" y="57097"/>
                  </a:cubicBezTo>
                  <a:cubicBezTo>
                    <a:pt x="6877" y="62019"/>
                    <a:pt x="4209" y="66909"/>
                    <a:pt x="1" y="69666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82" name="Google Shape;1597;p48"/>
            <p:cNvSpPr/>
            <p:nvPr/>
          </p:nvSpPr>
          <p:spPr>
            <a:xfrm>
              <a:off x="-566640" y="-1029240"/>
              <a:ext cx="3696480" cy="3724920"/>
            </a:xfrm>
            <a:custGeom>
              <a:avLst/>
              <a:gdLst>
                <a:gd name="textAreaLeft" fmla="*/ 0 w 3696480"/>
                <a:gd name="textAreaRight" fmla="*/ 3696840 w 3696480"/>
                <a:gd name="textAreaTop" fmla="*/ 0 h 3724920"/>
                <a:gd name="textAreaBottom" fmla="*/ 3725280 h 3724920"/>
              </a:gdLst>
              <a:ahLst/>
              <a:rect l="textAreaLeft" t="textAreaTop" r="textAreaRight" b="textAreaBottom"/>
              <a:pathLst>
                <a:path fill="none" w="70275" h="70818">
                  <a:moveTo>
                    <a:pt x="70274" y="0"/>
                  </a:moveTo>
                  <a:cubicBezTo>
                    <a:pt x="67850" y="1460"/>
                    <a:pt x="57227" y="7242"/>
                    <a:pt x="53553" y="9861"/>
                  </a:cubicBezTo>
                  <a:cubicBezTo>
                    <a:pt x="53253" y="10072"/>
                    <a:pt x="52961" y="10299"/>
                    <a:pt x="52694" y="10542"/>
                  </a:cubicBezTo>
                  <a:cubicBezTo>
                    <a:pt x="50893" y="12245"/>
                    <a:pt x="49482" y="14451"/>
                    <a:pt x="49061" y="16835"/>
                  </a:cubicBezTo>
                  <a:cubicBezTo>
                    <a:pt x="48988" y="17216"/>
                    <a:pt x="48947" y="17597"/>
                    <a:pt x="48931" y="17978"/>
                  </a:cubicBezTo>
                  <a:cubicBezTo>
                    <a:pt x="48858" y="19770"/>
                    <a:pt x="49369" y="21522"/>
                    <a:pt x="49831" y="23265"/>
                  </a:cubicBezTo>
                  <a:cubicBezTo>
                    <a:pt x="50561" y="25974"/>
                    <a:pt x="51218" y="28747"/>
                    <a:pt x="51810" y="31529"/>
                  </a:cubicBezTo>
                  <a:lnTo>
                    <a:pt x="51875" y="31813"/>
                  </a:lnTo>
                  <a:cubicBezTo>
                    <a:pt x="52434" y="34489"/>
                    <a:pt x="52913" y="37238"/>
                    <a:pt x="52377" y="39914"/>
                  </a:cubicBezTo>
                  <a:cubicBezTo>
                    <a:pt x="51875" y="42444"/>
                    <a:pt x="50383" y="44836"/>
                    <a:pt x="48144" y="46036"/>
                  </a:cubicBezTo>
                  <a:cubicBezTo>
                    <a:pt x="47942" y="46150"/>
                    <a:pt x="47731" y="46247"/>
                    <a:pt x="47520" y="46336"/>
                  </a:cubicBezTo>
                  <a:cubicBezTo>
                    <a:pt x="44820" y="47455"/>
                    <a:pt x="41681" y="46758"/>
                    <a:pt x="38973" y="45614"/>
                  </a:cubicBezTo>
                  <a:cubicBezTo>
                    <a:pt x="32850" y="43028"/>
                    <a:pt x="27863" y="38349"/>
                    <a:pt x="22438" y="34472"/>
                  </a:cubicBezTo>
                  <a:cubicBezTo>
                    <a:pt x="20192" y="32875"/>
                    <a:pt x="17857" y="31407"/>
                    <a:pt x="15335" y="30320"/>
                  </a:cubicBezTo>
                  <a:cubicBezTo>
                    <a:pt x="14986" y="30175"/>
                    <a:pt x="14637" y="30029"/>
                    <a:pt x="14280" y="29899"/>
                  </a:cubicBezTo>
                  <a:cubicBezTo>
                    <a:pt x="11499" y="28885"/>
                    <a:pt x="8393" y="28504"/>
                    <a:pt x="5798" y="29858"/>
                  </a:cubicBezTo>
                  <a:cubicBezTo>
                    <a:pt x="2830" y="31407"/>
                    <a:pt x="1322" y="34943"/>
                    <a:pt x="1257" y="38268"/>
                  </a:cubicBezTo>
                  <a:cubicBezTo>
                    <a:pt x="1192" y="41665"/>
                    <a:pt x="2327" y="44933"/>
                    <a:pt x="3503" y="48055"/>
                  </a:cubicBezTo>
                  <a:cubicBezTo>
                    <a:pt x="3860" y="49004"/>
                    <a:pt x="4233" y="49961"/>
                    <a:pt x="4566" y="50918"/>
                  </a:cubicBezTo>
                  <a:cubicBezTo>
                    <a:pt x="5336" y="53091"/>
                    <a:pt x="5969" y="55289"/>
                    <a:pt x="6098" y="57567"/>
                  </a:cubicBezTo>
                  <a:cubicBezTo>
                    <a:pt x="6390" y="62587"/>
                    <a:pt x="4047" y="67736"/>
                    <a:pt x="0" y="70818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83" name="Google Shape;1598;p48"/>
            <p:cNvSpPr/>
            <p:nvPr/>
          </p:nvSpPr>
          <p:spPr>
            <a:xfrm>
              <a:off x="-461880" y="-1013400"/>
              <a:ext cx="3607560" cy="3786120"/>
            </a:xfrm>
            <a:custGeom>
              <a:avLst/>
              <a:gdLst>
                <a:gd name="textAreaLeft" fmla="*/ 0 w 3607560"/>
                <a:gd name="textAreaRight" fmla="*/ 3607920 w 3607560"/>
                <a:gd name="textAreaTop" fmla="*/ 0 h 3786120"/>
                <a:gd name="textAreaBottom" fmla="*/ 3786480 h 3786120"/>
              </a:gdLst>
              <a:ahLst/>
              <a:rect l="textAreaLeft" t="textAreaTop" r="textAreaRight" b="textAreaBottom"/>
              <a:pathLst>
                <a:path fill="none" w="68589" h="71978">
                  <a:moveTo>
                    <a:pt x="68589" y="0"/>
                  </a:moveTo>
                  <a:cubicBezTo>
                    <a:pt x="66034" y="1379"/>
                    <a:pt x="52946" y="8499"/>
                    <a:pt x="50902" y="10567"/>
                  </a:cubicBezTo>
                  <a:cubicBezTo>
                    <a:pt x="48867" y="12634"/>
                    <a:pt x="47367" y="15391"/>
                    <a:pt x="47391" y="18303"/>
                  </a:cubicBezTo>
                  <a:cubicBezTo>
                    <a:pt x="47399" y="20135"/>
                    <a:pt x="48016" y="21911"/>
                    <a:pt x="48559" y="23663"/>
                  </a:cubicBezTo>
                  <a:cubicBezTo>
                    <a:pt x="49410" y="26396"/>
                    <a:pt x="50124" y="29161"/>
                    <a:pt x="50708" y="31967"/>
                  </a:cubicBezTo>
                  <a:cubicBezTo>
                    <a:pt x="51284" y="34740"/>
                    <a:pt x="51721" y="37611"/>
                    <a:pt x="51211" y="40400"/>
                  </a:cubicBezTo>
                  <a:cubicBezTo>
                    <a:pt x="50700" y="43190"/>
                    <a:pt x="49062" y="45906"/>
                    <a:pt x="46467" y="47066"/>
                  </a:cubicBezTo>
                  <a:cubicBezTo>
                    <a:pt x="43766" y="48266"/>
                    <a:pt x="40588" y="47577"/>
                    <a:pt x="37863" y="46425"/>
                  </a:cubicBezTo>
                  <a:cubicBezTo>
                    <a:pt x="29129" y="42744"/>
                    <a:pt x="22764" y="34829"/>
                    <a:pt x="14103" y="30969"/>
                  </a:cubicBezTo>
                  <a:cubicBezTo>
                    <a:pt x="11070" y="29623"/>
                    <a:pt x="7453" y="28828"/>
                    <a:pt x="4502" y="30345"/>
                  </a:cubicBezTo>
                  <a:cubicBezTo>
                    <a:pt x="1493" y="31886"/>
                    <a:pt x="1" y="35494"/>
                    <a:pt x="58" y="38860"/>
                  </a:cubicBezTo>
                  <a:cubicBezTo>
                    <a:pt x="106" y="42233"/>
                    <a:pt x="1436" y="45452"/>
                    <a:pt x="2831" y="48526"/>
                  </a:cubicBezTo>
                  <a:cubicBezTo>
                    <a:pt x="4226" y="51599"/>
                    <a:pt x="5726" y="54705"/>
                    <a:pt x="6180" y="58046"/>
                  </a:cubicBezTo>
                  <a:cubicBezTo>
                    <a:pt x="6861" y="63163"/>
                    <a:pt x="4834" y="68572"/>
                    <a:pt x="942" y="71978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grpSp>
        <p:nvGrpSpPr>
          <p:cNvPr id="1084" name="Google Shape;1599;p48"/>
          <p:cNvGrpSpPr/>
          <p:nvPr/>
        </p:nvGrpSpPr>
        <p:grpSpPr>
          <a:xfrm>
            <a:off x="5628600" y="2603880"/>
            <a:ext cx="6307200" cy="4267080"/>
            <a:chOff x="5628600" y="2603880"/>
            <a:chExt cx="6307200" cy="4267080"/>
          </a:xfrm>
        </p:grpSpPr>
        <p:sp>
          <p:nvSpPr>
            <p:cNvPr id="1085" name="Google Shape;1600;p48"/>
            <p:cNvSpPr/>
            <p:nvPr/>
          </p:nvSpPr>
          <p:spPr>
            <a:xfrm rot="10555200">
              <a:off x="6063840" y="3719160"/>
              <a:ext cx="5774040" cy="2949840"/>
            </a:xfrm>
            <a:custGeom>
              <a:avLst/>
              <a:gdLst>
                <a:gd name="textAreaLeft" fmla="*/ 0 w 5774040"/>
                <a:gd name="textAreaRight" fmla="*/ 5774400 w 5774040"/>
                <a:gd name="textAreaTop" fmla="*/ 0 h 2949840"/>
                <a:gd name="textAreaBottom" fmla="*/ 2950200 h 2949840"/>
              </a:gdLst>
              <a:ahLst/>
              <a:rect l="textAreaLeft" t="textAreaTop" r="textAreaRight" b="textAreaBottom"/>
              <a:pathLst>
                <a:path fill="none" w="109750" h="56068">
                  <a:moveTo>
                    <a:pt x="0" y="53521"/>
                  </a:moveTo>
                  <a:cubicBezTo>
                    <a:pt x="9358" y="56068"/>
                    <a:pt x="20095" y="52256"/>
                    <a:pt x="25747" y="44390"/>
                  </a:cubicBezTo>
                  <a:cubicBezTo>
                    <a:pt x="29063" y="39776"/>
                    <a:pt x="30637" y="34148"/>
                    <a:pt x="33499" y="29250"/>
                  </a:cubicBezTo>
                  <a:cubicBezTo>
                    <a:pt x="36362" y="24344"/>
                    <a:pt x="41333" y="19892"/>
                    <a:pt x="46985" y="20411"/>
                  </a:cubicBezTo>
                  <a:cubicBezTo>
                    <a:pt x="49799" y="20679"/>
                    <a:pt x="52353" y="22147"/>
                    <a:pt x="54705" y="23720"/>
                  </a:cubicBezTo>
                  <a:cubicBezTo>
                    <a:pt x="62100" y="28667"/>
                    <a:pt x="69309" y="35316"/>
                    <a:pt x="78205" y="35422"/>
                  </a:cubicBezTo>
                  <a:cubicBezTo>
                    <a:pt x="80549" y="35454"/>
                    <a:pt x="83265" y="34724"/>
                    <a:pt x="84165" y="32559"/>
                  </a:cubicBezTo>
                  <a:cubicBezTo>
                    <a:pt x="85147" y="30199"/>
                    <a:pt x="83452" y="27685"/>
                    <a:pt x="82641" y="25269"/>
                  </a:cubicBezTo>
                  <a:cubicBezTo>
                    <a:pt x="81092" y="20671"/>
                    <a:pt x="83087" y="15132"/>
                    <a:pt x="87214" y="12586"/>
                  </a:cubicBezTo>
                  <a:cubicBezTo>
                    <a:pt x="89493" y="11175"/>
                    <a:pt x="92202" y="10672"/>
                    <a:pt x="94756" y="9861"/>
                  </a:cubicBezTo>
                  <a:cubicBezTo>
                    <a:pt x="100570" y="8029"/>
                    <a:pt x="105760" y="4615"/>
                    <a:pt x="109750" y="1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86" name="Google Shape;1601;p48"/>
            <p:cNvSpPr/>
            <p:nvPr/>
          </p:nvSpPr>
          <p:spPr>
            <a:xfrm rot="10555200">
              <a:off x="6046560" y="3708360"/>
              <a:ext cx="5635440" cy="2951280"/>
            </a:xfrm>
            <a:custGeom>
              <a:avLst/>
              <a:gdLst>
                <a:gd name="textAreaLeft" fmla="*/ 0 w 5635440"/>
                <a:gd name="textAreaRight" fmla="*/ 5635800 w 5635440"/>
                <a:gd name="textAreaTop" fmla="*/ 0 h 2951280"/>
                <a:gd name="textAreaBottom" fmla="*/ 2951640 h 2951280"/>
              </a:gdLst>
              <a:ahLst/>
              <a:rect l="textAreaLeft" t="textAreaTop" r="textAreaRight" b="textAreaBottom"/>
              <a:pathLst>
                <a:path fill="none" w="107115" h="56101">
                  <a:moveTo>
                    <a:pt x="107115" y="1"/>
                  </a:moveTo>
                  <a:cubicBezTo>
                    <a:pt x="103263" y="4380"/>
                    <a:pt x="97643" y="7964"/>
                    <a:pt x="92008" y="9861"/>
                  </a:cubicBezTo>
                  <a:cubicBezTo>
                    <a:pt x="91683" y="9975"/>
                    <a:pt x="91359" y="10080"/>
                    <a:pt x="91034" y="10186"/>
                  </a:cubicBezTo>
                  <a:cubicBezTo>
                    <a:pt x="88804" y="10899"/>
                    <a:pt x="86558" y="11564"/>
                    <a:pt x="84669" y="12870"/>
                  </a:cubicBezTo>
                  <a:cubicBezTo>
                    <a:pt x="84377" y="13073"/>
                    <a:pt x="84093" y="13292"/>
                    <a:pt x="83825" y="13527"/>
                  </a:cubicBezTo>
                  <a:cubicBezTo>
                    <a:pt x="82568" y="14654"/>
                    <a:pt x="81587" y="16057"/>
                    <a:pt x="80963" y="17622"/>
                  </a:cubicBezTo>
                  <a:cubicBezTo>
                    <a:pt x="79965" y="20063"/>
                    <a:pt x="79746" y="22869"/>
                    <a:pt x="80509" y="25439"/>
                  </a:cubicBezTo>
                  <a:cubicBezTo>
                    <a:pt x="80533" y="25528"/>
                    <a:pt x="80565" y="25618"/>
                    <a:pt x="80590" y="25699"/>
                  </a:cubicBezTo>
                  <a:cubicBezTo>
                    <a:pt x="81393" y="28131"/>
                    <a:pt x="82998" y="30670"/>
                    <a:pt x="82049" y="33046"/>
                  </a:cubicBezTo>
                  <a:cubicBezTo>
                    <a:pt x="81174" y="35235"/>
                    <a:pt x="78538" y="36078"/>
                    <a:pt x="76203" y="36135"/>
                  </a:cubicBezTo>
                  <a:cubicBezTo>
                    <a:pt x="75992" y="36135"/>
                    <a:pt x="75789" y="36135"/>
                    <a:pt x="75586" y="36135"/>
                  </a:cubicBezTo>
                  <a:cubicBezTo>
                    <a:pt x="72886" y="36087"/>
                    <a:pt x="70299" y="35373"/>
                    <a:pt x="67834" y="34286"/>
                  </a:cubicBezTo>
                  <a:cubicBezTo>
                    <a:pt x="62425" y="31910"/>
                    <a:pt x="57543" y="27791"/>
                    <a:pt x="52556" y="24434"/>
                  </a:cubicBezTo>
                  <a:cubicBezTo>
                    <a:pt x="50480" y="23039"/>
                    <a:pt x="48250" y="21725"/>
                    <a:pt x="45826" y="21214"/>
                  </a:cubicBezTo>
                  <a:cubicBezTo>
                    <a:pt x="45485" y="21141"/>
                    <a:pt x="45153" y="21085"/>
                    <a:pt x="44812" y="21044"/>
                  </a:cubicBezTo>
                  <a:cubicBezTo>
                    <a:pt x="42112" y="20744"/>
                    <a:pt x="39541" y="21539"/>
                    <a:pt x="37295" y="23039"/>
                  </a:cubicBezTo>
                  <a:cubicBezTo>
                    <a:pt x="34805" y="24701"/>
                    <a:pt x="32778" y="27231"/>
                    <a:pt x="31359" y="29851"/>
                  </a:cubicBezTo>
                  <a:cubicBezTo>
                    <a:pt x="29332" y="33589"/>
                    <a:pt x="28042" y="37692"/>
                    <a:pt x="26226" y="41463"/>
                  </a:cubicBezTo>
                  <a:cubicBezTo>
                    <a:pt x="25666" y="42623"/>
                    <a:pt x="25042" y="43742"/>
                    <a:pt x="24344" y="44820"/>
                  </a:cubicBezTo>
                  <a:cubicBezTo>
                    <a:pt x="22739" y="47245"/>
                    <a:pt x="20687" y="49337"/>
                    <a:pt x="18287" y="50975"/>
                  </a:cubicBezTo>
                  <a:cubicBezTo>
                    <a:pt x="13040" y="54584"/>
                    <a:pt x="6269" y="56100"/>
                    <a:pt x="1" y="54673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87" name="Google Shape;1602;p48"/>
            <p:cNvSpPr/>
            <p:nvPr/>
          </p:nvSpPr>
          <p:spPr>
            <a:xfrm rot="10555200">
              <a:off x="6027840" y="3655080"/>
              <a:ext cx="5496840" cy="2994840"/>
            </a:xfrm>
            <a:custGeom>
              <a:avLst/>
              <a:gdLst>
                <a:gd name="textAreaLeft" fmla="*/ 0 w 5496840"/>
                <a:gd name="textAreaRight" fmla="*/ 5497200 w 5496840"/>
                <a:gd name="textAreaTop" fmla="*/ 0 h 2994840"/>
                <a:gd name="textAreaBottom" fmla="*/ 2995200 h 2994840"/>
              </a:gdLst>
              <a:ahLst/>
              <a:rect l="textAreaLeft" t="textAreaTop" r="textAreaRight" b="textAreaBottom"/>
              <a:pathLst>
                <a:path fill="none" w="104480" h="56928">
                  <a:moveTo>
                    <a:pt x="104479" y="1"/>
                  </a:moveTo>
                  <a:cubicBezTo>
                    <a:pt x="100733" y="4169"/>
                    <a:pt x="94740" y="7883"/>
                    <a:pt x="89258" y="9861"/>
                  </a:cubicBezTo>
                  <a:cubicBezTo>
                    <a:pt x="88926" y="9983"/>
                    <a:pt x="88601" y="10097"/>
                    <a:pt x="88293" y="10210"/>
                  </a:cubicBezTo>
                  <a:cubicBezTo>
                    <a:pt x="86096" y="10989"/>
                    <a:pt x="83906" y="11767"/>
                    <a:pt x="82122" y="13146"/>
                  </a:cubicBezTo>
                  <a:cubicBezTo>
                    <a:pt x="81846" y="13365"/>
                    <a:pt x="81579" y="13600"/>
                    <a:pt x="81327" y="13843"/>
                  </a:cubicBezTo>
                  <a:cubicBezTo>
                    <a:pt x="80152" y="15003"/>
                    <a:pt x="79300" y="16438"/>
                    <a:pt x="78732" y="18019"/>
                  </a:cubicBezTo>
                  <a:cubicBezTo>
                    <a:pt x="77865" y="20476"/>
                    <a:pt x="77703" y="23290"/>
                    <a:pt x="78457" y="25869"/>
                  </a:cubicBezTo>
                  <a:cubicBezTo>
                    <a:pt x="78481" y="25958"/>
                    <a:pt x="78513" y="26047"/>
                    <a:pt x="78538" y="26137"/>
                  </a:cubicBezTo>
                  <a:cubicBezTo>
                    <a:pt x="79324" y="28586"/>
                    <a:pt x="80849" y="31140"/>
                    <a:pt x="79924" y="33540"/>
                  </a:cubicBezTo>
                  <a:cubicBezTo>
                    <a:pt x="79081" y="35746"/>
                    <a:pt x="76527" y="36703"/>
                    <a:pt x="74199" y="36841"/>
                  </a:cubicBezTo>
                  <a:cubicBezTo>
                    <a:pt x="73989" y="36849"/>
                    <a:pt x="73786" y="36857"/>
                    <a:pt x="73575" y="36865"/>
                  </a:cubicBezTo>
                  <a:cubicBezTo>
                    <a:pt x="70875" y="36906"/>
                    <a:pt x="68255" y="36184"/>
                    <a:pt x="65774" y="35097"/>
                  </a:cubicBezTo>
                  <a:cubicBezTo>
                    <a:pt x="60316" y="32705"/>
                    <a:pt x="55427" y="28545"/>
                    <a:pt x="50407" y="25147"/>
                  </a:cubicBezTo>
                  <a:cubicBezTo>
                    <a:pt x="48315" y="23736"/>
                    <a:pt x="46077" y="22414"/>
                    <a:pt x="43644" y="21855"/>
                  </a:cubicBezTo>
                  <a:cubicBezTo>
                    <a:pt x="43303" y="21782"/>
                    <a:pt x="42971" y="21717"/>
                    <a:pt x="42622" y="21677"/>
                  </a:cubicBezTo>
                  <a:cubicBezTo>
                    <a:pt x="39922" y="21320"/>
                    <a:pt x="37311" y="22033"/>
                    <a:pt x="35040" y="23525"/>
                  </a:cubicBezTo>
                  <a:cubicBezTo>
                    <a:pt x="32510" y="25180"/>
                    <a:pt x="30540" y="27783"/>
                    <a:pt x="29201" y="30443"/>
                  </a:cubicBezTo>
                  <a:cubicBezTo>
                    <a:pt x="27336" y="34165"/>
                    <a:pt x="26201" y="38203"/>
                    <a:pt x="24595" y="41925"/>
                  </a:cubicBezTo>
                  <a:cubicBezTo>
                    <a:pt x="24109" y="43069"/>
                    <a:pt x="23549" y="44180"/>
                    <a:pt x="22925" y="45250"/>
                  </a:cubicBezTo>
                  <a:cubicBezTo>
                    <a:pt x="21506" y="47650"/>
                    <a:pt x="19633" y="49751"/>
                    <a:pt x="17411" y="51437"/>
                  </a:cubicBezTo>
                  <a:cubicBezTo>
                    <a:pt x="12570" y="55151"/>
                    <a:pt x="6115" y="56927"/>
                    <a:pt x="0" y="55816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88" name="Google Shape;1603;p48"/>
            <p:cNvSpPr/>
            <p:nvPr/>
          </p:nvSpPr>
          <p:spPr>
            <a:xfrm rot="10555200">
              <a:off x="6008760" y="3601800"/>
              <a:ext cx="5358960" cy="3038760"/>
            </a:xfrm>
            <a:custGeom>
              <a:avLst/>
              <a:gdLst>
                <a:gd name="textAreaLeft" fmla="*/ 0 w 5358960"/>
                <a:gd name="textAreaRight" fmla="*/ 5359320 w 5358960"/>
                <a:gd name="textAreaTop" fmla="*/ 0 h 3038760"/>
                <a:gd name="textAreaBottom" fmla="*/ 3039120 h 3038760"/>
              </a:gdLst>
              <a:ahLst/>
              <a:rect l="textAreaLeft" t="textAreaTop" r="textAreaRight" b="textAreaBottom"/>
              <a:pathLst>
                <a:path fill="none" w="101861" h="57763">
                  <a:moveTo>
                    <a:pt x="101860" y="1"/>
                  </a:moveTo>
                  <a:cubicBezTo>
                    <a:pt x="98211" y="3966"/>
                    <a:pt x="91854" y="7802"/>
                    <a:pt x="86526" y="9861"/>
                  </a:cubicBezTo>
                  <a:cubicBezTo>
                    <a:pt x="86185" y="9991"/>
                    <a:pt x="85869" y="10121"/>
                    <a:pt x="85561" y="10234"/>
                  </a:cubicBezTo>
                  <a:cubicBezTo>
                    <a:pt x="83388" y="11078"/>
                    <a:pt x="81271" y="11978"/>
                    <a:pt x="79593" y="13438"/>
                  </a:cubicBezTo>
                  <a:cubicBezTo>
                    <a:pt x="79325" y="13665"/>
                    <a:pt x="79082" y="13908"/>
                    <a:pt x="78846" y="14167"/>
                  </a:cubicBezTo>
                  <a:cubicBezTo>
                    <a:pt x="77752" y="15368"/>
                    <a:pt x="77006" y="16844"/>
                    <a:pt x="76519" y="18433"/>
                  </a:cubicBezTo>
                  <a:cubicBezTo>
                    <a:pt x="75765" y="20906"/>
                    <a:pt x="75668" y="23712"/>
                    <a:pt x="76414" y="26307"/>
                  </a:cubicBezTo>
                  <a:cubicBezTo>
                    <a:pt x="76438" y="26396"/>
                    <a:pt x="76471" y="26485"/>
                    <a:pt x="76495" y="26575"/>
                  </a:cubicBezTo>
                  <a:cubicBezTo>
                    <a:pt x="77257" y="29048"/>
                    <a:pt x="78701" y="31610"/>
                    <a:pt x="77809" y="34027"/>
                  </a:cubicBezTo>
                  <a:cubicBezTo>
                    <a:pt x="76989" y="36265"/>
                    <a:pt x="74516" y="37327"/>
                    <a:pt x="72197" y="37546"/>
                  </a:cubicBezTo>
                  <a:cubicBezTo>
                    <a:pt x="71994" y="37563"/>
                    <a:pt x="71783" y="37579"/>
                    <a:pt x="71581" y="37587"/>
                  </a:cubicBezTo>
                  <a:cubicBezTo>
                    <a:pt x="68872" y="37717"/>
                    <a:pt x="66212" y="37003"/>
                    <a:pt x="63715" y="35908"/>
                  </a:cubicBezTo>
                  <a:cubicBezTo>
                    <a:pt x="58209" y="33500"/>
                    <a:pt x="53311" y="29299"/>
                    <a:pt x="48259" y="25869"/>
                  </a:cubicBezTo>
                  <a:cubicBezTo>
                    <a:pt x="46150" y="24442"/>
                    <a:pt x="43912" y="23112"/>
                    <a:pt x="41463" y="22520"/>
                  </a:cubicBezTo>
                  <a:cubicBezTo>
                    <a:pt x="41131" y="22431"/>
                    <a:pt x="40790" y="22366"/>
                    <a:pt x="40441" y="22317"/>
                  </a:cubicBezTo>
                  <a:cubicBezTo>
                    <a:pt x="37733" y="21912"/>
                    <a:pt x="35089" y="22536"/>
                    <a:pt x="32786" y="24020"/>
                  </a:cubicBezTo>
                  <a:cubicBezTo>
                    <a:pt x="30232" y="25666"/>
                    <a:pt x="28302" y="28350"/>
                    <a:pt x="27053" y="31051"/>
                  </a:cubicBezTo>
                  <a:cubicBezTo>
                    <a:pt x="25342" y="34757"/>
                    <a:pt x="24369" y="38722"/>
                    <a:pt x="22974" y="42404"/>
                  </a:cubicBezTo>
                  <a:cubicBezTo>
                    <a:pt x="22552" y="43531"/>
                    <a:pt x="22066" y="44626"/>
                    <a:pt x="21515" y="45696"/>
                  </a:cubicBezTo>
                  <a:cubicBezTo>
                    <a:pt x="20266" y="48064"/>
                    <a:pt x="18579" y="50180"/>
                    <a:pt x="16544" y="51916"/>
                  </a:cubicBezTo>
                  <a:cubicBezTo>
                    <a:pt x="12092" y="55735"/>
                    <a:pt x="5953" y="57763"/>
                    <a:pt x="1" y="56984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89" name="Google Shape;1604;p48"/>
            <p:cNvSpPr/>
            <p:nvPr/>
          </p:nvSpPr>
          <p:spPr>
            <a:xfrm rot="10555200">
              <a:off x="5990400" y="3548160"/>
              <a:ext cx="5220000" cy="3082680"/>
            </a:xfrm>
            <a:custGeom>
              <a:avLst/>
              <a:gdLst>
                <a:gd name="textAreaLeft" fmla="*/ 0 w 5220000"/>
                <a:gd name="textAreaRight" fmla="*/ 5220360 w 5220000"/>
                <a:gd name="textAreaTop" fmla="*/ 0 h 3082680"/>
                <a:gd name="textAreaBottom" fmla="*/ 3083040 h 3082680"/>
              </a:gdLst>
              <a:ahLst/>
              <a:rect l="textAreaLeft" t="textAreaTop" r="textAreaRight" b="textAreaBottom"/>
              <a:pathLst>
                <a:path fill="none" w="99217" h="58598">
                  <a:moveTo>
                    <a:pt x="99216" y="1"/>
                  </a:moveTo>
                  <a:cubicBezTo>
                    <a:pt x="95673" y="3747"/>
                    <a:pt x="88950" y="7745"/>
                    <a:pt x="83768" y="9862"/>
                  </a:cubicBezTo>
                  <a:cubicBezTo>
                    <a:pt x="83428" y="9999"/>
                    <a:pt x="83112" y="10137"/>
                    <a:pt x="82820" y="10259"/>
                  </a:cubicBezTo>
                  <a:cubicBezTo>
                    <a:pt x="80671" y="11175"/>
                    <a:pt x="78611" y="12181"/>
                    <a:pt x="77038" y="13721"/>
                  </a:cubicBezTo>
                  <a:cubicBezTo>
                    <a:pt x="76795" y="13957"/>
                    <a:pt x="76559" y="14216"/>
                    <a:pt x="76349" y="14484"/>
                  </a:cubicBezTo>
                  <a:cubicBezTo>
                    <a:pt x="75343" y="15733"/>
                    <a:pt x="74694" y="17225"/>
                    <a:pt x="74289" y="18830"/>
                  </a:cubicBezTo>
                  <a:cubicBezTo>
                    <a:pt x="73664" y="21328"/>
                    <a:pt x="73632" y="24134"/>
                    <a:pt x="74362" y="26745"/>
                  </a:cubicBezTo>
                  <a:cubicBezTo>
                    <a:pt x="74386" y="26834"/>
                    <a:pt x="74410" y="26923"/>
                    <a:pt x="74435" y="27012"/>
                  </a:cubicBezTo>
                  <a:cubicBezTo>
                    <a:pt x="75189" y="29494"/>
                    <a:pt x="76551" y="32081"/>
                    <a:pt x="75692" y="34514"/>
                  </a:cubicBezTo>
                  <a:cubicBezTo>
                    <a:pt x="74897" y="36776"/>
                    <a:pt x="72505" y="37952"/>
                    <a:pt x="70194" y="38252"/>
                  </a:cubicBezTo>
                  <a:cubicBezTo>
                    <a:pt x="69991" y="38276"/>
                    <a:pt x="69780" y="38301"/>
                    <a:pt x="69569" y="38317"/>
                  </a:cubicBezTo>
                  <a:cubicBezTo>
                    <a:pt x="66869" y="38519"/>
                    <a:pt x="64168" y="37814"/>
                    <a:pt x="61647" y="36711"/>
                  </a:cubicBezTo>
                  <a:cubicBezTo>
                    <a:pt x="56092" y="34295"/>
                    <a:pt x="51186" y="30053"/>
                    <a:pt x="46101" y="26583"/>
                  </a:cubicBezTo>
                  <a:cubicBezTo>
                    <a:pt x="43985" y="25147"/>
                    <a:pt x="41738" y="23801"/>
                    <a:pt x="39289" y="23161"/>
                  </a:cubicBezTo>
                  <a:cubicBezTo>
                    <a:pt x="38949" y="23080"/>
                    <a:pt x="38608" y="23007"/>
                    <a:pt x="38260" y="22942"/>
                  </a:cubicBezTo>
                  <a:cubicBezTo>
                    <a:pt x="35584" y="22479"/>
                    <a:pt x="32826" y="23039"/>
                    <a:pt x="30540" y="24507"/>
                  </a:cubicBezTo>
                  <a:cubicBezTo>
                    <a:pt x="27945" y="26145"/>
                    <a:pt x="26063" y="28902"/>
                    <a:pt x="24904" y="31651"/>
                  </a:cubicBezTo>
                  <a:cubicBezTo>
                    <a:pt x="23347" y="35341"/>
                    <a:pt x="22528" y="39241"/>
                    <a:pt x="21352" y="42874"/>
                  </a:cubicBezTo>
                  <a:cubicBezTo>
                    <a:pt x="20995" y="43985"/>
                    <a:pt x="20582" y="45072"/>
                    <a:pt x="20103" y="46126"/>
                  </a:cubicBezTo>
                  <a:cubicBezTo>
                    <a:pt x="19033" y="48478"/>
                    <a:pt x="17533" y="50602"/>
                    <a:pt x="15676" y="52386"/>
                  </a:cubicBezTo>
                  <a:cubicBezTo>
                    <a:pt x="11621" y="56303"/>
                    <a:pt x="5790" y="58598"/>
                    <a:pt x="0" y="58136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90" name="Google Shape;1605;p48"/>
            <p:cNvSpPr/>
            <p:nvPr/>
          </p:nvSpPr>
          <p:spPr>
            <a:xfrm rot="10555200">
              <a:off x="5970960" y="3495240"/>
              <a:ext cx="5081760" cy="3126240"/>
            </a:xfrm>
            <a:custGeom>
              <a:avLst/>
              <a:gdLst>
                <a:gd name="textAreaLeft" fmla="*/ 0 w 5081760"/>
                <a:gd name="textAreaRight" fmla="*/ 5082120 w 5081760"/>
                <a:gd name="textAreaTop" fmla="*/ 0 h 3126240"/>
                <a:gd name="textAreaBottom" fmla="*/ 3126600 h 3126240"/>
              </a:gdLst>
              <a:ahLst/>
              <a:rect l="textAreaLeft" t="textAreaTop" r="textAreaRight" b="textAreaBottom"/>
              <a:pathLst>
                <a:path fill="none" w="96589" h="59426">
                  <a:moveTo>
                    <a:pt x="96589" y="1"/>
                  </a:moveTo>
                  <a:cubicBezTo>
                    <a:pt x="93142" y="3544"/>
                    <a:pt x="86055" y="7680"/>
                    <a:pt x="81019" y="9862"/>
                  </a:cubicBezTo>
                  <a:cubicBezTo>
                    <a:pt x="80678" y="10008"/>
                    <a:pt x="80362" y="10153"/>
                    <a:pt x="80078" y="10283"/>
                  </a:cubicBezTo>
                  <a:cubicBezTo>
                    <a:pt x="77962" y="11256"/>
                    <a:pt x="75967" y="12384"/>
                    <a:pt x="74491" y="14005"/>
                  </a:cubicBezTo>
                  <a:cubicBezTo>
                    <a:pt x="74264" y="14257"/>
                    <a:pt x="74053" y="14524"/>
                    <a:pt x="73851" y="14800"/>
                  </a:cubicBezTo>
                  <a:cubicBezTo>
                    <a:pt x="72934" y="16106"/>
                    <a:pt x="72391" y="17614"/>
                    <a:pt x="72066" y="19236"/>
                  </a:cubicBezTo>
                  <a:cubicBezTo>
                    <a:pt x="71564" y="21750"/>
                    <a:pt x="71588" y="24547"/>
                    <a:pt x="72310" y="27175"/>
                  </a:cubicBezTo>
                  <a:cubicBezTo>
                    <a:pt x="72334" y="27272"/>
                    <a:pt x="72358" y="27361"/>
                    <a:pt x="72383" y="27450"/>
                  </a:cubicBezTo>
                  <a:cubicBezTo>
                    <a:pt x="73121" y="29948"/>
                    <a:pt x="74402" y="32543"/>
                    <a:pt x="73567" y="35008"/>
                  </a:cubicBezTo>
                  <a:cubicBezTo>
                    <a:pt x="72804" y="37295"/>
                    <a:pt x="70493" y="38576"/>
                    <a:pt x="68182" y="38957"/>
                  </a:cubicBezTo>
                  <a:cubicBezTo>
                    <a:pt x="67979" y="38998"/>
                    <a:pt x="67777" y="39022"/>
                    <a:pt x="67566" y="39047"/>
                  </a:cubicBezTo>
                  <a:cubicBezTo>
                    <a:pt x="64866" y="39339"/>
                    <a:pt x="62125" y="38625"/>
                    <a:pt x="59586" y="37522"/>
                  </a:cubicBezTo>
                  <a:cubicBezTo>
                    <a:pt x="53975" y="35097"/>
                    <a:pt x="49061" y="30808"/>
                    <a:pt x="43952" y="27304"/>
                  </a:cubicBezTo>
                  <a:cubicBezTo>
                    <a:pt x="41819" y="25845"/>
                    <a:pt x="39565" y="24491"/>
                    <a:pt x="37108" y="23818"/>
                  </a:cubicBezTo>
                  <a:cubicBezTo>
                    <a:pt x="36775" y="23720"/>
                    <a:pt x="36427" y="23639"/>
                    <a:pt x="36086" y="23574"/>
                  </a:cubicBezTo>
                  <a:cubicBezTo>
                    <a:pt x="33361" y="23071"/>
                    <a:pt x="30637" y="23526"/>
                    <a:pt x="28293" y="24993"/>
                  </a:cubicBezTo>
                  <a:cubicBezTo>
                    <a:pt x="25666" y="26623"/>
                    <a:pt x="23833" y="29453"/>
                    <a:pt x="22754" y="32251"/>
                  </a:cubicBezTo>
                  <a:cubicBezTo>
                    <a:pt x="21343" y="35916"/>
                    <a:pt x="20695" y="39760"/>
                    <a:pt x="19730" y="43344"/>
                  </a:cubicBezTo>
                  <a:cubicBezTo>
                    <a:pt x="19438" y="44439"/>
                    <a:pt x="19089" y="45510"/>
                    <a:pt x="18692" y="46564"/>
                  </a:cubicBezTo>
                  <a:cubicBezTo>
                    <a:pt x="17792" y="48883"/>
                    <a:pt x="16478" y="51016"/>
                    <a:pt x="14807" y="52857"/>
                  </a:cubicBezTo>
                  <a:cubicBezTo>
                    <a:pt x="11142" y="56871"/>
                    <a:pt x="5636" y="59425"/>
                    <a:pt x="0" y="59287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91" name="Google Shape;1606;p48"/>
            <p:cNvSpPr/>
            <p:nvPr/>
          </p:nvSpPr>
          <p:spPr>
            <a:xfrm rot="10555200">
              <a:off x="5952240" y="3431880"/>
              <a:ext cx="4943520" cy="3179520"/>
            </a:xfrm>
            <a:custGeom>
              <a:avLst/>
              <a:gdLst>
                <a:gd name="textAreaLeft" fmla="*/ 0 w 4943520"/>
                <a:gd name="textAreaRight" fmla="*/ 4943880 w 4943520"/>
                <a:gd name="textAreaTop" fmla="*/ 0 h 3179520"/>
                <a:gd name="textAreaBottom" fmla="*/ 3179880 h 3179520"/>
              </a:gdLst>
              <a:ahLst/>
              <a:rect l="textAreaLeft" t="textAreaTop" r="textAreaRight" b="textAreaBottom"/>
              <a:pathLst>
                <a:path fill="none" w="93962" h="60439">
                  <a:moveTo>
                    <a:pt x="93962" y="1"/>
                  </a:moveTo>
                  <a:cubicBezTo>
                    <a:pt x="90621" y="3334"/>
                    <a:pt x="83177" y="7615"/>
                    <a:pt x="78279" y="9862"/>
                  </a:cubicBezTo>
                  <a:cubicBezTo>
                    <a:pt x="77938" y="10024"/>
                    <a:pt x="77622" y="10178"/>
                    <a:pt x="77346" y="10308"/>
                  </a:cubicBezTo>
                  <a:cubicBezTo>
                    <a:pt x="75254" y="11354"/>
                    <a:pt x="73324" y="12594"/>
                    <a:pt x="71953" y="14289"/>
                  </a:cubicBezTo>
                  <a:cubicBezTo>
                    <a:pt x="71743" y="14549"/>
                    <a:pt x="71548" y="14833"/>
                    <a:pt x="71370" y="15116"/>
                  </a:cubicBezTo>
                  <a:cubicBezTo>
                    <a:pt x="70534" y="16471"/>
                    <a:pt x="70096" y="18003"/>
                    <a:pt x="69845" y="19633"/>
                  </a:cubicBezTo>
                  <a:cubicBezTo>
                    <a:pt x="69448" y="22293"/>
                    <a:pt x="69586" y="25010"/>
                    <a:pt x="70259" y="27613"/>
                  </a:cubicBezTo>
                  <a:cubicBezTo>
                    <a:pt x="70283" y="27702"/>
                    <a:pt x="70307" y="27791"/>
                    <a:pt x="70340" y="27888"/>
                  </a:cubicBezTo>
                  <a:cubicBezTo>
                    <a:pt x="71053" y="30402"/>
                    <a:pt x="72254" y="33013"/>
                    <a:pt x="71451" y="35495"/>
                  </a:cubicBezTo>
                  <a:cubicBezTo>
                    <a:pt x="70713" y="37806"/>
                    <a:pt x="68483" y="39209"/>
                    <a:pt x="66180" y="39671"/>
                  </a:cubicBezTo>
                  <a:cubicBezTo>
                    <a:pt x="65977" y="39712"/>
                    <a:pt x="65774" y="39744"/>
                    <a:pt x="65563" y="39776"/>
                  </a:cubicBezTo>
                  <a:cubicBezTo>
                    <a:pt x="62863" y="40149"/>
                    <a:pt x="60082" y="39444"/>
                    <a:pt x="57527" y="38333"/>
                  </a:cubicBezTo>
                  <a:cubicBezTo>
                    <a:pt x="51867" y="35884"/>
                    <a:pt x="46953" y="31562"/>
                    <a:pt x="41804" y="28018"/>
                  </a:cubicBezTo>
                  <a:cubicBezTo>
                    <a:pt x="39671" y="26550"/>
                    <a:pt x="37400" y="25180"/>
                    <a:pt x="34935" y="24466"/>
                  </a:cubicBezTo>
                  <a:cubicBezTo>
                    <a:pt x="34603" y="24361"/>
                    <a:pt x="34254" y="24280"/>
                    <a:pt x="33913" y="24207"/>
                  </a:cubicBezTo>
                  <a:cubicBezTo>
                    <a:pt x="31180" y="23655"/>
                    <a:pt x="28423" y="24028"/>
                    <a:pt x="26047" y="25480"/>
                  </a:cubicBezTo>
                  <a:cubicBezTo>
                    <a:pt x="23388" y="27102"/>
                    <a:pt x="21595" y="30005"/>
                    <a:pt x="20606" y="32851"/>
                  </a:cubicBezTo>
                  <a:cubicBezTo>
                    <a:pt x="19349" y="36492"/>
                    <a:pt x="18863" y="40279"/>
                    <a:pt x="18108" y="43815"/>
                  </a:cubicBezTo>
                  <a:cubicBezTo>
                    <a:pt x="17890" y="44893"/>
                    <a:pt x="17614" y="45956"/>
                    <a:pt x="17281" y="47002"/>
                  </a:cubicBezTo>
                  <a:cubicBezTo>
                    <a:pt x="16560" y="49297"/>
                    <a:pt x="15424" y="51437"/>
                    <a:pt x="13940" y="53327"/>
                  </a:cubicBezTo>
                  <a:cubicBezTo>
                    <a:pt x="10672" y="57446"/>
                    <a:pt x="5482" y="60260"/>
                    <a:pt x="1" y="60439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92" name="Google Shape;1607;p48"/>
            <p:cNvSpPr/>
            <p:nvPr/>
          </p:nvSpPr>
          <p:spPr>
            <a:xfrm rot="10555200">
              <a:off x="5932800" y="3361680"/>
              <a:ext cx="4804920" cy="3240360"/>
            </a:xfrm>
            <a:custGeom>
              <a:avLst/>
              <a:gdLst>
                <a:gd name="textAreaLeft" fmla="*/ 0 w 4804920"/>
                <a:gd name="textAreaRight" fmla="*/ 4805280 w 4804920"/>
                <a:gd name="textAreaTop" fmla="*/ 0 h 3240360"/>
                <a:gd name="textAreaBottom" fmla="*/ 3240720 h 3240360"/>
              </a:gdLst>
              <a:ahLst/>
              <a:rect l="textAreaLeft" t="textAreaTop" r="textAreaRight" b="textAreaBottom"/>
              <a:pathLst>
                <a:path fill="none" w="91326" h="61591">
                  <a:moveTo>
                    <a:pt x="91326" y="1"/>
                  </a:moveTo>
                  <a:cubicBezTo>
                    <a:pt x="88082" y="3131"/>
                    <a:pt x="80281" y="7567"/>
                    <a:pt x="75529" y="9862"/>
                  </a:cubicBezTo>
                  <a:cubicBezTo>
                    <a:pt x="75181" y="10032"/>
                    <a:pt x="74872" y="10194"/>
                    <a:pt x="74605" y="10340"/>
                  </a:cubicBezTo>
                  <a:cubicBezTo>
                    <a:pt x="72545" y="11443"/>
                    <a:pt x="70672" y="12805"/>
                    <a:pt x="69415" y="14573"/>
                  </a:cubicBezTo>
                  <a:cubicBezTo>
                    <a:pt x="69212" y="14849"/>
                    <a:pt x="69034" y="15141"/>
                    <a:pt x="68872" y="15441"/>
                  </a:cubicBezTo>
                  <a:cubicBezTo>
                    <a:pt x="68126" y="16836"/>
                    <a:pt x="67793" y="18393"/>
                    <a:pt x="67623" y="20039"/>
                  </a:cubicBezTo>
                  <a:cubicBezTo>
                    <a:pt x="67347" y="22723"/>
                    <a:pt x="67550" y="25431"/>
                    <a:pt x="68215" y="28051"/>
                  </a:cubicBezTo>
                  <a:cubicBezTo>
                    <a:pt x="68239" y="28140"/>
                    <a:pt x="68263" y="28229"/>
                    <a:pt x="68288" y="28326"/>
                  </a:cubicBezTo>
                  <a:cubicBezTo>
                    <a:pt x="68985" y="30856"/>
                    <a:pt x="70104" y="33484"/>
                    <a:pt x="69334" y="35990"/>
                  </a:cubicBezTo>
                  <a:cubicBezTo>
                    <a:pt x="68628" y="38325"/>
                    <a:pt x="66479" y="39833"/>
                    <a:pt x="64185" y="40377"/>
                  </a:cubicBezTo>
                  <a:cubicBezTo>
                    <a:pt x="63982" y="40425"/>
                    <a:pt x="63771" y="40474"/>
                    <a:pt x="63560" y="40506"/>
                  </a:cubicBezTo>
                  <a:cubicBezTo>
                    <a:pt x="60860" y="40960"/>
                    <a:pt x="58038" y="40255"/>
                    <a:pt x="55467" y="39144"/>
                  </a:cubicBezTo>
                  <a:cubicBezTo>
                    <a:pt x="49758" y="36679"/>
                    <a:pt x="44828" y="32316"/>
                    <a:pt x="39654" y="28740"/>
                  </a:cubicBezTo>
                  <a:cubicBezTo>
                    <a:pt x="37505" y="27256"/>
                    <a:pt x="35227" y="25877"/>
                    <a:pt x="32761" y="25115"/>
                  </a:cubicBezTo>
                  <a:cubicBezTo>
                    <a:pt x="32421" y="25010"/>
                    <a:pt x="32080" y="24920"/>
                    <a:pt x="31732" y="24847"/>
                  </a:cubicBezTo>
                  <a:cubicBezTo>
                    <a:pt x="28991" y="24239"/>
                    <a:pt x="26193" y="24523"/>
                    <a:pt x="23793" y="25967"/>
                  </a:cubicBezTo>
                  <a:cubicBezTo>
                    <a:pt x="21100" y="27580"/>
                    <a:pt x="19357" y="30556"/>
                    <a:pt x="18457" y="33459"/>
                  </a:cubicBezTo>
                  <a:cubicBezTo>
                    <a:pt x="17346" y="37076"/>
                    <a:pt x="17021" y="40798"/>
                    <a:pt x="16486" y="44285"/>
                  </a:cubicBezTo>
                  <a:cubicBezTo>
                    <a:pt x="16324" y="45356"/>
                    <a:pt x="16129" y="46410"/>
                    <a:pt x="15870" y="47432"/>
                  </a:cubicBezTo>
                  <a:cubicBezTo>
                    <a:pt x="15286" y="49759"/>
                    <a:pt x="14370" y="51884"/>
                    <a:pt x="13064" y="53797"/>
                  </a:cubicBezTo>
                  <a:cubicBezTo>
                    <a:pt x="10194" y="58014"/>
                    <a:pt x="5320" y="61087"/>
                    <a:pt x="0" y="61590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93" name="Google Shape;1608;p48"/>
            <p:cNvSpPr/>
            <p:nvPr/>
          </p:nvSpPr>
          <p:spPr>
            <a:xfrm rot="10555200">
              <a:off x="5913720" y="3291480"/>
              <a:ext cx="4666320" cy="3300840"/>
            </a:xfrm>
            <a:custGeom>
              <a:avLst/>
              <a:gdLst>
                <a:gd name="textAreaLeft" fmla="*/ 0 w 4666320"/>
                <a:gd name="textAreaRight" fmla="*/ 4666680 w 4666320"/>
                <a:gd name="textAreaTop" fmla="*/ 0 h 3300840"/>
                <a:gd name="textAreaBottom" fmla="*/ 3301200 h 3300840"/>
              </a:gdLst>
              <a:ahLst/>
              <a:rect l="textAreaLeft" t="textAreaTop" r="textAreaRight" b="textAreaBottom"/>
              <a:pathLst>
                <a:path fill="none" w="88692" h="62742">
                  <a:moveTo>
                    <a:pt x="88691" y="1"/>
                  </a:moveTo>
                  <a:cubicBezTo>
                    <a:pt x="85561" y="2920"/>
                    <a:pt x="77387" y="7510"/>
                    <a:pt x="72781" y="9862"/>
                  </a:cubicBezTo>
                  <a:cubicBezTo>
                    <a:pt x="72432" y="10040"/>
                    <a:pt x="72124" y="10210"/>
                    <a:pt x="71865" y="10364"/>
                  </a:cubicBezTo>
                  <a:cubicBezTo>
                    <a:pt x="69837" y="11540"/>
                    <a:pt x="68021" y="13008"/>
                    <a:pt x="66869" y="14857"/>
                  </a:cubicBezTo>
                  <a:cubicBezTo>
                    <a:pt x="66683" y="15141"/>
                    <a:pt x="66521" y="15449"/>
                    <a:pt x="66383" y="15757"/>
                  </a:cubicBezTo>
                  <a:cubicBezTo>
                    <a:pt x="65718" y="17201"/>
                    <a:pt x="65491" y="18790"/>
                    <a:pt x="65402" y="20444"/>
                  </a:cubicBezTo>
                  <a:cubicBezTo>
                    <a:pt x="65256" y="23145"/>
                    <a:pt x="65515" y="25853"/>
                    <a:pt x="66164" y="28480"/>
                  </a:cubicBezTo>
                  <a:cubicBezTo>
                    <a:pt x="66188" y="28578"/>
                    <a:pt x="66212" y="28667"/>
                    <a:pt x="66237" y="28764"/>
                  </a:cubicBezTo>
                  <a:cubicBezTo>
                    <a:pt x="66918" y="31311"/>
                    <a:pt x="67964" y="33954"/>
                    <a:pt x="67218" y="36476"/>
                  </a:cubicBezTo>
                  <a:cubicBezTo>
                    <a:pt x="66529" y="38844"/>
                    <a:pt x="64469" y="40458"/>
                    <a:pt x="62182" y="41090"/>
                  </a:cubicBezTo>
                  <a:cubicBezTo>
                    <a:pt x="61979" y="41139"/>
                    <a:pt x="61769" y="41196"/>
                    <a:pt x="61558" y="41236"/>
                  </a:cubicBezTo>
                  <a:cubicBezTo>
                    <a:pt x="58857" y="41771"/>
                    <a:pt x="55995" y="41066"/>
                    <a:pt x="53408" y="39955"/>
                  </a:cubicBezTo>
                  <a:cubicBezTo>
                    <a:pt x="47642" y="37474"/>
                    <a:pt x="42704" y="33070"/>
                    <a:pt x="37498" y="29454"/>
                  </a:cubicBezTo>
                  <a:cubicBezTo>
                    <a:pt x="35333" y="27953"/>
                    <a:pt x="33054" y="26567"/>
                    <a:pt x="30581" y="25764"/>
                  </a:cubicBezTo>
                  <a:cubicBezTo>
                    <a:pt x="30240" y="25658"/>
                    <a:pt x="29891" y="25561"/>
                    <a:pt x="29543" y="25472"/>
                  </a:cubicBezTo>
                  <a:cubicBezTo>
                    <a:pt x="26810" y="24815"/>
                    <a:pt x="23972" y="25018"/>
                    <a:pt x="21547" y="26453"/>
                  </a:cubicBezTo>
                  <a:cubicBezTo>
                    <a:pt x="18814" y="28059"/>
                    <a:pt x="17103" y="31100"/>
                    <a:pt x="16308" y="34051"/>
                  </a:cubicBezTo>
                  <a:cubicBezTo>
                    <a:pt x="15335" y="37644"/>
                    <a:pt x="15181" y="41309"/>
                    <a:pt x="14865" y="44756"/>
                  </a:cubicBezTo>
                  <a:cubicBezTo>
                    <a:pt x="14760" y="45810"/>
                    <a:pt x="14638" y="46856"/>
                    <a:pt x="14460" y="47870"/>
                  </a:cubicBezTo>
                  <a:cubicBezTo>
                    <a:pt x="14046" y="50181"/>
                    <a:pt x="13324" y="52313"/>
                    <a:pt x="12197" y="54268"/>
                  </a:cubicBezTo>
                  <a:cubicBezTo>
                    <a:pt x="9724" y="58590"/>
                    <a:pt x="5158" y="61923"/>
                    <a:pt x="1" y="62742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94" name="Google Shape;1609;p48"/>
            <p:cNvSpPr/>
            <p:nvPr/>
          </p:nvSpPr>
          <p:spPr>
            <a:xfrm rot="10555200">
              <a:off x="5893920" y="3220920"/>
              <a:ext cx="4528080" cy="3362040"/>
            </a:xfrm>
            <a:custGeom>
              <a:avLst/>
              <a:gdLst>
                <a:gd name="textAreaLeft" fmla="*/ 0 w 4528080"/>
                <a:gd name="textAreaRight" fmla="*/ 4528440 w 4528080"/>
                <a:gd name="textAreaTop" fmla="*/ 0 h 3362040"/>
                <a:gd name="textAreaBottom" fmla="*/ 3362400 h 3362040"/>
              </a:gdLst>
              <a:ahLst/>
              <a:rect l="textAreaLeft" t="textAreaTop" r="textAreaRight" b="textAreaBottom"/>
              <a:pathLst>
                <a:path fill="none" w="86064" h="63902">
                  <a:moveTo>
                    <a:pt x="86063" y="1"/>
                  </a:moveTo>
                  <a:cubicBezTo>
                    <a:pt x="83022" y="2709"/>
                    <a:pt x="74508" y="7470"/>
                    <a:pt x="70032" y="9862"/>
                  </a:cubicBezTo>
                  <a:cubicBezTo>
                    <a:pt x="69675" y="10048"/>
                    <a:pt x="69375" y="10235"/>
                    <a:pt x="69123" y="10389"/>
                  </a:cubicBezTo>
                  <a:cubicBezTo>
                    <a:pt x="67120" y="11638"/>
                    <a:pt x="65377" y="13211"/>
                    <a:pt x="64323" y="15141"/>
                  </a:cubicBezTo>
                  <a:cubicBezTo>
                    <a:pt x="64152" y="15441"/>
                    <a:pt x="64006" y="15749"/>
                    <a:pt x="63885" y="16073"/>
                  </a:cubicBezTo>
                  <a:cubicBezTo>
                    <a:pt x="63301" y="17574"/>
                    <a:pt x="63179" y="19179"/>
                    <a:pt x="63171" y="20850"/>
                  </a:cubicBezTo>
                  <a:cubicBezTo>
                    <a:pt x="63155" y="23566"/>
                    <a:pt x="63471" y="26275"/>
                    <a:pt x="64112" y="28918"/>
                  </a:cubicBezTo>
                  <a:cubicBezTo>
                    <a:pt x="64136" y="29008"/>
                    <a:pt x="64160" y="29105"/>
                    <a:pt x="64185" y="29194"/>
                  </a:cubicBezTo>
                  <a:cubicBezTo>
                    <a:pt x="64842" y="31765"/>
                    <a:pt x="65807" y="34425"/>
                    <a:pt x="65093" y="36971"/>
                  </a:cubicBezTo>
                  <a:cubicBezTo>
                    <a:pt x="64436" y="39355"/>
                    <a:pt x="62449" y="41082"/>
                    <a:pt x="60171" y="41796"/>
                  </a:cubicBezTo>
                  <a:cubicBezTo>
                    <a:pt x="59968" y="41861"/>
                    <a:pt x="59765" y="41909"/>
                    <a:pt x="59546" y="41966"/>
                  </a:cubicBezTo>
                  <a:cubicBezTo>
                    <a:pt x="56846" y="42582"/>
                    <a:pt x="53951" y="41885"/>
                    <a:pt x="51340" y="40766"/>
                  </a:cubicBezTo>
                  <a:cubicBezTo>
                    <a:pt x="45526" y="38268"/>
                    <a:pt x="40579" y="33824"/>
                    <a:pt x="35349" y="30175"/>
                  </a:cubicBezTo>
                  <a:cubicBezTo>
                    <a:pt x="33167" y="28659"/>
                    <a:pt x="30888" y="27256"/>
                    <a:pt x="28399" y="26421"/>
                  </a:cubicBezTo>
                  <a:cubicBezTo>
                    <a:pt x="28058" y="26307"/>
                    <a:pt x="27718" y="26202"/>
                    <a:pt x="27361" y="26113"/>
                  </a:cubicBezTo>
                  <a:cubicBezTo>
                    <a:pt x="24612" y="25399"/>
                    <a:pt x="21741" y="25521"/>
                    <a:pt x="19292" y="26940"/>
                  </a:cubicBezTo>
                  <a:cubicBezTo>
                    <a:pt x="16527" y="28537"/>
                    <a:pt x="14857" y="31651"/>
                    <a:pt x="14151" y="34660"/>
                  </a:cubicBezTo>
                  <a:cubicBezTo>
                    <a:pt x="13316" y="38228"/>
                    <a:pt x="13340" y="41836"/>
                    <a:pt x="13243" y="45234"/>
                  </a:cubicBezTo>
                  <a:cubicBezTo>
                    <a:pt x="13210" y="46272"/>
                    <a:pt x="13154" y="47302"/>
                    <a:pt x="13040" y="48307"/>
                  </a:cubicBezTo>
                  <a:cubicBezTo>
                    <a:pt x="12797" y="50602"/>
                    <a:pt x="12270" y="52743"/>
                    <a:pt x="11321" y="54746"/>
                  </a:cubicBezTo>
                  <a:cubicBezTo>
                    <a:pt x="9237" y="59166"/>
                    <a:pt x="4996" y="62758"/>
                    <a:pt x="1" y="63901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95" name="Google Shape;1610;p48"/>
            <p:cNvSpPr/>
            <p:nvPr/>
          </p:nvSpPr>
          <p:spPr>
            <a:xfrm rot="10555200">
              <a:off x="5874480" y="3150360"/>
              <a:ext cx="4389840" cy="3422880"/>
            </a:xfrm>
            <a:custGeom>
              <a:avLst/>
              <a:gdLst>
                <a:gd name="textAreaLeft" fmla="*/ 0 w 4389840"/>
                <a:gd name="textAreaRight" fmla="*/ 4390200 w 4389840"/>
                <a:gd name="textAreaTop" fmla="*/ 0 h 3422880"/>
                <a:gd name="textAreaBottom" fmla="*/ 3423240 h 3422880"/>
              </a:gdLst>
              <a:ahLst/>
              <a:rect l="textAreaLeft" t="textAreaTop" r="textAreaRight" b="textAreaBottom"/>
              <a:pathLst>
                <a:path fill="none" w="83436" h="65062">
                  <a:moveTo>
                    <a:pt x="83436" y="1"/>
                  </a:moveTo>
                  <a:cubicBezTo>
                    <a:pt x="80500" y="2507"/>
                    <a:pt x="71620" y="7421"/>
                    <a:pt x="67290" y="9862"/>
                  </a:cubicBezTo>
                  <a:cubicBezTo>
                    <a:pt x="66933" y="10064"/>
                    <a:pt x="66633" y="10251"/>
                    <a:pt x="66390" y="10413"/>
                  </a:cubicBezTo>
                  <a:cubicBezTo>
                    <a:pt x="64419" y="11735"/>
                    <a:pt x="62725" y="13422"/>
                    <a:pt x="61776" y="15425"/>
                  </a:cubicBezTo>
                  <a:cubicBezTo>
                    <a:pt x="61630" y="15733"/>
                    <a:pt x="61508" y="16057"/>
                    <a:pt x="61403" y="16390"/>
                  </a:cubicBezTo>
                  <a:cubicBezTo>
                    <a:pt x="60900" y="17939"/>
                    <a:pt x="60884" y="19568"/>
                    <a:pt x="60957" y="21247"/>
                  </a:cubicBezTo>
                  <a:cubicBezTo>
                    <a:pt x="61062" y="23980"/>
                    <a:pt x="61435" y="26696"/>
                    <a:pt x="62068" y="29356"/>
                  </a:cubicBezTo>
                  <a:cubicBezTo>
                    <a:pt x="62092" y="29445"/>
                    <a:pt x="62108" y="29543"/>
                    <a:pt x="62133" y="29632"/>
                  </a:cubicBezTo>
                  <a:cubicBezTo>
                    <a:pt x="62781" y="32219"/>
                    <a:pt x="63657" y="34895"/>
                    <a:pt x="62984" y="37457"/>
                  </a:cubicBezTo>
                  <a:cubicBezTo>
                    <a:pt x="62352" y="39866"/>
                    <a:pt x="60446" y="41707"/>
                    <a:pt x="58175" y="42501"/>
                  </a:cubicBezTo>
                  <a:cubicBezTo>
                    <a:pt x="57973" y="42574"/>
                    <a:pt x="57762" y="42639"/>
                    <a:pt x="57551" y="42696"/>
                  </a:cubicBezTo>
                  <a:cubicBezTo>
                    <a:pt x="54851" y="43401"/>
                    <a:pt x="51907" y="42696"/>
                    <a:pt x="49288" y="41577"/>
                  </a:cubicBezTo>
                  <a:cubicBezTo>
                    <a:pt x="43425" y="39063"/>
                    <a:pt x="38470" y="34587"/>
                    <a:pt x="33199" y="30897"/>
                  </a:cubicBezTo>
                  <a:cubicBezTo>
                    <a:pt x="31010" y="29364"/>
                    <a:pt x="28715" y="27953"/>
                    <a:pt x="26225" y="27078"/>
                  </a:cubicBezTo>
                  <a:cubicBezTo>
                    <a:pt x="25885" y="26956"/>
                    <a:pt x="25544" y="26842"/>
                    <a:pt x="25187" y="26745"/>
                  </a:cubicBezTo>
                  <a:cubicBezTo>
                    <a:pt x="22438" y="25983"/>
                    <a:pt x="19519" y="26023"/>
                    <a:pt x="17054" y="27434"/>
                  </a:cubicBezTo>
                  <a:cubicBezTo>
                    <a:pt x="14256" y="29016"/>
                    <a:pt x="12618" y="32203"/>
                    <a:pt x="12010" y="35268"/>
                  </a:cubicBezTo>
                  <a:cubicBezTo>
                    <a:pt x="11312" y="38795"/>
                    <a:pt x="11515" y="42355"/>
                    <a:pt x="11621" y="45704"/>
                  </a:cubicBezTo>
                  <a:cubicBezTo>
                    <a:pt x="11653" y="46734"/>
                    <a:pt x="11669" y="47748"/>
                    <a:pt x="11637" y="48745"/>
                  </a:cubicBezTo>
                  <a:cubicBezTo>
                    <a:pt x="11556" y="51016"/>
                    <a:pt x="11223" y="53165"/>
                    <a:pt x="10461" y="55217"/>
                  </a:cubicBezTo>
                  <a:cubicBezTo>
                    <a:pt x="8774" y="59733"/>
                    <a:pt x="4849" y="63585"/>
                    <a:pt x="0" y="65061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96" name="Google Shape;1611;p48"/>
            <p:cNvSpPr/>
            <p:nvPr/>
          </p:nvSpPr>
          <p:spPr>
            <a:xfrm rot="10555200">
              <a:off x="5855400" y="3080880"/>
              <a:ext cx="4250880" cy="3483000"/>
            </a:xfrm>
            <a:custGeom>
              <a:avLst/>
              <a:gdLst>
                <a:gd name="textAreaLeft" fmla="*/ 0 w 4250880"/>
                <a:gd name="textAreaRight" fmla="*/ 4251240 w 4250880"/>
                <a:gd name="textAreaTop" fmla="*/ 0 h 3483000"/>
                <a:gd name="textAreaBottom" fmla="*/ 3483360 h 3483000"/>
              </a:gdLst>
              <a:ahLst/>
              <a:rect l="textAreaLeft" t="textAreaTop" r="textAreaRight" b="textAreaBottom"/>
              <a:pathLst>
                <a:path fill="none" w="80801" h="66204">
                  <a:moveTo>
                    <a:pt x="80801" y="0"/>
                  </a:moveTo>
                  <a:cubicBezTo>
                    <a:pt x="77971" y="2295"/>
                    <a:pt x="68742" y="7379"/>
                    <a:pt x="64542" y="9861"/>
                  </a:cubicBezTo>
                  <a:cubicBezTo>
                    <a:pt x="64185" y="10072"/>
                    <a:pt x="63885" y="10266"/>
                    <a:pt x="63650" y="10437"/>
                  </a:cubicBezTo>
                  <a:cubicBezTo>
                    <a:pt x="61712" y="11839"/>
                    <a:pt x="60082" y="13623"/>
                    <a:pt x="59238" y="15708"/>
                  </a:cubicBezTo>
                  <a:cubicBezTo>
                    <a:pt x="59100" y="16040"/>
                    <a:pt x="58987" y="16372"/>
                    <a:pt x="58906" y="16713"/>
                  </a:cubicBezTo>
                  <a:cubicBezTo>
                    <a:pt x="58492" y="18311"/>
                    <a:pt x="58582" y="19965"/>
                    <a:pt x="58727" y="21660"/>
                  </a:cubicBezTo>
                  <a:cubicBezTo>
                    <a:pt x="58963" y="24392"/>
                    <a:pt x="59392" y="27117"/>
                    <a:pt x="60017" y="29793"/>
                  </a:cubicBezTo>
                  <a:lnTo>
                    <a:pt x="60082" y="30077"/>
                  </a:lnTo>
                  <a:cubicBezTo>
                    <a:pt x="60714" y="32680"/>
                    <a:pt x="61509" y="35364"/>
                    <a:pt x="60860" y="37951"/>
                  </a:cubicBezTo>
                  <a:cubicBezTo>
                    <a:pt x="60252" y="40384"/>
                    <a:pt x="58427" y="42338"/>
                    <a:pt x="56165" y="43214"/>
                  </a:cubicBezTo>
                  <a:cubicBezTo>
                    <a:pt x="55962" y="43295"/>
                    <a:pt x="55751" y="43360"/>
                    <a:pt x="55541" y="43425"/>
                  </a:cubicBezTo>
                  <a:cubicBezTo>
                    <a:pt x="52840" y="44211"/>
                    <a:pt x="49864" y="43514"/>
                    <a:pt x="47221" y="42387"/>
                  </a:cubicBezTo>
                  <a:cubicBezTo>
                    <a:pt x="41301" y="39849"/>
                    <a:pt x="36346" y="35332"/>
                    <a:pt x="31043" y="31610"/>
                  </a:cubicBezTo>
                  <a:cubicBezTo>
                    <a:pt x="28845" y="30061"/>
                    <a:pt x="26542" y="28642"/>
                    <a:pt x="24053" y="27717"/>
                  </a:cubicBezTo>
                  <a:cubicBezTo>
                    <a:pt x="23712" y="27596"/>
                    <a:pt x="23363" y="27474"/>
                    <a:pt x="23006" y="27369"/>
                  </a:cubicBezTo>
                  <a:cubicBezTo>
                    <a:pt x="20249" y="26558"/>
                    <a:pt x="17298" y="26517"/>
                    <a:pt x="14800" y="27912"/>
                  </a:cubicBezTo>
                  <a:cubicBezTo>
                    <a:pt x="11970" y="29493"/>
                    <a:pt x="10364" y="32745"/>
                    <a:pt x="9861" y="35859"/>
                  </a:cubicBezTo>
                  <a:cubicBezTo>
                    <a:pt x="9294" y="39362"/>
                    <a:pt x="9675" y="42865"/>
                    <a:pt x="9999" y="46174"/>
                  </a:cubicBezTo>
                  <a:cubicBezTo>
                    <a:pt x="10097" y="47187"/>
                    <a:pt x="10178" y="48185"/>
                    <a:pt x="10218" y="49174"/>
                  </a:cubicBezTo>
                  <a:cubicBezTo>
                    <a:pt x="10316" y="51429"/>
                    <a:pt x="10170" y="53586"/>
                    <a:pt x="9586" y="55686"/>
                  </a:cubicBezTo>
                  <a:cubicBezTo>
                    <a:pt x="8296" y="60308"/>
                    <a:pt x="4680" y="64411"/>
                    <a:pt x="1" y="66204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97" name="Google Shape;1612;p48"/>
            <p:cNvSpPr/>
            <p:nvPr/>
          </p:nvSpPr>
          <p:spPr>
            <a:xfrm rot="10555200">
              <a:off x="5836320" y="3010680"/>
              <a:ext cx="4112280" cy="3543480"/>
            </a:xfrm>
            <a:custGeom>
              <a:avLst/>
              <a:gdLst>
                <a:gd name="textAreaLeft" fmla="*/ 0 w 4112280"/>
                <a:gd name="textAreaRight" fmla="*/ 4112640 w 4112280"/>
                <a:gd name="textAreaTop" fmla="*/ 0 h 3543480"/>
                <a:gd name="textAreaBottom" fmla="*/ 3543840 h 3543480"/>
              </a:gdLst>
              <a:ahLst/>
              <a:rect l="textAreaLeft" t="textAreaTop" r="textAreaRight" b="textAreaBottom"/>
              <a:pathLst>
                <a:path fill="none" w="78165" h="67356">
                  <a:moveTo>
                    <a:pt x="78165" y="0"/>
                  </a:moveTo>
                  <a:cubicBezTo>
                    <a:pt x="75440" y="2084"/>
                    <a:pt x="65855" y="7347"/>
                    <a:pt x="61800" y="9861"/>
                  </a:cubicBezTo>
                  <a:cubicBezTo>
                    <a:pt x="61492" y="10047"/>
                    <a:pt x="61200" y="10250"/>
                    <a:pt x="60917" y="10461"/>
                  </a:cubicBezTo>
                  <a:cubicBezTo>
                    <a:pt x="59003" y="11937"/>
                    <a:pt x="57430" y="13834"/>
                    <a:pt x="56692" y="15991"/>
                  </a:cubicBezTo>
                  <a:cubicBezTo>
                    <a:pt x="56578" y="16324"/>
                    <a:pt x="56481" y="16673"/>
                    <a:pt x="56416" y="17029"/>
                  </a:cubicBezTo>
                  <a:cubicBezTo>
                    <a:pt x="56092" y="18667"/>
                    <a:pt x="56278" y="20346"/>
                    <a:pt x="56513" y="22057"/>
                  </a:cubicBezTo>
                  <a:cubicBezTo>
                    <a:pt x="56870" y="24709"/>
                    <a:pt x="57340" y="27490"/>
                    <a:pt x="57973" y="30223"/>
                  </a:cubicBezTo>
                  <a:cubicBezTo>
                    <a:pt x="57989" y="30320"/>
                    <a:pt x="58013" y="30410"/>
                    <a:pt x="58038" y="30507"/>
                  </a:cubicBezTo>
                  <a:cubicBezTo>
                    <a:pt x="58654" y="33126"/>
                    <a:pt x="59368" y="35835"/>
                    <a:pt x="58743" y="38438"/>
                  </a:cubicBezTo>
                  <a:cubicBezTo>
                    <a:pt x="58168" y="40903"/>
                    <a:pt x="56424" y="42963"/>
                    <a:pt x="54162" y="43911"/>
                  </a:cubicBezTo>
                  <a:cubicBezTo>
                    <a:pt x="53959" y="44001"/>
                    <a:pt x="53756" y="44074"/>
                    <a:pt x="53545" y="44147"/>
                  </a:cubicBezTo>
                  <a:cubicBezTo>
                    <a:pt x="50845" y="45014"/>
                    <a:pt x="47828" y="44317"/>
                    <a:pt x="45169" y="43182"/>
                  </a:cubicBezTo>
                  <a:cubicBezTo>
                    <a:pt x="39192" y="40643"/>
                    <a:pt x="34229" y="36086"/>
                    <a:pt x="28893" y="32323"/>
                  </a:cubicBezTo>
                  <a:cubicBezTo>
                    <a:pt x="26680" y="30766"/>
                    <a:pt x="24368" y="29331"/>
                    <a:pt x="21863" y="28374"/>
                  </a:cubicBezTo>
                  <a:cubicBezTo>
                    <a:pt x="21522" y="28236"/>
                    <a:pt x="21173" y="28115"/>
                    <a:pt x="20825" y="28009"/>
                  </a:cubicBezTo>
                  <a:cubicBezTo>
                    <a:pt x="18051" y="27150"/>
                    <a:pt x="15067" y="27012"/>
                    <a:pt x="12545" y="28398"/>
                  </a:cubicBezTo>
                  <a:cubicBezTo>
                    <a:pt x="9683" y="29972"/>
                    <a:pt x="8101" y="33296"/>
                    <a:pt x="7704" y="36459"/>
                  </a:cubicBezTo>
                  <a:cubicBezTo>
                    <a:pt x="7266" y="39938"/>
                    <a:pt x="7834" y="43384"/>
                    <a:pt x="8369" y="46644"/>
                  </a:cubicBezTo>
                  <a:cubicBezTo>
                    <a:pt x="8531" y="47642"/>
                    <a:pt x="8685" y="48631"/>
                    <a:pt x="8807" y="49612"/>
                  </a:cubicBezTo>
                  <a:cubicBezTo>
                    <a:pt x="9066" y="51850"/>
                    <a:pt x="9115" y="54015"/>
                    <a:pt x="8710" y="56156"/>
                  </a:cubicBezTo>
                  <a:cubicBezTo>
                    <a:pt x="7818" y="60876"/>
                    <a:pt x="4525" y="65247"/>
                    <a:pt x="0" y="67355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98" name="Google Shape;1613;p48"/>
            <p:cNvSpPr/>
            <p:nvPr/>
          </p:nvSpPr>
          <p:spPr>
            <a:xfrm rot="10555200">
              <a:off x="5816160" y="2939760"/>
              <a:ext cx="3974760" cy="3604680"/>
            </a:xfrm>
            <a:custGeom>
              <a:avLst/>
              <a:gdLst>
                <a:gd name="textAreaLeft" fmla="*/ 0 w 3974760"/>
                <a:gd name="textAreaRight" fmla="*/ 3975120 w 3974760"/>
                <a:gd name="textAreaTop" fmla="*/ 0 h 3604680"/>
                <a:gd name="textAreaBottom" fmla="*/ 3605040 h 3604680"/>
              </a:gdLst>
              <a:ahLst/>
              <a:rect l="textAreaLeft" t="textAreaTop" r="textAreaRight" b="textAreaBottom"/>
              <a:pathLst>
                <a:path fill="none" w="75547" h="68515">
                  <a:moveTo>
                    <a:pt x="75546" y="0"/>
                  </a:moveTo>
                  <a:cubicBezTo>
                    <a:pt x="72919" y="1873"/>
                    <a:pt x="62985" y="7306"/>
                    <a:pt x="59052" y="9861"/>
                  </a:cubicBezTo>
                  <a:cubicBezTo>
                    <a:pt x="58752" y="10056"/>
                    <a:pt x="58460" y="10266"/>
                    <a:pt x="58176" y="10493"/>
                  </a:cubicBezTo>
                  <a:cubicBezTo>
                    <a:pt x="56303" y="12042"/>
                    <a:pt x="54787" y="14037"/>
                    <a:pt x="54154" y="16267"/>
                  </a:cubicBezTo>
                  <a:cubicBezTo>
                    <a:pt x="54049" y="16616"/>
                    <a:pt x="53976" y="16981"/>
                    <a:pt x="53919" y="17338"/>
                  </a:cubicBezTo>
                  <a:cubicBezTo>
                    <a:pt x="53684" y="19032"/>
                    <a:pt x="53976" y="20735"/>
                    <a:pt x="54284" y="22454"/>
                  </a:cubicBezTo>
                  <a:cubicBezTo>
                    <a:pt x="54770" y="25122"/>
                    <a:pt x="55297" y="27904"/>
                    <a:pt x="55914" y="30653"/>
                  </a:cubicBezTo>
                  <a:lnTo>
                    <a:pt x="55979" y="30937"/>
                  </a:lnTo>
                  <a:cubicBezTo>
                    <a:pt x="56579" y="33572"/>
                    <a:pt x="57211" y="36297"/>
                    <a:pt x="56627" y="38924"/>
                  </a:cubicBezTo>
                  <a:cubicBezTo>
                    <a:pt x="56068" y="41406"/>
                    <a:pt x="54414" y="43579"/>
                    <a:pt x="52159" y="44617"/>
                  </a:cubicBezTo>
                  <a:cubicBezTo>
                    <a:pt x="51956" y="44714"/>
                    <a:pt x="51754" y="44795"/>
                    <a:pt x="51543" y="44868"/>
                  </a:cubicBezTo>
                  <a:cubicBezTo>
                    <a:pt x="48834" y="45825"/>
                    <a:pt x="45777" y="45128"/>
                    <a:pt x="43109" y="43993"/>
                  </a:cubicBezTo>
                  <a:cubicBezTo>
                    <a:pt x="37084" y="41438"/>
                    <a:pt x="32113" y="36832"/>
                    <a:pt x="26745" y="33037"/>
                  </a:cubicBezTo>
                  <a:cubicBezTo>
                    <a:pt x="24523" y="31472"/>
                    <a:pt x="22204" y="30028"/>
                    <a:pt x="19698" y="29023"/>
                  </a:cubicBezTo>
                  <a:cubicBezTo>
                    <a:pt x="19349" y="28885"/>
                    <a:pt x="19001" y="28755"/>
                    <a:pt x="18644" y="28642"/>
                  </a:cubicBezTo>
                  <a:cubicBezTo>
                    <a:pt x="15879" y="27725"/>
                    <a:pt x="12846" y="27507"/>
                    <a:pt x="10300" y="28885"/>
                  </a:cubicBezTo>
                  <a:cubicBezTo>
                    <a:pt x="7405" y="30450"/>
                    <a:pt x="5848" y="33840"/>
                    <a:pt x="5564" y="37059"/>
                  </a:cubicBezTo>
                  <a:cubicBezTo>
                    <a:pt x="5248" y="40506"/>
                    <a:pt x="6002" y="43903"/>
                    <a:pt x="6756" y="47115"/>
                  </a:cubicBezTo>
                  <a:cubicBezTo>
                    <a:pt x="6983" y="48096"/>
                    <a:pt x="7210" y="49077"/>
                    <a:pt x="7396" y="50050"/>
                  </a:cubicBezTo>
                  <a:cubicBezTo>
                    <a:pt x="7826" y="52264"/>
                    <a:pt x="8070" y="54437"/>
                    <a:pt x="7842" y="56627"/>
                  </a:cubicBezTo>
                  <a:cubicBezTo>
                    <a:pt x="7348" y="61452"/>
                    <a:pt x="4372" y="66074"/>
                    <a:pt x="1" y="68515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99" name="Google Shape;1614;p48"/>
            <p:cNvSpPr/>
            <p:nvPr/>
          </p:nvSpPr>
          <p:spPr>
            <a:xfrm rot="10555200">
              <a:off x="5797440" y="2869560"/>
              <a:ext cx="3835800" cy="3665160"/>
            </a:xfrm>
            <a:custGeom>
              <a:avLst/>
              <a:gdLst>
                <a:gd name="textAreaLeft" fmla="*/ 0 w 3835800"/>
                <a:gd name="textAreaRight" fmla="*/ 3836160 w 3835800"/>
                <a:gd name="textAreaTop" fmla="*/ 0 h 3665160"/>
                <a:gd name="textAreaBottom" fmla="*/ 3665520 h 3665160"/>
              </a:gdLst>
              <a:ahLst/>
              <a:rect l="textAreaLeft" t="textAreaTop" r="textAreaRight" b="textAreaBottom"/>
              <a:pathLst>
                <a:path fill="none" w="72911" h="69667">
                  <a:moveTo>
                    <a:pt x="72910" y="0"/>
                  </a:moveTo>
                  <a:cubicBezTo>
                    <a:pt x="70388" y="1671"/>
                    <a:pt x="60106" y="7274"/>
                    <a:pt x="56303" y="9861"/>
                  </a:cubicBezTo>
                  <a:cubicBezTo>
                    <a:pt x="56003" y="10064"/>
                    <a:pt x="55711" y="10283"/>
                    <a:pt x="55435" y="10518"/>
                  </a:cubicBezTo>
                  <a:cubicBezTo>
                    <a:pt x="53594" y="12148"/>
                    <a:pt x="52134" y="14240"/>
                    <a:pt x="51607" y="16559"/>
                  </a:cubicBezTo>
                  <a:cubicBezTo>
                    <a:pt x="51518" y="16924"/>
                    <a:pt x="51461" y="17289"/>
                    <a:pt x="51429" y="17662"/>
                  </a:cubicBezTo>
                  <a:cubicBezTo>
                    <a:pt x="51275" y="19405"/>
                    <a:pt x="51672" y="21133"/>
                    <a:pt x="52062" y="22860"/>
                  </a:cubicBezTo>
                  <a:cubicBezTo>
                    <a:pt x="52670" y="25552"/>
                    <a:pt x="53262" y="28326"/>
                    <a:pt x="53862" y="31091"/>
                  </a:cubicBezTo>
                  <a:cubicBezTo>
                    <a:pt x="53886" y="31188"/>
                    <a:pt x="53902" y="31285"/>
                    <a:pt x="53927" y="31383"/>
                  </a:cubicBezTo>
                  <a:cubicBezTo>
                    <a:pt x="54510" y="34034"/>
                    <a:pt x="55062" y="36767"/>
                    <a:pt x="54502" y="39419"/>
                  </a:cubicBezTo>
                  <a:cubicBezTo>
                    <a:pt x="53975" y="41933"/>
                    <a:pt x="52402" y="44212"/>
                    <a:pt x="50156" y="45331"/>
                  </a:cubicBezTo>
                  <a:cubicBezTo>
                    <a:pt x="49953" y="45436"/>
                    <a:pt x="49750" y="45525"/>
                    <a:pt x="49531" y="45606"/>
                  </a:cubicBezTo>
                  <a:cubicBezTo>
                    <a:pt x="46831" y="46644"/>
                    <a:pt x="43733" y="45947"/>
                    <a:pt x="41041" y="44812"/>
                  </a:cubicBezTo>
                  <a:cubicBezTo>
                    <a:pt x="34967" y="42233"/>
                    <a:pt x="29988" y="37594"/>
                    <a:pt x="24596" y="33759"/>
                  </a:cubicBezTo>
                  <a:cubicBezTo>
                    <a:pt x="22366" y="32169"/>
                    <a:pt x="20038" y="30718"/>
                    <a:pt x="17516" y="29672"/>
                  </a:cubicBezTo>
                  <a:cubicBezTo>
                    <a:pt x="17168" y="29526"/>
                    <a:pt x="16819" y="29396"/>
                    <a:pt x="16462" y="29274"/>
                  </a:cubicBezTo>
                  <a:cubicBezTo>
                    <a:pt x="13689" y="28309"/>
                    <a:pt x="10624" y="28009"/>
                    <a:pt x="8053" y="29372"/>
                  </a:cubicBezTo>
                  <a:cubicBezTo>
                    <a:pt x="5109" y="30929"/>
                    <a:pt x="3593" y="34391"/>
                    <a:pt x="3406" y="37659"/>
                  </a:cubicBezTo>
                  <a:cubicBezTo>
                    <a:pt x="3220" y="41089"/>
                    <a:pt x="4161" y="44422"/>
                    <a:pt x="5134" y="47585"/>
                  </a:cubicBezTo>
                  <a:cubicBezTo>
                    <a:pt x="5426" y="48550"/>
                    <a:pt x="5726" y="49515"/>
                    <a:pt x="5985" y="50480"/>
                  </a:cubicBezTo>
                  <a:cubicBezTo>
                    <a:pt x="6585" y="52678"/>
                    <a:pt x="7023" y="54867"/>
                    <a:pt x="6974" y="57097"/>
                  </a:cubicBezTo>
                  <a:cubicBezTo>
                    <a:pt x="6877" y="62019"/>
                    <a:pt x="4209" y="66909"/>
                    <a:pt x="1" y="69666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00" name="Google Shape;1615;p48"/>
            <p:cNvSpPr/>
            <p:nvPr/>
          </p:nvSpPr>
          <p:spPr>
            <a:xfrm rot="10555200">
              <a:off x="5777640" y="2799720"/>
              <a:ext cx="3697200" cy="3725640"/>
            </a:xfrm>
            <a:custGeom>
              <a:avLst/>
              <a:gdLst>
                <a:gd name="textAreaLeft" fmla="*/ 0 w 3697200"/>
                <a:gd name="textAreaRight" fmla="*/ 3697560 w 3697200"/>
                <a:gd name="textAreaTop" fmla="*/ 0 h 3725640"/>
                <a:gd name="textAreaBottom" fmla="*/ 3726000 h 3725640"/>
              </a:gdLst>
              <a:ahLst/>
              <a:rect l="textAreaLeft" t="textAreaTop" r="textAreaRight" b="textAreaBottom"/>
              <a:pathLst>
                <a:path fill="none" w="70275" h="70818">
                  <a:moveTo>
                    <a:pt x="70274" y="0"/>
                  </a:moveTo>
                  <a:cubicBezTo>
                    <a:pt x="67850" y="1460"/>
                    <a:pt x="57227" y="7242"/>
                    <a:pt x="53553" y="9861"/>
                  </a:cubicBezTo>
                  <a:cubicBezTo>
                    <a:pt x="53253" y="10072"/>
                    <a:pt x="52961" y="10299"/>
                    <a:pt x="52694" y="10542"/>
                  </a:cubicBezTo>
                  <a:cubicBezTo>
                    <a:pt x="50893" y="12245"/>
                    <a:pt x="49482" y="14451"/>
                    <a:pt x="49061" y="16835"/>
                  </a:cubicBezTo>
                  <a:cubicBezTo>
                    <a:pt x="48988" y="17216"/>
                    <a:pt x="48947" y="17597"/>
                    <a:pt x="48931" y="17978"/>
                  </a:cubicBezTo>
                  <a:cubicBezTo>
                    <a:pt x="48858" y="19770"/>
                    <a:pt x="49369" y="21522"/>
                    <a:pt x="49831" y="23265"/>
                  </a:cubicBezTo>
                  <a:cubicBezTo>
                    <a:pt x="50561" y="25974"/>
                    <a:pt x="51218" y="28747"/>
                    <a:pt x="51810" y="31529"/>
                  </a:cubicBezTo>
                  <a:lnTo>
                    <a:pt x="51875" y="31813"/>
                  </a:lnTo>
                  <a:cubicBezTo>
                    <a:pt x="52434" y="34489"/>
                    <a:pt x="52913" y="37238"/>
                    <a:pt x="52377" y="39914"/>
                  </a:cubicBezTo>
                  <a:cubicBezTo>
                    <a:pt x="51875" y="42444"/>
                    <a:pt x="50383" y="44836"/>
                    <a:pt x="48144" y="46036"/>
                  </a:cubicBezTo>
                  <a:cubicBezTo>
                    <a:pt x="47942" y="46150"/>
                    <a:pt x="47731" y="46247"/>
                    <a:pt x="47520" y="46336"/>
                  </a:cubicBezTo>
                  <a:cubicBezTo>
                    <a:pt x="44820" y="47455"/>
                    <a:pt x="41681" y="46758"/>
                    <a:pt x="38973" y="45614"/>
                  </a:cubicBezTo>
                  <a:cubicBezTo>
                    <a:pt x="32850" y="43028"/>
                    <a:pt x="27863" y="38349"/>
                    <a:pt x="22438" y="34472"/>
                  </a:cubicBezTo>
                  <a:cubicBezTo>
                    <a:pt x="20192" y="32875"/>
                    <a:pt x="17857" y="31407"/>
                    <a:pt x="15335" y="30320"/>
                  </a:cubicBezTo>
                  <a:cubicBezTo>
                    <a:pt x="14986" y="30175"/>
                    <a:pt x="14637" y="30029"/>
                    <a:pt x="14280" y="29899"/>
                  </a:cubicBezTo>
                  <a:cubicBezTo>
                    <a:pt x="11499" y="28885"/>
                    <a:pt x="8393" y="28504"/>
                    <a:pt x="5798" y="29858"/>
                  </a:cubicBezTo>
                  <a:cubicBezTo>
                    <a:pt x="2830" y="31407"/>
                    <a:pt x="1322" y="34943"/>
                    <a:pt x="1257" y="38268"/>
                  </a:cubicBezTo>
                  <a:cubicBezTo>
                    <a:pt x="1192" y="41665"/>
                    <a:pt x="2327" y="44933"/>
                    <a:pt x="3503" y="48055"/>
                  </a:cubicBezTo>
                  <a:cubicBezTo>
                    <a:pt x="3860" y="49004"/>
                    <a:pt x="4233" y="49961"/>
                    <a:pt x="4566" y="50918"/>
                  </a:cubicBezTo>
                  <a:cubicBezTo>
                    <a:pt x="5336" y="53091"/>
                    <a:pt x="5969" y="55289"/>
                    <a:pt x="6098" y="57567"/>
                  </a:cubicBezTo>
                  <a:cubicBezTo>
                    <a:pt x="6390" y="62587"/>
                    <a:pt x="4047" y="67736"/>
                    <a:pt x="0" y="70818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01" name="Google Shape;1616;p48"/>
            <p:cNvSpPr/>
            <p:nvPr/>
          </p:nvSpPr>
          <p:spPr>
            <a:xfrm rot="10555200">
              <a:off x="5758560" y="2727000"/>
              <a:ext cx="3608640" cy="3786840"/>
            </a:xfrm>
            <a:custGeom>
              <a:avLst/>
              <a:gdLst>
                <a:gd name="textAreaLeft" fmla="*/ 0 w 3608640"/>
                <a:gd name="textAreaRight" fmla="*/ 3609000 w 3608640"/>
                <a:gd name="textAreaTop" fmla="*/ 0 h 3786840"/>
                <a:gd name="textAreaBottom" fmla="*/ 3787200 h 3786840"/>
              </a:gdLst>
              <a:ahLst/>
              <a:rect l="textAreaLeft" t="textAreaTop" r="textAreaRight" b="textAreaBottom"/>
              <a:pathLst>
                <a:path fill="none" w="68589" h="71978">
                  <a:moveTo>
                    <a:pt x="68589" y="0"/>
                  </a:moveTo>
                  <a:cubicBezTo>
                    <a:pt x="66034" y="1379"/>
                    <a:pt x="52946" y="8499"/>
                    <a:pt x="50902" y="10567"/>
                  </a:cubicBezTo>
                  <a:cubicBezTo>
                    <a:pt x="48867" y="12634"/>
                    <a:pt x="47367" y="15391"/>
                    <a:pt x="47391" y="18303"/>
                  </a:cubicBezTo>
                  <a:cubicBezTo>
                    <a:pt x="47399" y="20135"/>
                    <a:pt x="48016" y="21911"/>
                    <a:pt x="48559" y="23663"/>
                  </a:cubicBezTo>
                  <a:cubicBezTo>
                    <a:pt x="49410" y="26396"/>
                    <a:pt x="50124" y="29161"/>
                    <a:pt x="50708" y="31967"/>
                  </a:cubicBezTo>
                  <a:cubicBezTo>
                    <a:pt x="51284" y="34740"/>
                    <a:pt x="51721" y="37611"/>
                    <a:pt x="51211" y="40400"/>
                  </a:cubicBezTo>
                  <a:cubicBezTo>
                    <a:pt x="50700" y="43190"/>
                    <a:pt x="49062" y="45906"/>
                    <a:pt x="46467" y="47066"/>
                  </a:cubicBezTo>
                  <a:cubicBezTo>
                    <a:pt x="43766" y="48266"/>
                    <a:pt x="40588" y="47577"/>
                    <a:pt x="37863" y="46425"/>
                  </a:cubicBezTo>
                  <a:cubicBezTo>
                    <a:pt x="29129" y="42744"/>
                    <a:pt x="22764" y="34829"/>
                    <a:pt x="14103" y="30969"/>
                  </a:cubicBezTo>
                  <a:cubicBezTo>
                    <a:pt x="11070" y="29623"/>
                    <a:pt x="7453" y="28828"/>
                    <a:pt x="4502" y="30345"/>
                  </a:cubicBezTo>
                  <a:cubicBezTo>
                    <a:pt x="1493" y="31886"/>
                    <a:pt x="1" y="35494"/>
                    <a:pt x="58" y="38860"/>
                  </a:cubicBezTo>
                  <a:cubicBezTo>
                    <a:pt x="106" y="42233"/>
                    <a:pt x="1436" y="45452"/>
                    <a:pt x="2831" y="48526"/>
                  </a:cubicBezTo>
                  <a:cubicBezTo>
                    <a:pt x="4226" y="51599"/>
                    <a:pt x="5726" y="54705"/>
                    <a:pt x="6180" y="58046"/>
                  </a:cubicBezTo>
                  <a:cubicBezTo>
                    <a:pt x="6861" y="63163"/>
                    <a:pt x="4834" y="68572"/>
                    <a:pt x="942" y="71978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sp>
        <p:nvSpPr>
          <p:cNvPr id="1102" name="Google Shape;1617;p48"/>
          <p:cNvSpPr/>
          <p:nvPr/>
        </p:nvSpPr>
        <p:spPr>
          <a:xfrm flipH="1" rot="5400000">
            <a:off x="-509760" y="4558320"/>
            <a:ext cx="3741120" cy="2845440"/>
          </a:xfrm>
          <a:prstGeom prst="round1Rect">
            <a:avLst>
              <a:gd name="adj" fmla="val 24600"/>
            </a:avLst>
          </a:prstGeom>
          <a:noFill/>
          <a:ln w="9525">
            <a:solidFill>
              <a:srgbClr val="303a3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hu-HU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cxnSp>
        <p:nvCxnSpPr>
          <p:cNvPr id="1103" name="Google Shape;1619;p48"/>
          <p:cNvCxnSpPr/>
          <p:nvPr/>
        </p:nvCxnSpPr>
        <p:spPr>
          <a:xfrm>
            <a:off x="1364760" y="3174480"/>
            <a:ext cx="3442680" cy="360"/>
          </a:xfrm>
          <a:prstGeom prst="straightConnector1">
            <a:avLst/>
          </a:prstGeom>
          <a:ln w="9525">
            <a:solidFill>
              <a:srgbClr val="303a31"/>
            </a:solidFill>
            <a:round/>
          </a:ln>
        </p:spPr>
      </p:cxnSp>
      <p:grpSp>
        <p:nvGrpSpPr>
          <p:cNvPr id="1104" name="Google Shape;1620;p48"/>
          <p:cNvGrpSpPr/>
          <p:nvPr/>
        </p:nvGrpSpPr>
        <p:grpSpPr>
          <a:xfrm>
            <a:off x="4572000" y="812160"/>
            <a:ext cx="1176840" cy="439920"/>
            <a:chOff x="4572000" y="812160"/>
            <a:chExt cx="1176840" cy="439920"/>
          </a:xfrm>
        </p:grpSpPr>
        <p:sp>
          <p:nvSpPr>
            <p:cNvPr id="1105" name="Google Shape;1621;p48"/>
            <p:cNvSpPr/>
            <p:nvPr/>
          </p:nvSpPr>
          <p:spPr>
            <a:xfrm flipH="1">
              <a:off x="5693400" y="81216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80">
                  <a:moveTo>
                    <a:pt x="454" y="0"/>
                  </a:moveTo>
                  <a:cubicBezTo>
                    <a:pt x="146" y="0"/>
                    <a:pt x="0" y="365"/>
                    <a:pt x="211" y="576"/>
                  </a:cubicBezTo>
                  <a:cubicBezTo>
                    <a:pt x="280" y="647"/>
                    <a:pt x="365" y="679"/>
                    <a:pt x="448" y="679"/>
                  </a:cubicBezTo>
                  <a:cubicBezTo>
                    <a:pt x="622" y="679"/>
                    <a:pt x="789" y="543"/>
                    <a:pt x="795" y="341"/>
                  </a:cubicBezTo>
                  <a:cubicBezTo>
                    <a:pt x="795" y="154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06" name="Google Shape;1622;p48"/>
            <p:cNvSpPr/>
            <p:nvPr/>
          </p:nvSpPr>
          <p:spPr>
            <a:xfrm flipH="1">
              <a:off x="5469480" y="81216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80">
                  <a:moveTo>
                    <a:pt x="454" y="0"/>
                  </a:moveTo>
                  <a:cubicBezTo>
                    <a:pt x="154" y="0"/>
                    <a:pt x="0" y="365"/>
                    <a:pt x="219" y="576"/>
                  </a:cubicBezTo>
                  <a:cubicBezTo>
                    <a:pt x="288" y="647"/>
                    <a:pt x="373" y="679"/>
                    <a:pt x="456" y="679"/>
                  </a:cubicBezTo>
                  <a:cubicBezTo>
                    <a:pt x="629" y="679"/>
                    <a:pt x="795" y="543"/>
                    <a:pt x="795" y="341"/>
                  </a:cubicBezTo>
                  <a:cubicBezTo>
                    <a:pt x="795" y="154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07" name="Google Shape;1623;p48"/>
            <p:cNvSpPr/>
            <p:nvPr/>
          </p:nvSpPr>
          <p:spPr>
            <a:xfrm flipH="1">
              <a:off x="5244480" y="81216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6" h="680">
                  <a:moveTo>
                    <a:pt x="455" y="0"/>
                  </a:moveTo>
                  <a:cubicBezTo>
                    <a:pt x="155" y="0"/>
                    <a:pt x="1" y="365"/>
                    <a:pt x="211" y="576"/>
                  </a:cubicBezTo>
                  <a:cubicBezTo>
                    <a:pt x="280" y="647"/>
                    <a:pt x="366" y="679"/>
                    <a:pt x="451" y="679"/>
                  </a:cubicBezTo>
                  <a:cubicBezTo>
                    <a:pt x="626" y="679"/>
                    <a:pt x="795" y="543"/>
                    <a:pt x="795" y="341"/>
                  </a:cubicBezTo>
                  <a:cubicBezTo>
                    <a:pt x="795" y="154"/>
                    <a:pt x="641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08" name="Google Shape;1624;p48"/>
            <p:cNvSpPr/>
            <p:nvPr/>
          </p:nvSpPr>
          <p:spPr>
            <a:xfrm flipH="1">
              <a:off x="5020200" y="81216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6" h="680">
                  <a:moveTo>
                    <a:pt x="455" y="0"/>
                  </a:moveTo>
                  <a:cubicBezTo>
                    <a:pt x="155" y="0"/>
                    <a:pt x="1" y="365"/>
                    <a:pt x="220" y="576"/>
                  </a:cubicBezTo>
                  <a:cubicBezTo>
                    <a:pt x="289" y="647"/>
                    <a:pt x="374" y="679"/>
                    <a:pt x="457" y="679"/>
                  </a:cubicBezTo>
                  <a:cubicBezTo>
                    <a:pt x="630" y="679"/>
                    <a:pt x="796" y="543"/>
                    <a:pt x="796" y="341"/>
                  </a:cubicBezTo>
                  <a:cubicBezTo>
                    <a:pt x="796" y="154"/>
                    <a:pt x="650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09" name="Google Shape;1625;p48"/>
            <p:cNvSpPr/>
            <p:nvPr/>
          </p:nvSpPr>
          <p:spPr>
            <a:xfrm flipH="1">
              <a:off x="4795560" y="81216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80">
                  <a:moveTo>
                    <a:pt x="454" y="0"/>
                  </a:moveTo>
                  <a:cubicBezTo>
                    <a:pt x="154" y="0"/>
                    <a:pt x="0" y="365"/>
                    <a:pt x="211" y="576"/>
                  </a:cubicBezTo>
                  <a:cubicBezTo>
                    <a:pt x="282" y="647"/>
                    <a:pt x="369" y="679"/>
                    <a:pt x="454" y="679"/>
                  </a:cubicBezTo>
                  <a:cubicBezTo>
                    <a:pt x="629" y="679"/>
                    <a:pt x="795" y="543"/>
                    <a:pt x="795" y="341"/>
                  </a:cubicBezTo>
                  <a:cubicBezTo>
                    <a:pt x="795" y="154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10" name="Google Shape;1626;p48"/>
            <p:cNvSpPr/>
            <p:nvPr/>
          </p:nvSpPr>
          <p:spPr>
            <a:xfrm flipH="1">
              <a:off x="4572000" y="812160"/>
              <a:ext cx="54720" cy="47160"/>
            </a:xfrm>
            <a:custGeom>
              <a:avLst/>
              <a:gdLst>
                <a:gd name="textAreaLeft" fmla="*/ 360 w 54720"/>
                <a:gd name="textAreaRight" fmla="*/ 55440 w 5472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88" h="680">
                  <a:moveTo>
                    <a:pt x="455" y="0"/>
                  </a:moveTo>
                  <a:cubicBezTo>
                    <a:pt x="147" y="0"/>
                    <a:pt x="1" y="365"/>
                    <a:pt x="211" y="576"/>
                  </a:cubicBezTo>
                  <a:cubicBezTo>
                    <a:pt x="280" y="647"/>
                    <a:pt x="365" y="679"/>
                    <a:pt x="449" y="679"/>
                  </a:cubicBezTo>
                  <a:cubicBezTo>
                    <a:pt x="621" y="679"/>
                    <a:pt x="787" y="543"/>
                    <a:pt x="787" y="341"/>
                  </a:cubicBezTo>
                  <a:cubicBezTo>
                    <a:pt x="787" y="154"/>
                    <a:pt x="641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11" name="Google Shape;1627;p48"/>
            <p:cNvSpPr/>
            <p:nvPr/>
          </p:nvSpPr>
          <p:spPr>
            <a:xfrm flipH="1">
              <a:off x="5693400" y="100836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80">
                  <a:moveTo>
                    <a:pt x="454" y="0"/>
                  </a:moveTo>
                  <a:cubicBezTo>
                    <a:pt x="146" y="0"/>
                    <a:pt x="0" y="365"/>
                    <a:pt x="211" y="576"/>
                  </a:cubicBezTo>
                  <a:cubicBezTo>
                    <a:pt x="280" y="647"/>
                    <a:pt x="365" y="679"/>
                    <a:pt x="448" y="679"/>
                  </a:cubicBezTo>
                  <a:cubicBezTo>
                    <a:pt x="622" y="679"/>
                    <a:pt x="789" y="543"/>
                    <a:pt x="795" y="341"/>
                  </a:cubicBezTo>
                  <a:cubicBezTo>
                    <a:pt x="795" y="154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12" name="Google Shape;1628;p48"/>
            <p:cNvSpPr/>
            <p:nvPr/>
          </p:nvSpPr>
          <p:spPr>
            <a:xfrm flipH="1">
              <a:off x="5469480" y="100836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80">
                  <a:moveTo>
                    <a:pt x="454" y="0"/>
                  </a:moveTo>
                  <a:cubicBezTo>
                    <a:pt x="154" y="0"/>
                    <a:pt x="0" y="365"/>
                    <a:pt x="219" y="576"/>
                  </a:cubicBezTo>
                  <a:cubicBezTo>
                    <a:pt x="288" y="647"/>
                    <a:pt x="373" y="679"/>
                    <a:pt x="456" y="679"/>
                  </a:cubicBezTo>
                  <a:cubicBezTo>
                    <a:pt x="629" y="679"/>
                    <a:pt x="795" y="543"/>
                    <a:pt x="795" y="341"/>
                  </a:cubicBezTo>
                  <a:cubicBezTo>
                    <a:pt x="795" y="146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13" name="Google Shape;1629;p48"/>
            <p:cNvSpPr/>
            <p:nvPr/>
          </p:nvSpPr>
          <p:spPr>
            <a:xfrm flipH="1">
              <a:off x="5244480" y="100836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6" h="680">
                  <a:moveTo>
                    <a:pt x="455" y="0"/>
                  </a:moveTo>
                  <a:cubicBezTo>
                    <a:pt x="155" y="0"/>
                    <a:pt x="1" y="365"/>
                    <a:pt x="211" y="576"/>
                  </a:cubicBezTo>
                  <a:cubicBezTo>
                    <a:pt x="280" y="647"/>
                    <a:pt x="366" y="679"/>
                    <a:pt x="451" y="679"/>
                  </a:cubicBezTo>
                  <a:cubicBezTo>
                    <a:pt x="626" y="679"/>
                    <a:pt x="795" y="543"/>
                    <a:pt x="795" y="341"/>
                  </a:cubicBezTo>
                  <a:cubicBezTo>
                    <a:pt x="795" y="154"/>
                    <a:pt x="641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14" name="Google Shape;1630;p48"/>
            <p:cNvSpPr/>
            <p:nvPr/>
          </p:nvSpPr>
          <p:spPr>
            <a:xfrm flipH="1">
              <a:off x="5020200" y="100836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6" h="680">
                  <a:moveTo>
                    <a:pt x="455" y="0"/>
                  </a:moveTo>
                  <a:cubicBezTo>
                    <a:pt x="155" y="0"/>
                    <a:pt x="1" y="365"/>
                    <a:pt x="220" y="576"/>
                  </a:cubicBezTo>
                  <a:cubicBezTo>
                    <a:pt x="289" y="647"/>
                    <a:pt x="374" y="679"/>
                    <a:pt x="457" y="679"/>
                  </a:cubicBezTo>
                  <a:cubicBezTo>
                    <a:pt x="630" y="679"/>
                    <a:pt x="796" y="543"/>
                    <a:pt x="796" y="341"/>
                  </a:cubicBezTo>
                  <a:cubicBezTo>
                    <a:pt x="796" y="146"/>
                    <a:pt x="650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15" name="Google Shape;1631;p48"/>
            <p:cNvSpPr/>
            <p:nvPr/>
          </p:nvSpPr>
          <p:spPr>
            <a:xfrm flipH="1">
              <a:off x="4795560" y="100836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80">
                  <a:moveTo>
                    <a:pt x="454" y="0"/>
                  </a:moveTo>
                  <a:cubicBezTo>
                    <a:pt x="154" y="0"/>
                    <a:pt x="0" y="365"/>
                    <a:pt x="211" y="576"/>
                  </a:cubicBezTo>
                  <a:cubicBezTo>
                    <a:pt x="282" y="647"/>
                    <a:pt x="369" y="679"/>
                    <a:pt x="454" y="679"/>
                  </a:cubicBezTo>
                  <a:cubicBezTo>
                    <a:pt x="629" y="679"/>
                    <a:pt x="795" y="543"/>
                    <a:pt x="795" y="341"/>
                  </a:cubicBezTo>
                  <a:cubicBezTo>
                    <a:pt x="795" y="154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16" name="Google Shape;1632;p48"/>
            <p:cNvSpPr/>
            <p:nvPr/>
          </p:nvSpPr>
          <p:spPr>
            <a:xfrm flipH="1">
              <a:off x="4572000" y="1008360"/>
              <a:ext cx="54720" cy="47160"/>
            </a:xfrm>
            <a:custGeom>
              <a:avLst/>
              <a:gdLst>
                <a:gd name="textAreaLeft" fmla="*/ 360 w 54720"/>
                <a:gd name="textAreaRight" fmla="*/ 55440 w 5472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88" h="680">
                  <a:moveTo>
                    <a:pt x="455" y="0"/>
                  </a:moveTo>
                  <a:cubicBezTo>
                    <a:pt x="147" y="0"/>
                    <a:pt x="1" y="365"/>
                    <a:pt x="211" y="576"/>
                  </a:cubicBezTo>
                  <a:cubicBezTo>
                    <a:pt x="280" y="647"/>
                    <a:pt x="365" y="679"/>
                    <a:pt x="449" y="679"/>
                  </a:cubicBezTo>
                  <a:cubicBezTo>
                    <a:pt x="621" y="679"/>
                    <a:pt x="787" y="543"/>
                    <a:pt x="787" y="341"/>
                  </a:cubicBezTo>
                  <a:cubicBezTo>
                    <a:pt x="787" y="146"/>
                    <a:pt x="641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17" name="Google Shape;1633;p48"/>
            <p:cNvSpPr/>
            <p:nvPr/>
          </p:nvSpPr>
          <p:spPr>
            <a:xfrm flipH="1">
              <a:off x="5693400" y="120492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79">
                  <a:moveTo>
                    <a:pt x="454" y="0"/>
                  </a:moveTo>
                  <a:cubicBezTo>
                    <a:pt x="146" y="0"/>
                    <a:pt x="0" y="365"/>
                    <a:pt x="211" y="576"/>
                  </a:cubicBezTo>
                  <a:cubicBezTo>
                    <a:pt x="280" y="647"/>
                    <a:pt x="365" y="679"/>
                    <a:pt x="448" y="679"/>
                  </a:cubicBezTo>
                  <a:cubicBezTo>
                    <a:pt x="622" y="679"/>
                    <a:pt x="789" y="543"/>
                    <a:pt x="795" y="341"/>
                  </a:cubicBezTo>
                  <a:cubicBezTo>
                    <a:pt x="795" y="154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18" name="Google Shape;1634;p48"/>
            <p:cNvSpPr/>
            <p:nvPr/>
          </p:nvSpPr>
          <p:spPr>
            <a:xfrm flipH="1">
              <a:off x="5469480" y="120492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79">
                  <a:moveTo>
                    <a:pt x="454" y="0"/>
                  </a:moveTo>
                  <a:cubicBezTo>
                    <a:pt x="154" y="0"/>
                    <a:pt x="0" y="365"/>
                    <a:pt x="219" y="576"/>
                  </a:cubicBezTo>
                  <a:cubicBezTo>
                    <a:pt x="288" y="647"/>
                    <a:pt x="373" y="679"/>
                    <a:pt x="456" y="679"/>
                  </a:cubicBezTo>
                  <a:cubicBezTo>
                    <a:pt x="629" y="679"/>
                    <a:pt x="795" y="543"/>
                    <a:pt x="795" y="341"/>
                  </a:cubicBezTo>
                  <a:cubicBezTo>
                    <a:pt x="795" y="146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19" name="Google Shape;1635;p48"/>
            <p:cNvSpPr/>
            <p:nvPr/>
          </p:nvSpPr>
          <p:spPr>
            <a:xfrm flipH="1">
              <a:off x="5244480" y="120492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6" h="679">
                  <a:moveTo>
                    <a:pt x="455" y="0"/>
                  </a:moveTo>
                  <a:cubicBezTo>
                    <a:pt x="155" y="0"/>
                    <a:pt x="1" y="365"/>
                    <a:pt x="211" y="576"/>
                  </a:cubicBezTo>
                  <a:cubicBezTo>
                    <a:pt x="280" y="647"/>
                    <a:pt x="366" y="679"/>
                    <a:pt x="451" y="679"/>
                  </a:cubicBezTo>
                  <a:cubicBezTo>
                    <a:pt x="626" y="679"/>
                    <a:pt x="795" y="543"/>
                    <a:pt x="795" y="341"/>
                  </a:cubicBezTo>
                  <a:cubicBezTo>
                    <a:pt x="795" y="154"/>
                    <a:pt x="641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20" name="Google Shape;1636;p48"/>
            <p:cNvSpPr/>
            <p:nvPr/>
          </p:nvSpPr>
          <p:spPr>
            <a:xfrm flipH="1">
              <a:off x="5020200" y="120492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6" h="679">
                  <a:moveTo>
                    <a:pt x="455" y="0"/>
                  </a:moveTo>
                  <a:cubicBezTo>
                    <a:pt x="155" y="0"/>
                    <a:pt x="1" y="365"/>
                    <a:pt x="220" y="576"/>
                  </a:cubicBezTo>
                  <a:cubicBezTo>
                    <a:pt x="289" y="647"/>
                    <a:pt x="374" y="679"/>
                    <a:pt x="457" y="679"/>
                  </a:cubicBezTo>
                  <a:cubicBezTo>
                    <a:pt x="630" y="679"/>
                    <a:pt x="796" y="543"/>
                    <a:pt x="796" y="341"/>
                  </a:cubicBezTo>
                  <a:cubicBezTo>
                    <a:pt x="796" y="146"/>
                    <a:pt x="650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21" name="Google Shape;1637;p48"/>
            <p:cNvSpPr/>
            <p:nvPr/>
          </p:nvSpPr>
          <p:spPr>
            <a:xfrm flipH="1">
              <a:off x="4795560" y="120492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79">
                  <a:moveTo>
                    <a:pt x="454" y="0"/>
                  </a:moveTo>
                  <a:cubicBezTo>
                    <a:pt x="154" y="0"/>
                    <a:pt x="0" y="365"/>
                    <a:pt x="211" y="576"/>
                  </a:cubicBezTo>
                  <a:cubicBezTo>
                    <a:pt x="282" y="647"/>
                    <a:pt x="369" y="679"/>
                    <a:pt x="454" y="679"/>
                  </a:cubicBezTo>
                  <a:cubicBezTo>
                    <a:pt x="629" y="679"/>
                    <a:pt x="795" y="543"/>
                    <a:pt x="795" y="341"/>
                  </a:cubicBezTo>
                  <a:cubicBezTo>
                    <a:pt x="795" y="154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22" name="Google Shape;1638;p48"/>
            <p:cNvSpPr/>
            <p:nvPr/>
          </p:nvSpPr>
          <p:spPr>
            <a:xfrm flipH="1">
              <a:off x="4572000" y="1204920"/>
              <a:ext cx="54720" cy="47160"/>
            </a:xfrm>
            <a:custGeom>
              <a:avLst/>
              <a:gdLst>
                <a:gd name="textAreaLeft" fmla="*/ 360 w 54720"/>
                <a:gd name="textAreaRight" fmla="*/ 55440 w 5472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88" h="679">
                  <a:moveTo>
                    <a:pt x="455" y="0"/>
                  </a:moveTo>
                  <a:cubicBezTo>
                    <a:pt x="147" y="0"/>
                    <a:pt x="1" y="365"/>
                    <a:pt x="211" y="576"/>
                  </a:cubicBezTo>
                  <a:cubicBezTo>
                    <a:pt x="280" y="647"/>
                    <a:pt x="365" y="679"/>
                    <a:pt x="449" y="679"/>
                  </a:cubicBezTo>
                  <a:cubicBezTo>
                    <a:pt x="621" y="679"/>
                    <a:pt x="787" y="543"/>
                    <a:pt x="787" y="341"/>
                  </a:cubicBezTo>
                  <a:cubicBezTo>
                    <a:pt x="787" y="146"/>
                    <a:pt x="641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pic>
        <p:nvPicPr>
          <p:cNvPr id="1123" name="Picture 4" descr="https://i.pinimg.com/564x/0a/f6/f7/0af6f7a35e9e3c82721601272a1a4f35.jpg"/>
          <p:cNvPicPr/>
          <p:nvPr/>
        </p:nvPicPr>
        <p:blipFill>
          <a:blip r:embed="rId1"/>
          <a:stretch/>
        </p:blipFill>
        <p:spPr>
          <a:xfrm>
            <a:off x="5588640" y="203400"/>
            <a:ext cx="3410640" cy="4416480"/>
          </a:xfrm>
          <a:prstGeom prst="rect">
            <a:avLst/>
          </a:prstGeom>
          <a:ln w="0">
            <a:noFill/>
          </a:ln>
        </p:spPr>
      </p:pic>
      <p:pic>
        <p:nvPicPr>
          <p:cNvPr id="1124" name="Picture 8" descr="https://i.pinimg.com/564x/a4/4f/fa/a44ffa06c35e3160adaeb2778aba866f.jpg"/>
          <p:cNvPicPr/>
          <p:nvPr/>
        </p:nvPicPr>
        <p:blipFill>
          <a:blip r:embed="rId2"/>
          <a:srcRect l="0" t="2930" r="0" b="0"/>
          <a:stretch/>
        </p:blipFill>
        <p:spPr>
          <a:xfrm>
            <a:off x="3462120" y="1333440"/>
            <a:ext cx="2611800" cy="3526200"/>
          </a:xfrm>
          <a:prstGeom prst="rect">
            <a:avLst/>
          </a:prstGeom>
          <a:ln w="0">
            <a:noFill/>
          </a:ln>
        </p:spPr>
      </p:pic>
      <p:pic>
        <p:nvPicPr>
          <p:cNvPr id="1125" name="Kép 59" descr=""/>
          <p:cNvPicPr/>
          <p:nvPr/>
        </p:nvPicPr>
        <p:blipFill>
          <a:blip r:embed="rId3"/>
          <a:srcRect l="0" t="0" r="50729" b="4605"/>
          <a:stretch/>
        </p:blipFill>
        <p:spPr>
          <a:xfrm>
            <a:off x="457200" y="2229120"/>
            <a:ext cx="2516400" cy="2805120"/>
          </a:xfrm>
          <a:prstGeom prst="rect">
            <a:avLst/>
          </a:prstGeom>
          <a:ln w="0">
            <a:noFill/>
          </a:ln>
        </p:spPr>
      </p:pic>
      <p:pic>
        <p:nvPicPr>
          <p:cNvPr id="1126" name="Kép 3" descr=""/>
          <p:cNvPicPr/>
          <p:nvPr/>
        </p:nvPicPr>
        <p:blipFill>
          <a:blip r:embed="rId4"/>
          <a:stretch/>
        </p:blipFill>
        <p:spPr>
          <a:xfrm>
            <a:off x="181800" y="200160"/>
            <a:ext cx="3083400" cy="2312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" name="Kép 63" descr="https://i.pinimg.com/564x/b4/61/d2/b461d239cff3227504bf6698de8003ca.jpg"/>
          <p:cNvPicPr/>
          <p:nvPr/>
        </p:nvPicPr>
        <p:blipFill>
          <a:blip r:embed="rId1"/>
          <a:srcRect l="0" t="14738" r="0" b="0"/>
          <a:stretch/>
        </p:blipFill>
        <p:spPr>
          <a:xfrm>
            <a:off x="4128480" y="12960"/>
            <a:ext cx="2817720" cy="3010320"/>
          </a:xfrm>
          <a:prstGeom prst="rect">
            <a:avLst/>
          </a:prstGeom>
          <a:ln w="0">
            <a:noFill/>
          </a:ln>
        </p:spPr>
      </p:pic>
      <p:pic>
        <p:nvPicPr>
          <p:cNvPr id="1128" name="Kép 62" descr="https://juniopuzzles.files.wordpress.com/2019/10/encuentra-al-perro.jpg"/>
          <p:cNvPicPr/>
          <p:nvPr/>
        </p:nvPicPr>
        <p:blipFill>
          <a:blip r:embed="rId2"/>
          <a:srcRect l="0" t="0" r="0" b="24461"/>
          <a:stretch/>
        </p:blipFill>
        <p:spPr>
          <a:xfrm>
            <a:off x="3240720" y="2118600"/>
            <a:ext cx="2307960" cy="2688480"/>
          </a:xfrm>
          <a:prstGeom prst="rect">
            <a:avLst/>
          </a:prstGeom>
          <a:ln w="0">
            <a:noFill/>
          </a:ln>
        </p:spPr>
      </p:pic>
      <p:grpSp>
        <p:nvGrpSpPr>
          <p:cNvPr id="1129" name="Google Shape;1581;p48"/>
          <p:cNvGrpSpPr/>
          <p:nvPr/>
        </p:nvGrpSpPr>
        <p:grpSpPr>
          <a:xfrm>
            <a:off x="-2887920" y="-1266120"/>
            <a:ext cx="6033600" cy="4038840"/>
            <a:chOff x="-2887920" y="-1266120"/>
            <a:chExt cx="6033600" cy="4038840"/>
          </a:xfrm>
        </p:grpSpPr>
        <p:sp>
          <p:nvSpPr>
            <p:cNvPr id="1130" name="Google Shape;1582;p48"/>
            <p:cNvSpPr/>
            <p:nvPr/>
          </p:nvSpPr>
          <p:spPr>
            <a:xfrm>
              <a:off x="-2887920" y="-1266120"/>
              <a:ext cx="5772960" cy="2949120"/>
            </a:xfrm>
            <a:custGeom>
              <a:avLst/>
              <a:gdLst>
                <a:gd name="textAreaLeft" fmla="*/ 0 w 5772960"/>
                <a:gd name="textAreaRight" fmla="*/ 5773320 w 5772960"/>
                <a:gd name="textAreaTop" fmla="*/ 0 h 2949120"/>
                <a:gd name="textAreaBottom" fmla="*/ 2949480 h 2949120"/>
              </a:gdLst>
              <a:ahLst/>
              <a:rect l="textAreaLeft" t="textAreaTop" r="textAreaRight" b="textAreaBottom"/>
              <a:pathLst>
                <a:path fill="none" w="109750" h="56068">
                  <a:moveTo>
                    <a:pt x="0" y="53521"/>
                  </a:moveTo>
                  <a:cubicBezTo>
                    <a:pt x="9358" y="56068"/>
                    <a:pt x="20095" y="52256"/>
                    <a:pt x="25747" y="44390"/>
                  </a:cubicBezTo>
                  <a:cubicBezTo>
                    <a:pt x="29063" y="39776"/>
                    <a:pt x="30637" y="34148"/>
                    <a:pt x="33499" y="29250"/>
                  </a:cubicBezTo>
                  <a:cubicBezTo>
                    <a:pt x="36362" y="24344"/>
                    <a:pt x="41333" y="19892"/>
                    <a:pt x="46985" y="20411"/>
                  </a:cubicBezTo>
                  <a:cubicBezTo>
                    <a:pt x="49799" y="20679"/>
                    <a:pt x="52353" y="22147"/>
                    <a:pt x="54705" y="23720"/>
                  </a:cubicBezTo>
                  <a:cubicBezTo>
                    <a:pt x="62100" y="28667"/>
                    <a:pt x="69309" y="35316"/>
                    <a:pt x="78205" y="35422"/>
                  </a:cubicBezTo>
                  <a:cubicBezTo>
                    <a:pt x="80549" y="35454"/>
                    <a:pt x="83265" y="34724"/>
                    <a:pt x="84165" y="32559"/>
                  </a:cubicBezTo>
                  <a:cubicBezTo>
                    <a:pt x="85147" y="30199"/>
                    <a:pt x="83452" y="27685"/>
                    <a:pt x="82641" y="25269"/>
                  </a:cubicBezTo>
                  <a:cubicBezTo>
                    <a:pt x="81092" y="20671"/>
                    <a:pt x="83087" y="15132"/>
                    <a:pt x="87214" y="12586"/>
                  </a:cubicBezTo>
                  <a:cubicBezTo>
                    <a:pt x="89493" y="11175"/>
                    <a:pt x="92202" y="10672"/>
                    <a:pt x="94756" y="9861"/>
                  </a:cubicBezTo>
                  <a:cubicBezTo>
                    <a:pt x="100570" y="8029"/>
                    <a:pt x="105760" y="4615"/>
                    <a:pt x="109750" y="1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31" name="Google Shape;1583;p48"/>
            <p:cNvSpPr/>
            <p:nvPr/>
          </p:nvSpPr>
          <p:spPr>
            <a:xfrm>
              <a:off x="-2733120" y="-1250280"/>
              <a:ext cx="5634360" cy="2950920"/>
            </a:xfrm>
            <a:custGeom>
              <a:avLst/>
              <a:gdLst>
                <a:gd name="textAreaLeft" fmla="*/ 0 w 5634360"/>
                <a:gd name="textAreaRight" fmla="*/ 5634720 w 5634360"/>
                <a:gd name="textAreaTop" fmla="*/ 0 h 2950920"/>
                <a:gd name="textAreaBottom" fmla="*/ 2951280 h 2950920"/>
              </a:gdLst>
              <a:ahLst/>
              <a:rect l="textAreaLeft" t="textAreaTop" r="textAreaRight" b="textAreaBottom"/>
              <a:pathLst>
                <a:path fill="none" w="107115" h="56101">
                  <a:moveTo>
                    <a:pt x="107115" y="1"/>
                  </a:moveTo>
                  <a:cubicBezTo>
                    <a:pt x="103263" y="4380"/>
                    <a:pt x="97643" y="7964"/>
                    <a:pt x="92008" y="9861"/>
                  </a:cubicBezTo>
                  <a:cubicBezTo>
                    <a:pt x="91683" y="9975"/>
                    <a:pt x="91359" y="10080"/>
                    <a:pt x="91034" y="10186"/>
                  </a:cubicBezTo>
                  <a:cubicBezTo>
                    <a:pt x="88804" y="10899"/>
                    <a:pt x="86558" y="11564"/>
                    <a:pt x="84669" y="12870"/>
                  </a:cubicBezTo>
                  <a:cubicBezTo>
                    <a:pt x="84377" y="13073"/>
                    <a:pt x="84093" y="13292"/>
                    <a:pt x="83825" y="13527"/>
                  </a:cubicBezTo>
                  <a:cubicBezTo>
                    <a:pt x="82568" y="14654"/>
                    <a:pt x="81587" y="16057"/>
                    <a:pt x="80963" y="17622"/>
                  </a:cubicBezTo>
                  <a:cubicBezTo>
                    <a:pt x="79965" y="20063"/>
                    <a:pt x="79746" y="22869"/>
                    <a:pt x="80509" y="25439"/>
                  </a:cubicBezTo>
                  <a:cubicBezTo>
                    <a:pt x="80533" y="25528"/>
                    <a:pt x="80565" y="25618"/>
                    <a:pt x="80590" y="25699"/>
                  </a:cubicBezTo>
                  <a:cubicBezTo>
                    <a:pt x="81393" y="28131"/>
                    <a:pt x="82998" y="30670"/>
                    <a:pt x="82049" y="33046"/>
                  </a:cubicBezTo>
                  <a:cubicBezTo>
                    <a:pt x="81174" y="35235"/>
                    <a:pt x="78538" y="36078"/>
                    <a:pt x="76203" y="36135"/>
                  </a:cubicBezTo>
                  <a:cubicBezTo>
                    <a:pt x="75992" y="36135"/>
                    <a:pt x="75789" y="36135"/>
                    <a:pt x="75586" y="36135"/>
                  </a:cubicBezTo>
                  <a:cubicBezTo>
                    <a:pt x="72886" y="36087"/>
                    <a:pt x="70299" y="35373"/>
                    <a:pt x="67834" y="34286"/>
                  </a:cubicBezTo>
                  <a:cubicBezTo>
                    <a:pt x="62425" y="31910"/>
                    <a:pt x="57543" y="27791"/>
                    <a:pt x="52556" y="24434"/>
                  </a:cubicBezTo>
                  <a:cubicBezTo>
                    <a:pt x="50480" y="23039"/>
                    <a:pt x="48250" y="21725"/>
                    <a:pt x="45826" y="21214"/>
                  </a:cubicBezTo>
                  <a:cubicBezTo>
                    <a:pt x="45485" y="21141"/>
                    <a:pt x="45153" y="21085"/>
                    <a:pt x="44812" y="21044"/>
                  </a:cubicBezTo>
                  <a:cubicBezTo>
                    <a:pt x="42112" y="20744"/>
                    <a:pt x="39541" y="21539"/>
                    <a:pt x="37295" y="23039"/>
                  </a:cubicBezTo>
                  <a:cubicBezTo>
                    <a:pt x="34805" y="24701"/>
                    <a:pt x="32778" y="27231"/>
                    <a:pt x="31359" y="29851"/>
                  </a:cubicBezTo>
                  <a:cubicBezTo>
                    <a:pt x="29332" y="33589"/>
                    <a:pt x="28042" y="37692"/>
                    <a:pt x="26226" y="41463"/>
                  </a:cubicBezTo>
                  <a:cubicBezTo>
                    <a:pt x="25666" y="42623"/>
                    <a:pt x="25042" y="43742"/>
                    <a:pt x="24344" y="44820"/>
                  </a:cubicBezTo>
                  <a:cubicBezTo>
                    <a:pt x="22739" y="47245"/>
                    <a:pt x="20687" y="49337"/>
                    <a:pt x="18287" y="50975"/>
                  </a:cubicBezTo>
                  <a:cubicBezTo>
                    <a:pt x="13040" y="54584"/>
                    <a:pt x="6269" y="56100"/>
                    <a:pt x="1" y="54673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32" name="Google Shape;1584;p48"/>
            <p:cNvSpPr/>
            <p:nvPr/>
          </p:nvSpPr>
          <p:spPr>
            <a:xfrm>
              <a:off x="-2578320" y="-1234440"/>
              <a:ext cx="5495760" cy="2994480"/>
            </a:xfrm>
            <a:custGeom>
              <a:avLst/>
              <a:gdLst>
                <a:gd name="textAreaLeft" fmla="*/ 0 w 5495760"/>
                <a:gd name="textAreaRight" fmla="*/ 5496120 w 5495760"/>
                <a:gd name="textAreaTop" fmla="*/ 0 h 2994480"/>
                <a:gd name="textAreaBottom" fmla="*/ 2994840 h 2994480"/>
              </a:gdLst>
              <a:ahLst/>
              <a:rect l="textAreaLeft" t="textAreaTop" r="textAreaRight" b="textAreaBottom"/>
              <a:pathLst>
                <a:path fill="none" w="104480" h="56928">
                  <a:moveTo>
                    <a:pt x="104479" y="1"/>
                  </a:moveTo>
                  <a:cubicBezTo>
                    <a:pt x="100733" y="4169"/>
                    <a:pt x="94740" y="7883"/>
                    <a:pt x="89258" y="9861"/>
                  </a:cubicBezTo>
                  <a:cubicBezTo>
                    <a:pt x="88926" y="9983"/>
                    <a:pt x="88601" y="10097"/>
                    <a:pt x="88293" y="10210"/>
                  </a:cubicBezTo>
                  <a:cubicBezTo>
                    <a:pt x="86096" y="10989"/>
                    <a:pt x="83906" y="11767"/>
                    <a:pt x="82122" y="13146"/>
                  </a:cubicBezTo>
                  <a:cubicBezTo>
                    <a:pt x="81846" y="13365"/>
                    <a:pt x="81579" y="13600"/>
                    <a:pt x="81327" y="13843"/>
                  </a:cubicBezTo>
                  <a:cubicBezTo>
                    <a:pt x="80152" y="15003"/>
                    <a:pt x="79300" y="16438"/>
                    <a:pt x="78732" y="18019"/>
                  </a:cubicBezTo>
                  <a:cubicBezTo>
                    <a:pt x="77865" y="20476"/>
                    <a:pt x="77703" y="23290"/>
                    <a:pt x="78457" y="25869"/>
                  </a:cubicBezTo>
                  <a:cubicBezTo>
                    <a:pt x="78481" y="25958"/>
                    <a:pt x="78513" y="26047"/>
                    <a:pt x="78538" y="26137"/>
                  </a:cubicBezTo>
                  <a:cubicBezTo>
                    <a:pt x="79324" y="28586"/>
                    <a:pt x="80849" y="31140"/>
                    <a:pt x="79924" y="33540"/>
                  </a:cubicBezTo>
                  <a:cubicBezTo>
                    <a:pt x="79081" y="35746"/>
                    <a:pt x="76527" y="36703"/>
                    <a:pt x="74199" y="36841"/>
                  </a:cubicBezTo>
                  <a:cubicBezTo>
                    <a:pt x="73989" y="36849"/>
                    <a:pt x="73786" y="36857"/>
                    <a:pt x="73575" y="36865"/>
                  </a:cubicBezTo>
                  <a:cubicBezTo>
                    <a:pt x="70875" y="36906"/>
                    <a:pt x="68255" y="36184"/>
                    <a:pt x="65774" y="35097"/>
                  </a:cubicBezTo>
                  <a:cubicBezTo>
                    <a:pt x="60316" y="32705"/>
                    <a:pt x="55427" y="28545"/>
                    <a:pt x="50407" y="25147"/>
                  </a:cubicBezTo>
                  <a:cubicBezTo>
                    <a:pt x="48315" y="23736"/>
                    <a:pt x="46077" y="22414"/>
                    <a:pt x="43644" y="21855"/>
                  </a:cubicBezTo>
                  <a:cubicBezTo>
                    <a:pt x="43303" y="21782"/>
                    <a:pt x="42971" y="21717"/>
                    <a:pt x="42622" y="21677"/>
                  </a:cubicBezTo>
                  <a:cubicBezTo>
                    <a:pt x="39922" y="21320"/>
                    <a:pt x="37311" y="22033"/>
                    <a:pt x="35040" y="23525"/>
                  </a:cubicBezTo>
                  <a:cubicBezTo>
                    <a:pt x="32510" y="25180"/>
                    <a:pt x="30540" y="27783"/>
                    <a:pt x="29201" y="30443"/>
                  </a:cubicBezTo>
                  <a:cubicBezTo>
                    <a:pt x="27336" y="34165"/>
                    <a:pt x="26201" y="38203"/>
                    <a:pt x="24595" y="41925"/>
                  </a:cubicBezTo>
                  <a:cubicBezTo>
                    <a:pt x="24109" y="43069"/>
                    <a:pt x="23549" y="44180"/>
                    <a:pt x="22925" y="45250"/>
                  </a:cubicBezTo>
                  <a:cubicBezTo>
                    <a:pt x="21506" y="47650"/>
                    <a:pt x="19633" y="49751"/>
                    <a:pt x="17411" y="51437"/>
                  </a:cubicBezTo>
                  <a:cubicBezTo>
                    <a:pt x="12570" y="55151"/>
                    <a:pt x="6115" y="56927"/>
                    <a:pt x="0" y="55816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33" name="Google Shape;1585;p48"/>
            <p:cNvSpPr/>
            <p:nvPr/>
          </p:nvSpPr>
          <p:spPr>
            <a:xfrm>
              <a:off x="-2423880" y="-1218600"/>
              <a:ext cx="5357880" cy="3038400"/>
            </a:xfrm>
            <a:custGeom>
              <a:avLst/>
              <a:gdLst>
                <a:gd name="textAreaLeft" fmla="*/ 0 w 5357880"/>
                <a:gd name="textAreaRight" fmla="*/ 5358240 w 5357880"/>
                <a:gd name="textAreaTop" fmla="*/ 0 h 3038400"/>
                <a:gd name="textAreaBottom" fmla="*/ 3038760 h 3038400"/>
              </a:gdLst>
              <a:ahLst/>
              <a:rect l="textAreaLeft" t="textAreaTop" r="textAreaRight" b="textAreaBottom"/>
              <a:pathLst>
                <a:path fill="none" w="101861" h="57763">
                  <a:moveTo>
                    <a:pt x="101860" y="1"/>
                  </a:moveTo>
                  <a:cubicBezTo>
                    <a:pt x="98211" y="3966"/>
                    <a:pt x="91854" y="7802"/>
                    <a:pt x="86526" y="9861"/>
                  </a:cubicBezTo>
                  <a:cubicBezTo>
                    <a:pt x="86185" y="9991"/>
                    <a:pt x="85869" y="10121"/>
                    <a:pt x="85561" y="10234"/>
                  </a:cubicBezTo>
                  <a:cubicBezTo>
                    <a:pt x="83388" y="11078"/>
                    <a:pt x="81271" y="11978"/>
                    <a:pt x="79593" y="13438"/>
                  </a:cubicBezTo>
                  <a:cubicBezTo>
                    <a:pt x="79325" y="13665"/>
                    <a:pt x="79082" y="13908"/>
                    <a:pt x="78846" y="14167"/>
                  </a:cubicBezTo>
                  <a:cubicBezTo>
                    <a:pt x="77752" y="15368"/>
                    <a:pt x="77006" y="16844"/>
                    <a:pt x="76519" y="18433"/>
                  </a:cubicBezTo>
                  <a:cubicBezTo>
                    <a:pt x="75765" y="20906"/>
                    <a:pt x="75668" y="23712"/>
                    <a:pt x="76414" y="26307"/>
                  </a:cubicBezTo>
                  <a:cubicBezTo>
                    <a:pt x="76438" y="26396"/>
                    <a:pt x="76471" y="26485"/>
                    <a:pt x="76495" y="26575"/>
                  </a:cubicBezTo>
                  <a:cubicBezTo>
                    <a:pt x="77257" y="29048"/>
                    <a:pt x="78701" y="31610"/>
                    <a:pt x="77809" y="34027"/>
                  </a:cubicBezTo>
                  <a:cubicBezTo>
                    <a:pt x="76989" y="36265"/>
                    <a:pt x="74516" y="37327"/>
                    <a:pt x="72197" y="37546"/>
                  </a:cubicBezTo>
                  <a:cubicBezTo>
                    <a:pt x="71994" y="37563"/>
                    <a:pt x="71783" y="37579"/>
                    <a:pt x="71581" y="37587"/>
                  </a:cubicBezTo>
                  <a:cubicBezTo>
                    <a:pt x="68872" y="37717"/>
                    <a:pt x="66212" y="37003"/>
                    <a:pt x="63715" y="35908"/>
                  </a:cubicBezTo>
                  <a:cubicBezTo>
                    <a:pt x="58209" y="33500"/>
                    <a:pt x="53311" y="29299"/>
                    <a:pt x="48259" y="25869"/>
                  </a:cubicBezTo>
                  <a:cubicBezTo>
                    <a:pt x="46150" y="24442"/>
                    <a:pt x="43912" y="23112"/>
                    <a:pt x="41463" y="22520"/>
                  </a:cubicBezTo>
                  <a:cubicBezTo>
                    <a:pt x="41131" y="22431"/>
                    <a:pt x="40790" y="22366"/>
                    <a:pt x="40441" y="22317"/>
                  </a:cubicBezTo>
                  <a:cubicBezTo>
                    <a:pt x="37733" y="21912"/>
                    <a:pt x="35089" y="22536"/>
                    <a:pt x="32786" y="24020"/>
                  </a:cubicBezTo>
                  <a:cubicBezTo>
                    <a:pt x="30232" y="25666"/>
                    <a:pt x="28302" y="28350"/>
                    <a:pt x="27053" y="31051"/>
                  </a:cubicBezTo>
                  <a:cubicBezTo>
                    <a:pt x="25342" y="34757"/>
                    <a:pt x="24369" y="38722"/>
                    <a:pt x="22974" y="42404"/>
                  </a:cubicBezTo>
                  <a:cubicBezTo>
                    <a:pt x="22552" y="43531"/>
                    <a:pt x="22066" y="44626"/>
                    <a:pt x="21515" y="45696"/>
                  </a:cubicBezTo>
                  <a:cubicBezTo>
                    <a:pt x="20266" y="48064"/>
                    <a:pt x="18579" y="50180"/>
                    <a:pt x="16544" y="51916"/>
                  </a:cubicBezTo>
                  <a:cubicBezTo>
                    <a:pt x="12092" y="55735"/>
                    <a:pt x="5953" y="57763"/>
                    <a:pt x="1" y="56984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34" name="Google Shape;1586;p48"/>
            <p:cNvSpPr/>
            <p:nvPr/>
          </p:nvSpPr>
          <p:spPr>
            <a:xfrm>
              <a:off x="-2268720" y="-1202760"/>
              <a:ext cx="5218920" cy="3082320"/>
            </a:xfrm>
            <a:custGeom>
              <a:avLst/>
              <a:gdLst>
                <a:gd name="textAreaLeft" fmla="*/ 0 w 5218920"/>
                <a:gd name="textAreaRight" fmla="*/ 5219280 w 5218920"/>
                <a:gd name="textAreaTop" fmla="*/ 0 h 3082320"/>
                <a:gd name="textAreaBottom" fmla="*/ 3082680 h 3082320"/>
              </a:gdLst>
              <a:ahLst/>
              <a:rect l="textAreaLeft" t="textAreaTop" r="textAreaRight" b="textAreaBottom"/>
              <a:pathLst>
                <a:path fill="none" w="99217" h="58598">
                  <a:moveTo>
                    <a:pt x="99216" y="1"/>
                  </a:moveTo>
                  <a:cubicBezTo>
                    <a:pt x="95673" y="3747"/>
                    <a:pt x="88950" y="7745"/>
                    <a:pt x="83768" y="9862"/>
                  </a:cubicBezTo>
                  <a:cubicBezTo>
                    <a:pt x="83428" y="9999"/>
                    <a:pt x="83112" y="10137"/>
                    <a:pt x="82820" y="10259"/>
                  </a:cubicBezTo>
                  <a:cubicBezTo>
                    <a:pt x="80671" y="11175"/>
                    <a:pt x="78611" y="12181"/>
                    <a:pt x="77038" y="13721"/>
                  </a:cubicBezTo>
                  <a:cubicBezTo>
                    <a:pt x="76795" y="13957"/>
                    <a:pt x="76559" y="14216"/>
                    <a:pt x="76349" y="14484"/>
                  </a:cubicBezTo>
                  <a:cubicBezTo>
                    <a:pt x="75343" y="15733"/>
                    <a:pt x="74694" y="17225"/>
                    <a:pt x="74289" y="18830"/>
                  </a:cubicBezTo>
                  <a:cubicBezTo>
                    <a:pt x="73664" y="21328"/>
                    <a:pt x="73632" y="24134"/>
                    <a:pt x="74362" y="26745"/>
                  </a:cubicBezTo>
                  <a:cubicBezTo>
                    <a:pt x="74386" y="26834"/>
                    <a:pt x="74410" y="26923"/>
                    <a:pt x="74435" y="27012"/>
                  </a:cubicBezTo>
                  <a:cubicBezTo>
                    <a:pt x="75189" y="29494"/>
                    <a:pt x="76551" y="32081"/>
                    <a:pt x="75692" y="34514"/>
                  </a:cubicBezTo>
                  <a:cubicBezTo>
                    <a:pt x="74897" y="36776"/>
                    <a:pt x="72505" y="37952"/>
                    <a:pt x="70194" y="38252"/>
                  </a:cubicBezTo>
                  <a:cubicBezTo>
                    <a:pt x="69991" y="38276"/>
                    <a:pt x="69780" y="38301"/>
                    <a:pt x="69569" y="38317"/>
                  </a:cubicBezTo>
                  <a:cubicBezTo>
                    <a:pt x="66869" y="38519"/>
                    <a:pt x="64168" y="37814"/>
                    <a:pt x="61647" y="36711"/>
                  </a:cubicBezTo>
                  <a:cubicBezTo>
                    <a:pt x="56092" y="34295"/>
                    <a:pt x="51186" y="30053"/>
                    <a:pt x="46101" y="26583"/>
                  </a:cubicBezTo>
                  <a:cubicBezTo>
                    <a:pt x="43985" y="25147"/>
                    <a:pt x="41738" y="23801"/>
                    <a:pt x="39289" y="23161"/>
                  </a:cubicBezTo>
                  <a:cubicBezTo>
                    <a:pt x="38949" y="23080"/>
                    <a:pt x="38608" y="23007"/>
                    <a:pt x="38260" y="22942"/>
                  </a:cubicBezTo>
                  <a:cubicBezTo>
                    <a:pt x="35584" y="22479"/>
                    <a:pt x="32826" y="23039"/>
                    <a:pt x="30540" y="24507"/>
                  </a:cubicBezTo>
                  <a:cubicBezTo>
                    <a:pt x="27945" y="26145"/>
                    <a:pt x="26063" y="28902"/>
                    <a:pt x="24904" y="31651"/>
                  </a:cubicBezTo>
                  <a:cubicBezTo>
                    <a:pt x="23347" y="35341"/>
                    <a:pt x="22528" y="39241"/>
                    <a:pt x="21352" y="42874"/>
                  </a:cubicBezTo>
                  <a:cubicBezTo>
                    <a:pt x="20995" y="43985"/>
                    <a:pt x="20582" y="45072"/>
                    <a:pt x="20103" y="46126"/>
                  </a:cubicBezTo>
                  <a:cubicBezTo>
                    <a:pt x="19033" y="48478"/>
                    <a:pt x="17533" y="50602"/>
                    <a:pt x="15676" y="52386"/>
                  </a:cubicBezTo>
                  <a:cubicBezTo>
                    <a:pt x="11621" y="56303"/>
                    <a:pt x="5790" y="58598"/>
                    <a:pt x="0" y="58136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35" name="Google Shape;1587;p48"/>
            <p:cNvSpPr/>
            <p:nvPr/>
          </p:nvSpPr>
          <p:spPr>
            <a:xfrm>
              <a:off x="-2113920" y="-1186920"/>
              <a:ext cx="5080680" cy="3125880"/>
            </a:xfrm>
            <a:custGeom>
              <a:avLst/>
              <a:gdLst>
                <a:gd name="textAreaLeft" fmla="*/ 0 w 5080680"/>
                <a:gd name="textAreaRight" fmla="*/ 5081040 w 5080680"/>
                <a:gd name="textAreaTop" fmla="*/ 0 h 3125880"/>
                <a:gd name="textAreaBottom" fmla="*/ 3126240 h 3125880"/>
              </a:gdLst>
              <a:ahLst/>
              <a:rect l="textAreaLeft" t="textAreaTop" r="textAreaRight" b="textAreaBottom"/>
              <a:pathLst>
                <a:path fill="none" w="96589" h="59426">
                  <a:moveTo>
                    <a:pt x="96589" y="1"/>
                  </a:moveTo>
                  <a:cubicBezTo>
                    <a:pt x="93142" y="3544"/>
                    <a:pt x="86055" y="7680"/>
                    <a:pt x="81019" y="9862"/>
                  </a:cubicBezTo>
                  <a:cubicBezTo>
                    <a:pt x="80678" y="10008"/>
                    <a:pt x="80362" y="10153"/>
                    <a:pt x="80078" y="10283"/>
                  </a:cubicBezTo>
                  <a:cubicBezTo>
                    <a:pt x="77962" y="11256"/>
                    <a:pt x="75967" y="12384"/>
                    <a:pt x="74491" y="14005"/>
                  </a:cubicBezTo>
                  <a:cubicBezTo>
                    <a:pt x="74264" y="14257"/>
                    <a:pt x="74053" y="14524"/>
                    <a:pt x="73851" y="14800"/>
                  </a:cubicBezTo>
                  <a:cubicBezTo>
                    <a:pt x="72934" y="16106"/>
                    <a:pt x="72391" y="17614"/>
                    <a:pt x="72066" y="19236"/>
                  </a:cubicBezTo>
                  <a:cubicBezTo>
                    <a:pt x="71564" y="21750"/>
                    <a:pt x="71588" y="24547"/>
                    <a:pt x="72310" y="27175"/>
                  </a:cubicBezTo>
                  <a:cubicBezTo>
                    <a:pt x="72334" y="27272"/>
                    <a:pt x="72358" y="27361"/>
                    <a:pt x="72383" y="27450"/>
                  </a:cubicBezTo>
                  <a:cubicBezTo>
                    <a:pt x="73121" y="29948"/>
                    <a:pt x="74402" y="32543"/>
                    <a:pt x="73567" y="35008"/>
                  </a:cubicBezTo>
                  <a:cubicBezTo>
                    <a:pt x="72804" y="37295"/>
                    <a:pt x="70493" y="38576"/>
                    <a:pt x="68182" y="38957"/>
                  </a:cubicBezTo>
                  <a:cubicBezTo>
                    <a:pt x="67979" y="38998"/>
                    <a:pt x="67777" y="39022"/>
                    <a:pt x="67566" y="39047"/>
                  </a:cubicBezTo>
                  <a:cubicBezTo>
                    <a:pt x="64866" y="39339"/>
                    <a:pt x="62125" y="38625"/>
                    <a:pt x="59586" y="37522"/>
                  </a:cubicBezTo>
                  <a:cubicBezTo>
                    <a:pt x="53975" y="35097"/>
                    <a:pt x="49061" y="30808"/>
                    <a:pt x="43952" y="27304"/>
                  </a:cubicBezTo>
                  <a:cubicBezTo>
                    <a:pt x="41819" y="25845"/>
                    <a:pt x="39565" y="24491"/>
                    <a:pt x="37108" y="23818"/>
                  </a:cubicBezTo>
                  <a:cubicBezTo>
                    <a:pt x="36775" y="23720"/>
                    <a:pt x="36427" y="23639"/>
                    <a:pt x="36086" y="23574"/>
                  </a:cubicBezTo>
                  <a:cubicBezTo>
                    <a:pt x="33361" y="23071"/>
                    <a:pt x="30637" y="23526"/>
                    <a:pt x="28293" y="24993"/>
                  </a:cubicBezTo>
                  <a:cubicBezTo>
                    <a:pt x="25666" y="26623"/>
                    <a:pt x="23833" y="29453"/>
                    <a:pt x="22754" y="32251"/>
                  </a:cubicBezTo>
                  <a:cubicBezTo>
                    <a:pt x="21343" y="35916"/>
                    <a:pt x="20695" y="39760"/>
                    <a:pt x="19730" y="43344"/>
                  </a:cubicBezTo>
                  <a:cubicBezTo>
                    <a:pt x="19438" y="44439"/>
                    <a:pt x="19089" y="45510"/>
                    <a:pt x="18692" y="46564"/>
                  </a:cubicBezTo>
                  <a:cubicBezTo>
                    <a:pt x="17792" y="48883"/>
                    <a:pt x="16478" y="51016"/>
                    <a:pt x="14807" y="52857"/>
                  </a:cubicBezTo>
                  <a:cubicBezTo>
                    <a:pt x="11142" y="56871"/>
                    <a:pt x="5636" y="59425"/>
                    <a:pt x="0" y="59287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36" name="Google Shape;1588;p48"/>
            <p:cNvSpPr/>
            <p:nvPr/>
          </p:nvSpPr>
          <p:spPr>
            <a:xfrm>
              <a:off x="-1959480" y="-1171440"/>
              <a:ext cx="4942440" cy="3179160"/>
            </a:xfrm>
            <a:custGeom>
              <a:avLst/>
              <a:gdLst>
                <a:gd name="textAreaLeft" fmla="*/ 0 w 4942440"/>
                <a:gd name="textAreaRight" fmla="*/ 4942800 w 4942440"/>
                <a:gd name="textAreaTop" fmla="*/ 0 h 3179160"/>
                <a:gd name="textAreaBottom" fmla="*/ 3179520 h 3179160"/>
              </a:gdLst>
              <a:ahLst/>
              <a:rect l="textAreaLeft" t="textAreaTop" r="textAreaRight" b="textAreaBottom"/>
              <a:pathLst>
                <a:path fill="none" w="93962" h="60439">
                  <a:moveTo>
                    <a:pt x="93962" y="1"/>
                  </a:moveTo>
                  <a:cubicBezTo>
                    <a:pt x="90621" y="3334"/>
                    <a:pt x="83177" y="7615"/>
                    <a:pt x="78279" y="9862"/>
                  </a:cubicBezTo>
                  <a:cubicBezTo>
                    <a:pt x="77938" y="10024"/>
                    <a:pt x="77622" y="10178"/>
                    <a:pt x="77346" y="10308"/>
                  </a:cubicBezTo>
                  <a:cubicBezTo>
                    <a:pt x="75254" y="11354"/>
                    <a:pt x="73324" y="12594"/>
                    <a:pt x="71953" y="14289"/>
                  </a:cubicBezTo>
                  <a:cubicBezTo>
                    <a:pt x="71743" y="14549"/>
                    <a:pt x="71548" y="14833"/>
                    <a:pt x="71370" y="15116"/>
                  </a:cubicBezTo>
                  <a:cubicBezTo>
                    <a:pt x="70534" y="16471"/>
                    <a:pt x="70096" y="18003"/>
                    <a:pt x="69845" y="19633"/>
                  </a:cubicBezTo>
                  <a:cubicBezTo>
                    <a:pt x="69448" y="22293"/>
                    <a:pt x="69586" y="25010"/>
                    <a:pt x="70259" y="27613"/>
                  </a:cubicBezTo>
                  <a:cubicBezTo>
                    <a:pt x="70283" y="27702"/>
                    <a:pt x="70307" y="27791"/>
                    <a:pt x="70340" y="27888"/>
                  </a:cubicBezTo>
                  <a:cubicBezTo>
                    <a:pt x="71053" y="30402"/>
                    <a:pt x="72254" y="33013"/>
                    <a:pt x="71451" y="35495"/>
                  </a:cubicBezTo>
                  <a:cubicBezTo>
                    <a:pt x="70713" y="37806"/>
                    <a:pt x="68483" y="39209"/>
                    <a:pt x="66180" y="39671"/>
                  </a:cubicBezTo>
                  <a:cubicBezTo>
                    <a:pt x="65977" y="39712"/>
                    <a:pt x="65774" y="39744"/>
                    <a:pt x="65563" y="39776"/>
                  </a:cubicBezTo>
                  <a:cubicBezTo>
                    <a:pt x="62863" y="40149"/>
                    <a:pt x="60082" y="39444"/>
                    <a:pt x="57527" y="38333"/>
                  </a:cubicBezTo>
                  <a:cubicBezTo>
                    <a:pt x="51867" y="35884"/>
                    <a:pt x="46953" y="31562"/>
                    <a:pt x="41804" y="28018"/>
                  </a:cubicBezTo>
                  <a:cubicBezTo>
                    <a:pt x="39671" y="26550"/>
                    <a:pt x="37400" y="25180"/>
                    <a:pt x="34935" y="24466"/>
                  </a:cubicBezTo>
                  <a:cubicBezTo>
                    <a:pt x="34603" y="24361"/>
                    <a:pt x="34254" y="24280"/>
                    <a:pt x="33913" y="24207"/>
                  </a:cubicBezTo>
                  <a:cubicBezTo>
                    <a:pt x="31180" y="23655"/>
                    <a:pt x="28423" y="24028"/>
                    <a:pt x="26047" y="25480"/>
                  </a:cubicBezTo>
                  <a:cubicBezTo>
                    <a:pt x="23388" y="27102"/>
                    <a:pt x="21595" y="30005"/>
                    <a:pt x="20606" y="32851"/>
                  </a:cubicBezTo>
                  <a:cubicBezTo>
                    <a:pt x="19349" y="36492"/>
                    <a:pt x="18863" y="40279"/>
                    <a:pt x="18108" y="43815"/>
                  </a:cubicBezTo>
                  <a:cubicBezTo>
                    <a:pt x="17890" y="44893"/>
                    <a:pt x="17614" y="45956"/>
                    <a:pt x="17281" y="47002"/>
                  </a:cubicBezTo>
                  <a:cubicBezTo>
                    <a:pt x="16560" y="49297"/>
                    <a:pt x="15424" y="51437"/>
                    <a:pt x="13940" y="53327"/>
                  </a:cubicBezTo>
                  <a:cubicBezTo>
                    <a:pt x="10672" y="57446"/>
                    <a:pt x="5482" y="60260"/>
                    <a:pt x="1" y="60439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37" name="Google Shape;1589;p48"/>
            <p:cNvSpPr/>
            <p:nvPr/>
          </p:nvSpPr>
          <p:spPr>
            <a:xfrm>
              <a:off x="-1804680" y="-1155600"/>
              <a:ext cx="4803840" cy="3239640"/>
            </a:xfrm>
            <a:custGeom>
              <a:avLst/>
              <a:gdLst>
                <a:gd name="textAreaLeft" fmla="*/ 0 w 4803840"/>
                <a:gd name="textAreaRight" fmla="*/ 4804200 w 4803840"/>
                <a:gd name="textAreaTop" fmla="*/ 0 h 3239640"/>
                <a:gd name="textAreaBottom" fmla="*/ 3240000 h 3239640"/>
              </a:gdLst>
              <a:ahLst/>
              <a:rect l="textAreaLeft" t="textAreaTop" r="textAreaRight" b="textAreaBottom"/>
              <a:pathLst>
                <a:path fill="none" w="91326" h="61591">
                  <a:moveTo>
                    <a:pt x="91326" y="1"/>
                  </a:moveTo>
                  <a:cubicBezTo>
                    <a:pt x="88082" y="3131"/>
                    <a:pt x="80281" y="7567"/>
                    <a:pt x="75529" y="9862"/>
                  </a:cubicBezTo>
                  <a:cubicBezTo>
                    <a:pt x="75181" y="10032"/>
                    <a:pt x="74872" y="10194"/>
                    <a:pt x="74605" y="10340"/>
                  </a:cubicBezTo>
                  <a:cubicBezTo>
                    <a:pt x="72545" y="11443"/>
                    <a:pt x="70672" y="12805"/>
                    <a:pt x="69415" y="14573"/>
                  </a:cubicBezTo>
                  <a:cubicBezTo>
                    <a:pt x="69212" y="14849"/>
                    <a:pt x="69034" y="15141"/>
                    <a:pt x="68872" y="15441"/>
                  </a:cubicBezTo>
                  <a:cubicBezTo>
                    <a:pt x="68126" y="16836"/>
                    <a:pt x="67793" y="18393"/>
                    <a:pt x="67623" y="20039"/>
                  </a:cubicBezTo>
                  <a:cubicBezTo>
                    <a:pt x="67347" y="22723"/>
                    <a:pt x="67550" y="25431"/>
                    <a:pt x="68215" y="28051"/>
                  </a:cubicBezTo>
                  <a:cubicBezTo>
                    <a:pt x="68239" y="28140"/>
                    <a:pt x="68263" y="28229"/>
                    <a:pt x="68288" y="28326"/>
                  </a:cubicBezTo>
                  <a:cubicBezTo>
                    <a:pt x="68985" y="30856"/>
                    <a:pt x="70104" y="33484"/>
                    <a:pt x="69334" y="35990"/>
                  </a:cubicBezTo>
                  <a:cubicBezTo>
                    <a:pt x="68628" y="38325"/>
                    <a:pt x="66479" y="39833"/>
                    <a:pt x="64185" y="40377"/>
                  </a:cubicBezTo>
                  <a:cubicBezTo>
                    <a:pt x="63982" y="40425"/>
                    <a:pt x="63771" y="40474"/>
                    <a:pt x="63560" y="40506"/>
                  </a:cubicBezTo>
                  <a:cubicBezTo>
                    <a:pt x="60860" y="40960"/>
                    <a:pt x="58038" y="40255"/>
                    <a:pt x="55467" y="39144"/>
                  </a:cubicBezTo>
                  <a:cubicBezTo>
                    <a:pt x="49758" y="36679"/>
                    <a:pt x="44828" y="32316"/>
                    <a:pt x="39654" y="28740"/>
                  </a:cubicBezTo>
                  <a:cubicBezTo>
                    <a:pt x="37505" y="27256"/>
                    <a:pt x="35227" y="25877"/>
                    <a:pt x="32761" y="25115"/>
                  </a:cubicBezTo>
                  <a:cubicBezTo>
                    <a:pt x="32421" y="25010"/>
                    <a:pt x="32080" y="24920"/>
                    <a:pt x="31732" y="24847"/>
                  </a:cubicBezTo>
                  <a:cubicBezTo>
                    <a:pt x="28991" y="24239"/>
                    <a:pt x="26193" y="24523"/>
                    <a:pt x="23793" y="25967"/>
                  </a:cubicBezTo>
                  <a:cubicBezTo>
                    <a:pt x="21100" y="27580"/>
                    <a:pt x="19357" y="30556"/>
                    <a:pt x="18457" y="33459"/>
                  </a:cubicBezTo>
                  <a:cubicBezTo>
                    <a:pt x="17346" y="37076"/>
                    <a:pt x="17021" y="40798"/>
                    <a:pt x="16486" y="44285"/>
                  </a:cubicBezTo>
                  <a:cubicBezTo>
                    <a:pt x="16324" y="45356"/>
                    <a:pt x="16129" y="46410"/>
                    <a:pt x="15870" y="47432"/>
                  </a:cubicBezTo>
                  <a:cubicBezTo>
                    <a:pt x="15286" y="49759"/>
                    <a:pt x="14370" y="51884"/>
                    <a:pt x="13064" y="53797"/>
                  </a:cubicBezTo>
                  <a:cubicBezTo>
                    <a:pt x="10194" y="58014"/>
                    <a:pt x="5320" y="61087"/>
                    <a:pt x="0" y="61590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38" name="Google Shape;1590;p48"/>
            <p:cNvSpPr/>
            <p:nvPr/>
          </p:nvSpPr>
          <p:spPr>
            <a:xfrm>
              <a:off x="-1649880" y="-1139760"/>
              <a:ext cx="4665240" cy="3300120"/>
            </a:xfrm>
            <a:custGeom>
              <a:avLst/>
              <a:gdLst>
                <a:gd name="textAreaLeft" fmla="*/ 0 w 4665240"/>
                <a:gd name="textAreaRight" fmla="*/ 4665600 w 4665240"/>
                <a:gd name="textAreaTop" fmla="*/ 0 h 3300120"/>
                <a:gd name="textAreaBottom" fmla="*/ 3300480 h 3300120"/>
              </a:gdLst>
              <a:ahLst/>
              <a:rect l="textAreaLeft" t="textAreaTop" r="textAreaRight" b="textAreaBottom"/>
              <a:pathLst>
                <a:path fill="none" w="88692" h="62742">
                  <a:moveTo>
                    <a:pt x="88691" y="1"/>
                  </a:moveTo>
                  <a:cubicBezTo>
                    <a:pt x="85561" y="2920"/>
                    <a:pt x="77387" y="7510"/>
                    <a:pt x="72781" y="9862"/>
                  </a:cubicBezTo>
                  <a:cubicBezTo>
                    <a:pt x="72432" y="10040"/>
                    <a:pt x="72124" y="10210"/>
                    <a:pt x="71865" y="10364"/>
                  </a:cubicBezTo>
                  <a:cubicBezTo>
                    <a:pt x="69837" y="11540"/>
                    <a:pt x="68021" y="13008"/>
                    <a:pt x="66869" y="14857"/>
                  </a:cubicBezTo>
                  <a:cubicBezTo>
                    <a:pt x="66683" y="15141"/>
                    <a:pt x="66521" y="15449"/>
                    <a:pt x="66383" y="15757"/>
                  </a:cubicBezTo>
                  <a:cubicBezTo>
                    <a:pt x="65718" y="17201"/>
                    <a:pt x="65491" y="18790"/>
                    <a:pt x="65402" y="20444"/>
                  </a:cubicBezTo>
                  <a:cubicBezTo>
                    <a:pt x="65256" y="23145"/>
                    <a:pt x="65515" y="25853"/>
                    <a:pt x="66164" y="28480"/>
                  </a:cubicBezTo>
                  <a:cubicBezTo>
                    <a:pt x="66188" y="28578"/>
                    <a:pt x="66212" y="28667"/>
                    <a:pt x="66237" y="28764"/>
                  </a:cubicBezTo>
                  <a:cubicBezTo>
                    <a:pt x="66918" y="31311"/>
                    <a:pt x="67964" y="33954"/>
                    <a:pt x="67218" y="36476"/>
                  </a:cubicBezTo>
                  <a:cubicBezTo>
                    <a:pt x="66529" y="38844"/>
                    <a:pt x="64469" y="40458"/>
                    <a:pt x="62182" y="41090"/>
                  </a:cubicBezTo>
                  <a:cubicBezTo>
                    <a:pt x="61979" y="41139"/>
                    <a:pt x="61769" y="41196"/>
                    <a:pt x="61558" y="41236"/>
                  </a:cubicBezTo>
                  <a:cubicBezTo>
                    <a:pt x="58857" y="41771"/>
                    <a:pt x="55995" y="41066"/>
                    <a:pt x="53408" y="39955"/>
                  </a:cubicBezTo>
                  <a:cubicBezTo>
                    <a:pt x="47642" y="37474"/>
                    <a:pt x="42704" y="33070"/>
                    <a:pt x="37498" y="29454"/>
                  </a:cubicBezTo>
                  <a:cubicBezTo>
                    <a:pt x="35333" y="27953"/>
                    <a:pt x="33054" y="26567"/>
                    <a:pt x="30581" y="25764"/>
                  </a:cubicBezTo>
                  <a:cubicBezTo>
                    <a:pt x="30240" y="25658"/>
                    <a:pt x="29891" y="25561"/>
                    <a:pt x="29543" y="25472"/>
                  </a:cubicBezTo>
                  <a:cubicBezTo>
                    <a:pt x="26810" y="24815"/>
                    <a:pt x="23972" y="25018"/>
                    <a:pt x="21547" y="26453"/>
                  </a:cubicBezTo>
                  <a:cubicBezTo>
                    <a:pt x="18814" y="28059"/>
                    <a:pt x="17103" y="31100"/>
                    <a:pt x="16308" y="34051"/>
                  </a:cubicBezTo>
                  <a:cubicBezTo>
                    <a:pt x="15335" y="37644"/>
                    <a:pt x="15181" y="41309"/>
                    <a:pt x="14865" y="44756"/>
                  </a:cubicBezTo>
                  <a:cubicBezTo>
                    <a:pt x="14760" y="45810"/>
                    <a:pt x="14638" y="46856"/>
                    <a:pt x="14460" y="47870"/>
                  </a:cubicBezTo>
                  <a:cubicBezTo>
                    <a:pt x="14046" y="50181"/>
                    <a:pt x="13324" y="52313"/>
                    <a:pt x="12197" y="54268"/>
                  </a:cubicBezTo>
                  <a:cubicBezTo>
                    <a:pt x="9724" y="58590"/>
                    <a:pt x="5158" y="61923"/>
                    <a:pt x="1" y="62742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39" name="Google Shape;1591;p48"/>
            <p:cNvSpPr/>
            <p:nvPr/>
          </p:nvSpPr>
          <p:spPr>
            <a:xfrm>
              <a:off x="-1495080" y="-1123920"/>
              <a:ext cx="4527000" cy="3361320"/>
            </a:xfrm>
            <a:custGeom>
              <a:avLst/>
              <a:gdLst>
                <a:gd name="textAreaLeft" fmla="*/ 0 w 4527000"/>
                <a:gd name="textAreaRight" fmla="*/ 4527360 w 4527000"/>
                <a:gd name="textAreaTop" fmla="*/ 0 h 3361320"/>
                <a:gd name="textAreaBottom" fmla="*/ 3361680 h 3361320"/>
              </a:gdLst>
              <a:ahLst/>
              <a:rect l="textAreaLeft" t="textAreaTop" r="textAreaRight" b="textAreaBottom"/>
              <a:pathLst>
                <a:path fill="none" w="86064" h="63902">
                  <a:moveTo>
                    <a:pt x="86063" y="1"/>
                  </a:moveTo>
                  <a:cubicBezTo>
                    <a:pt x="83022" y="2709"/>
                    <a:pt x="74508" y="7470"/>
                    <a:pt x="70032" y="9862"/>
                  </a:cubicBezTo>
                  <a:cubicBezTo>
                    <a:pt x="69675" y="10048"/>
                    <a:pt x="69375" y="10235"/>
                    <a:pt x="69123" y="10389"/>
                  </a:cubicBezTo>
                  <a:cubicBezTo>
                    <a:pt x="67120" y="11638"/>
                    <a:pt x="65377" y="13211"/>
                    <a:pt x="64323" y="15141"/>
                  </a:cubicBezTo>
                  <a:cubicBezTo>
                    <a:pt x="64152" y="15441"/>
                    <a:pt x="64006" y="15749"/>
                    <a:pt x="63885" y="16073"/>
                  </a:cubicBezTo>
                  <a:cubicBezTo>
                    <a:pt x="63301" y="17574"/>
                    <a:pt x="63179" y="19179"/>
                    <a:pt x="63171" y="20850"/>
                  </a:cubicBezTo>
                  <a:cubicBezTo>
                    <a:pt x="63155" y="23566"/>
                    <a:pt x="63471" y="26275"/>
                    <a:pt x="64112" y="28918"/>
                  </a:cubicBezTo>
                  <a:cubicBezTo>
                    <a:pt x="64136" y="29008"/>
                    <a:pt x="64160" y="29105"/>
                    <a:pt x="64185" y="29194"/>
                  </a:cubicBezTo>
                  <a:cubicBezTo>
                    <a:pt x="64842" y="31765"/>
                    <a:pt x="65807" y="34425"/>
                    <a:pt x="65093" y="36971"/>
                  </a:cubicBezTo>
                  <a:cubicBezTo>
                    <a:pt x="64436" y="39355"/>
                    <a:pt x="62449" y="41082"/>
                    <a:pt x="60171" y="41796"/>
                  </a:cubicBezTo>
                  <a:cubicBezTo>
                    <a:pt x="59968" y="41861"/>
                    <a:pt x="59765" y="41909"/>
                    <a:pt x="59546" y="41966"/>
                  </a:cubicBezTo>
                  <a:cubicBezTo>
                    <a:pt x="56846" y="42582"/>
                    <a:pt x="53951" y="41885"/>
                    <a:pt x="51340" y="40766"/>
                  </a:cubicBezTo>
                  <a:cubicBezTo>
                    <a:pt x="45526" y="38268"/>
                    <a:pt x="40579" y="33824"/>
                    <a:pt x="35349" y="30175"/>
                  </a:cubicBezTo>
                  <a:cubicBezTo>
                    <a:pt x="33167" y="28659"/>
                    <a:pt x="30888" y="27256"/>
                    <a:pt x="28399" y="26421"/>
                  </a:cubicBezTo>
                  <a:cubicBezTo>
                    <a:pt x="28058" y="26307"/>
                    <a:pt x="27718" y="26202"/>
                    <a:pt x="27361" y="26113"/>
                  </a:cubicBezTo>
                  <a:cubicBezTo>
                    <a:pt x="24612" y="25399"/>
                    <a:pt x="21741" y="25521"/>
                    <a:pt x="19292" y="26940"/>
                  </a:cubicBezTo>
                  <a:cubicBezTo>
                    <a:pt x="16527" y="28537"/>
                    <a:pt x="14857" y="31651"/>
                    <a:pt x="14151" y="34660"/>
                  </a:cubicBezTo>
                  <a:cubicBezTo>
                    <a:pt x="13316" y="38228"/>
                    <a:pt x="13340" y="41836"/>
                    <a:pt x="13243" y="45234"/>
                  </a:cubicBezTo>
                  <a:cubicBezTo>
                    <a:pt x="13210" y="46272"/>
                    <a:pt x="13154" y="47302"/>
                    <a:pt x="13040" y="48307"/>
                  </a:cubicBezTo>
                  <a:cubicBezTo>
                    <a:pt x="12797" y="50602"/>
                    <a:pt x="12270" y="52743"/>
                    <a:pt x="11321" y="54746"/>
                  </a:cubicBezTo>
                  <a:cubicBezTo>
                    <a:pt x="9237" y="59166"/>
                    <a:pt x="4996" y="62758"/>
                    <a:pt x="1" y="63901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40" name="Google Shape;1592;p48"/>
            <p:cNvSpPr/>
            <p:nvPr/>
          </p:nvSpPr>
          <p:spPr>
            <a:xfrm>
              <a:off x="-1340640" y="-1108080"/>
              <a:ext cx="4388760" cy="3422160"/>
            </a:xfrm>
            <a:custGeom>
              <a:avLst/>
              <a:gdLst>
                <a:gd name="textAreaLeft" fmla="*/ 0 w 4388760"/>
                <a:gd name="textAreaRight" fmla="*/ 4389120 w 4388760"/>
                <a:gd name="textAreaTop" fmla="*/ 0 h 3422160"/>
                <a:gd name="textAreaBottom" fmla="*/ 3422520 h 3422160"/>
              </a:gdLst>
              <a:ahLst/>
              <a:rect l="textAreaLeft" t="textAreaTop" r="textAreaRight" b="textAreaBottom"/>
              <a:pathLst>
                <a:path fill="none" w="83436" h="65062">
                  <a:moveTo>
                    <a:pt x="83436" y="1"/>
                  </a:moveTo>
                  <a:cubicBezTo>
                    <a:pt x="80500" y="2507"/>
                    <a:pt x="71620" y="7421"/>
                    <a:pt x="67290" y="9862"/>
                  </a:cubicBezTo>
                  <a:cubicBezTo>
                    <a:pt x="66933" y="10064"/>
                    <a:pt x="66633" y="10251"/>
                    <a:pt x="66390" y="10413"/>
                  </a:cubicBezTo>
                  <a:cubicBezTo>
                    <a:pt x="64419" y="11735"/>
                    <a:pt x="62725" y="13422"/>
                    <a:pt x="61776" y="15425"/>
                  </a:cubicBezTo>
                  <a:cubicBezTo>
                    <a:pt x="61630" y="15733"/>
                    <a:pt x="61508" y="16057"/>
                    <a:pt x="61403" y="16390"/>
                  </a:cubicBezTo>
                  <a:cubicBezTo>
                    <a:pt x="60900" y="17939"/>
                    <a:pt x="60884" y="19568"/>
                    <a:pt x="60957" y="21247"/>
                  </a:cubicBezTo>
                  <a:cubicBezTo>
                    <a:pt x="61062" y="23980"/>
                    <a:pt x="61435" y="26696"/>
                    <a:pt x="62068" y="29356"/>
                  </a:cubicBezTo>
                  <a:cubicBezTo>
                    <a:pt x="62092" y="29445"/>
                    <a:pt x="62108" y="29543"/>
                    <a:pt x="62133" y="29632"/>
                  </a:cubicBezTo>
                  <a:cubicBezTo>
                    <a:pt x="62781" y="32219"/>
                    <a:pt x="63657" y="34895"/>
                    <a:pt x="62984" y="37457"/>
                  </a:cubicBezTo>
                  <a:cubicBezTo>
                    <a:pt x="62352" y="39866"/>
                    <a:pt x="60446" y="41707"/>
                    <a:pt x="58175" y="42501"/>
                  </a:cubicBezTo>
                  <a:cubicBezTo>
                    <a:pt x="57973" y="42574"/>
                    <a:pt x="57762" y="42639"/>
                    <a:pt x="57551" y="42696"/>
                  </a:cubicBezTo>
                  <a:cubicBezTo>
                    <a:pt x="54851" y="43401"/>
                    <a:pt x="51907" y="42696"/>
                    <a:pt x="49288" y="41577"/>
                  </a:cubicBezTo>
                  <a:cubicBezTo>
                    <a:pt x="43425" y="39063"/>
                    <a:pt x="38470" y="34587"/>
                    <a:pt x="33199" y="30897"/>
                  </a:cubicBezTo>
                  <a:cubicBezTo>
                    <a:pt x="31010" y="29364"/>
                    <a:pt x="28715" y="27953"/>
                    <a:pt x="26225" y="27078"/>
                  </a:cubicBezTo>
                  <a:cubicBezTo>
                    <a:pt x="25885" y="26956"/>
                    <a:pt x="25544" y="26842"/>
                    <a:pt x="25187" y="26745"/>
                  </a:cubicBezTo>
                  <a:cubicBezTo>
                    <a:pt x="22438" y="25983"/>
                    <a:pt x="19519" y="26023"/>
                    <a:pt x="17054" y="27434"/>
                  </a:cubicBezTo>
                  <a:cubicBezTo>
                    <a:pt x="14256" y="29016"/>
                    <a:pt x="12618" y="32203"/>
                    <a:pt x="12010" y="35268"/>
                  </a:cubicBezTo>
                  <a:cubicBezTo>
                    <a:pt x="11312" y="38795"/>
                    <a:pt x="11515" y="42355"/>
                    <a:pt x="11621" y="45704"/>
                  </a:cubicBezTo>
                  <a:cubicBezTo>
                    <a:pt x="11653" y="46734"/>
                    <a:pt x="11669" y="47748"/>
                    <a:pt x="11637" y="48745"/>
                  </a:cubicBezTo>
                  <a:cubicBezTo>
                    <a:pt x="11556" y="51016"/>
                    <a:pt x="11223" y="53165"/>
                    <a:pt x="10461" y="55217"/>
                  </a:cubicBezTo>
                  <a:cubicBezTo>
                    <a:pt x="8774" y="59733"/>
                    <a:pt x="4849" y="63585"/>
                    <a:pt x="0" y="65061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41" name="Google Shape;1593;p48"/>
            <p:cNvSpPr/>
            <p:nvPr/>
          </p:nvSpPr>
          <p:spPr>
            <a:xfrm>
              <a:off x="-1185840" y="-1092240"/>
              <a:ext cx="4250160" cy="3482280"/>
            </a:xfrm>
            <a:custGeom>
              <a:avLst/>
              <a:gdLst>
                <a:gd name="textAreaLeft" fmla="*/ 0 w 4250160"/>
                <a:gd name="textAreaRight" fmla="*/ 4250520 w 4250160"/>
                <a:gd name="textAreaTop" fmla="*/ 0 h 3482280"/>
                <a:gd name="textAreaBottom" fmla="*/ 3482640 h 3482280"/>
              </a:gdLst>
              <a:ahLst/>
              <a:rect l="textAreaLeft" t="textAreaTop" r="textAreaRight" b="textAreaBottom"/>
              <a:pathLst>
                <a:path fill="none" w="80801" h="66204">
                  <a:moveTo>
                    <a:pt x="80801" y="0"/>
                  </a:moveTo>
                  <a:cubicBezTo>
                    <a:pt x="77971" y="2295"/>
                    <a:pt x="68742" y="7379"/>
                    <a:pt x="64542" y="9861"/>
                  </a:cubicBezTo>
                  <a:cubicBezTo>
                    <a:pt x="64185" y="10072"/>
                    <a:pt x="63885" y="10266"/>
                    <a:pt x="63650" y="10437"/>
                  </a:cubicBezTo>
                  <a:cubicBezTo>
                    <a:pt x="61712" y="11839"/>
                    <a:pt x="60082" y="13623"/>
                    <a:pt x="59238" y="15708"/>
                  </a:cubicBezTo>
                  <a:cubicBezTo>
                    <a:pt x="59100" y="16040"/>
                    <a:pt x="58987" y="16372"/>
                    <a:pt x="58906" y="16713"/>
                  </a:cubicBezTo>
                  <a:cubicBezTo>
                    <a:pt x="58492" y="18311"/>
                    <a:pt x="58582" y="19965"/>
                    <a:pt x="58727" y="21660"/>
                  </a:cubicBezTo>
                  <a:cubicBezTo>
                    <a:pt x="58963" y="24392"/>
                    <a:pt x="59392" y="27117"/>
                    <a:pt x="60017" y="29793"/>
                  </a:cubicBezTo>
                  <a:lnTo>
                    <a:pt x="60082" y="30077"/>
                  </a:lnTo>
                  <a:cubicBezTo>
                    <a:pt x="60714" y="32680"/>
                    <a:pt x="61509" y="35364"/>
                    <a:pt x="60860" y="37951"/>
                  </a:cubicBezTo>
                  <a:cubicBezTo>
                    <a:pt x="60252" y="40384"/>
                    <a:pt x="58427" y="42338"/>
                    <a:pt x="56165" y="43214"/>
                  </a:cubicBezTo>
                  <a:cubicBezTo>
                    <a:pt x="55962" y="43295"/>
                    <a:pt x="55751" y="43360"/>
                    <a:pt x="55541" y="43425"/>
                  </a:cubicBezTo>
                  <a:cubicBezTo>
                    <a:pt x="52840" y="44211"/>
                    <a:pt x="49864" y="43514"/>
                    <a:pt x="47221" y="42387"/>
                  </a:cubicBezTo>
                  <a:cubicBezTo>
                    <a:pt x="41301" y="39849"/>
                    <a:pt x="36346" y="35332"/>
                    <a:pt x="31043" y="31610"/>
                  </a:cubicBezTo>
                  <a:cubicBezTo>
                    <a:pt x="28845" y="30061"/>
                    <a:pt x="26542" y="28642"/>
                    <a:pt x="24053" y="27717"/>
                  </a:cubicBezTo>
                  <a:cubicBezTo>
                    <a:pt x="23712" y="27596"/>
                    <a:pt x="23363" y="27474"/>
                    <a:pt x="23006" y="27369"/>
                  </a:cubicBezTo>
                  <a:cubicBezTo>
                    <a:pt x="20249" y="26558"/>
                    <a:pt x="17298" y="26517"/>
                    <a:pt x="14800" y="27912"/>
                  </a:cubicBezTo>
                  <a:cubicBezTo>
                    <a:pt x="11970" y="29493"/>
                    <a:pt x="10364" y="32745"/>
                    <a:pt x="9861" y="35859"/>
                  </a:cubicBezTo>
                  <a:cubicBezTo>
                    <a:pt x="9294" y="39362"/>
                    <a:pt x="9675" y="42865"/>
                    <a:pt x="9999" y="46174"/>
                  </a:cubicBezTo>
                  <a:cubicBezTo>
                    <a:pt x="10097" y="47187"/>
                    <a:pt x="10178" y="48185"/>
                    <a:pt x="10218" y="49174"/>
                  </a:cubicBezTo>
                  <a:cubicBezTo>
                    <a:pt x="10316" y="51429"/>
                    <a:pt x="10170" y="53586"/>
                    <a:pt x="9586" y="55686"/>
                  </a:cubicBezTo>
                  <a:cubicBezTo>
                    <a:pt x="8296" y="60308"/>
                    <a:pt x="4680" y="64411"/>
                    <a:pt x="1" y="66204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42" name="Google Shape;1594;p48"/>
            <p:cNvSpPr/>
            <p:nvPr/>
          </p:nvSpPr>
          <p:spPr>
            <a:xfrm>
              <a:off x="-1031040" y="-1076400"/>
              <a:ext cx="4111560" cy="3542760"/>
            </a:xfrm>
            <a:custGeom>
              <a:avLst/>
              <a:gdLst>
                <a:gd name="textAreaLeft" fmla="*/ 0 w 4111560"/>
                <a:gd name="textAreaRight" fmla="*/ 4111920 w 4111560"/>
                <a:gd name="textAreaTop" fmla="*/ 0 h 3542760"/>
                <a:gd name="textAreaBottom" fmla="*/ 3543120 h 3542760"/>
              </a:gdLst>
              <a:ahLst/>
              <a:rect l="textAreaLeft" t="textAreaTop" r="textAreaRight" b="textAreaBottom"/>
              <a:pathLst>
                <a:path fill="none" w="78165" h="67356">
                  <a:moveTo>
                    <a:pt x="78165" y="0"/>
                  </a:moveTo>
                  <a:cubicBezTo>
                    <a:pt x="75440" y="2084"/>
                    <a:pt x="65855" y="7347"/>
                    <a:pt x="61800" y="9861"/>
                  </a:cubicBezTo>
                  <a:cubicBezTo>
                    <a:pt x="61492" y="10047"/>
                    <a:pt x="61200" y="10250"/>
                    <a:pt x="60917" y="10461"/>
                  </a:cubicBezTo>
                  <a:cubicBezTo>
                    <a:pt x="59003" y="11937"/>
                    <a:pt x="57430" y="13834"/>
                    <a:pt x="56692" y="15991"/>
                  </a:cubicBezTo>
                  <a:cubicBezTo>
                    <a:pt x="56578" y="16324"/>
                    <a:pt x="56481" y="16673"/>
                    <a:pt x="56416" y="17029"/>
                  </a:cubicBezTo>
                  <a:cubicBezTo>
                    <a:pt x="56092" y="18667"/>
                    <a:pt x="56278" y="20346"/>
                    <a:pt x="56513" y="22057"/>
                  </a:cubicBezTo>
                  <a:cubicBezTo>
                    <a:pt x="56870" y="24709"/>
                    <a:pt x="57340" y="27490"/>
                    <a:pt x="57973" y="30223"/>
                  </a:cubicBezTo>
                  <a:cubicBezTo>
                    <a:pt x="57989" y="30320"/>
                    <a:pt x="58013" y="30410"/>
                    <a:pt x="58038" y="30507"/>
                  </a:cubicBezTo>
                  <a:cubicBezTo>
                    <a:pt x="58654" y="33126"/>
                    <a:pt x="59368" y="35835"/>
                    <a:pt x="58743" y="38438"/>
                  </a:cubicBezTo>
                  <a:cubicBezTo>
                    <a:pt x="58168" y="40903"/>
                    <a:pt x="56424" y="42963"/>
                    <a:pt x="54162" y="43911"/>
                  </a:cubicBezTo>
                  <a:cubicBezTo>
                    <a:pt x="53959" y="44001"/>
                    <a:pt x="53756" y="44074"/>
                    <a:pt x="53545" y="44147"/>
                  </a:cubicBezTo>
                  <a:cubicBezTo>
                    <a:pt x="50845" y="45014"/>
                    <a:pt x="47828" y="44317"/>
                    <a:pt x="45169" y="43182"/>
                  </a:cubicBezTo>
                  <a:cubicBezTo>
                    <a:pt x="39192" y="40643"/>
                    <a:pt x="34229" y="36086"/>
                    <a:pt x="28893" y="32323"/>
                  </a:cubicBezTo>
                  <a:cubicBezTo>
                    <a:pt x="26680" y="30766"/>
                    <a:pt x="24368" y="29331"/>
                    <a:pt x="21863" y="28374"/>
                  </a:cubicBezTo>
                  <a:cubicBezTo>
                    <a:pt x="21522" y="28236"/>
                    <a:pt x="21173" y="28115"/>
                    <a:pt x="20825" y="28009"/>
                  </a:cubicBezTo>
                  <a:cubicBezTo>
                    <a:pt x="18051" y="27150"/>
                    <a:pt x="15067" y="27012"/>
                    <a:pt x="12545" y="28398"/>
                  </a:cubicBezTo>
                  <a:cubicBezTo>
                    <a:pt x="9683" y="29972"/>
                    <a:pt x="8101" y="33296"/>
                    <a:pt x="7704" y="36459"/>
                  </a:cubicBezTo>
                  <a:cubicBezTo>
                    <a:pt x="7266" y="39938"/>
                    <a:pt x="7834" y="43384"/>
                    <a:pt x="8369" y="46644"/>
                  </a:cubicBezTo>
                  <a:cubicBezTo>
                    <a:pt x="8531" y="47642"/>
                    <a:pt x="8685" y="48631"/>
                    <a:pt x="8807" y="49612"/>
                  </a:cubicBezTo>
                  <a:cubicBezTo>
                    <a:pt x="9066" y="51850"/>
                    <a:pt x="9115" y="54015"/>
                    <a:pt x="8710" y="56156"/>
                  </a:cubicBezTo>
                  <a:cubicBezTo>
                    <a:pt x="7818" y="60876"/>
                    <a:pt x="4525" y="65247"/>
                    <a:pt x="0" y="67355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43" name="Google Shape;1595;p48"/>
            <p:cNvSpPr/>
            <p:nvPr/>
          </p:nvSpPr>
          <p:spPr>
            <a:xfrm>
              <a:off x="-876600" y="-1060920"/>
              <a:ext cx="3973680" cy="3603960"/>
            </a:xfrm>
            <a:custGeom>
              <a:avLst/>
              <a:gdLst>
                <a:gd name="textAreaLeft" fmla="*/ 0 w 3973680"/>
                <a:gd name="textAreaRight" fmla="*/ 3974040 w 3973680"/>
                <a:gd name="textAreaTop" fmla="*/ 0 h 3603960"/>
                <a:gd name="textAreaBottom" fmla="*/ 3604320 h 3603960"/>
              </a:gdLst>
              <a:ahLst/>
              <a:rect l="textAreaLeft" t="textAreaTop" r="textAreaRight" b="textAreaBottom"/>
              <a:pathLst>
                <a:path fill="none" w="75547" h="68515">
                  <a:moveTo>
                    <a:pt x="75546" y="0"/>
                  </a:moveTo>
                  <a:cubicBezTo>
                    <a:pt x="72919" y="1873"/>
                    <a:pt x="62985" y="7306"/>
                    <a:pt x="59052" y="9861"/>
                  </a:cubicBezTo>
                  <a:cubicBezTo>
                    <a:pt x="58752" y="10056"/>
                    <a:pt x="58460" y="10266"/>
                    <a:pt x="58176" y="10493"/>
                  </a:cubicBezTo>
                  <a:cubicBezTo>
                    <a:pt x="56303" y="12042"/>
                    <a:pt x="54787" y="14037"/>
                    <a:pt x="54154" y="16267"/>
                  </a:cubicBezTo>
                  <a:cubicBezTo>
                    <a:pt x="54049" y="16616"/>
                    <a:pt x="53976" y="16981"/>
                    <a:pt x="53919" y="17338"/>
                  </a:cubicBezTo>
                  <a:cubicBezTo>
                    <a:pt x="53684" y="19032"/>
                    <a:pt x="53976" y="20735"/>
                    <a:pt x="54284" y="22454"/>
                  </a:cubicBezTo>
                  <a:cubicBezTo>
                    <a:pt x="54770" y="25122"/>
                    <a:pt x="55297" y="27904"/>
                    <a:pt x="55914" y="30653"/>
                  </a:cubicBezTo>
                  <a:lnTo>
                    <a:pt x="55979" y="30937"/>
                  </a:lnTo>
                  <a:cubicBezTo>
                    <a:pt x="56579" y="33572"/>
                    <a:pt x="57211" y="36297"/>
                    <a:pt x="56627" y="38924"/>
                  </a:cubicBezTo>
                  <a:cubicBezTo>
                    <a:pt x="56068" y="41406"/>
                    <a:pt x="54414" y="43579"/>
                    <a:pt x="52159" y="44617"/>
                  </a:cubicBezTo>
                  <a:cubicBezTo>
                    <a:pt x="51956" y="44714"/>
                    <a:pt x="51754" y="44795"/>
                    <a:pt x="51543" y="44868"/>
                  </a:cubicBezTo>
                  <a:cubicBezTo>
                    <a:pt x="48834" y="45825"/>
                    <a:pt x="45777" y="45128"/>
                    <a:pt x="43109" y="43993"/>
                  </a:cubicBezTo>
                  <a:cubicBezTo>
                    <a:pt x="37084" y="41438"/>
                    <a:pt x="32113" y="36832"/>
                    <a:pt x="26745" y="33037"/>
                  </a:cubicBezTo>
                  <a:cubicBezTo>
                    <a:pt x="24523" y="31472"/>
                    <a:pt x="22204" y="30028"/>
                    <a:pt x="19698" y="29023"/>
                  </a:cubicBezTo>
                  <a:cubicBezTo>
                    <a:pt x="19349" y="28885"/>
                    <a:pt x="19001" y="28755"/>
                    <a:pt x="18644" y="28642"/>
                  </a:cubicBezTo>
                  <a:cubicBezTo>
                    <a:pt x="15879" y="27725"/>
                    <a:pt x="12846" y="27507"/>
                    <a:pt x="10300" y="28885"/>
                  </a:cubicBezTo>
                  <a:cubicBezTo>
                    <a:pt x="7405" y="30450"/>
                    <a:pt x="5848" y="33840"/>
                    <a:pt x="5564" y="37059"/>
                  </a:cubicBezTo>
                  <a:cubicBezTo>
                    <a:pt x="5248" y="40506"/>
                    <a:pt x="6002" y="43903"/>
                    <a:pt x="6756" y="47115"/>
                  </a:cubicBezTo>
                  <a:cubicBezTo>
                    <a:pt x="6983" y="48096"/>
                    <a:pt x="7210" y="49077"/>
                    <a:pt x="7396" y="50050"/>
                  </a:cubicBezTo>
                  <a:cubicBezTo>
                    <a:pt x="7826" y="52264"/>
                    <a:pt x="8070" y="54437"/>
                    <a:pt x="7842" y="56627"/>
                  </a:cubicBezTo>
                  <a:cubicBezTo>
                    <a:pt x="7348" y="61452"/>
                    <a:pt x="4372" y="66074"/>
                    <a:pt x="1" y="68515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44" name="Google Shape;1596;p48"/>
            <p:cNvSpPr/>
            <p:nvPr/>
          </p:nvSpPr>
          <p:spPr>
            <a:xfrm>
              <a:off x="-721800" y="-1045080"/>
              <a:ext cx="3835080" cy="3664440"/>
            </a:xfrm>
            <a:custGeom>
              <a:avLst/>
              <a:gdLst>
                <a:gd name="textAreaLeft" fmla="*/ 0 w 3835080"/>
                <a:gd name="textAreaRight" fmla="*/ 3835440 w 3835080"/>
                <a:gd name="textAreaTop" fmla="*/ 0 h 3664440"/>
                <a:gd name="textAreaBottom" fmla="*/ 3664800 h 3664440"/>
              </a:gdLst>
              <a:ahLst/>
              <a:rect l="textAreaLeft" t="textAreaTop" r="textAreaRight" b="textAreaBottom"/>
              <a:pathLst>
                <a:path fill="none" w="72911" h="69667">
                  <a:moveTo>
                    <a:pt x="72910" y="0"/>
                  </a:moveTo>
                  <a:cubicBezTo>
                    <a:pt x="70388" y="1671"/>
                    <a:pt x="60106" y="7274"/>
                    <a:pt x="56303" y="9861"/>
                  </a:cubicBezTo>
                  <a:cubicBezTo>
                    <a:pt x="56003" y="10064"/>
                    <a:pt x="55711" y="10283"/>
                    <a:pt x="55435" y="10518"/>
                  </a:cubicBezTo>
                  <a:cubicBezTo>
                    <a:pt x="53594" y="12148"/>
                    <a:pt x="52134" y="14240"/>
                    <a:pt x="51607" y="16559"/>
                  </a:cubicBezTo>
                  <a:cubicBezTo>
                    <a:pt x="51518" y="16924"/>
                    <a:pt x="51461" y="17289"/>
                    <a:pt x="51429" y="17662"/>
                  </a:cubicBezTo>
                  <a:cubicBezTo>
                    <a:pt x="51275" y="19405"/>
                    <a:pt x="51672" y="21133"/>
                    <a:pt x="52062" y="22860"/>
                  </a:cubicBezTo>
                  <a:cubicBezTo>
                    <a:pt x="52670" y="25552"/>
                    <a:pt x="53262" y="28326"/>
                    <a:pt x="53862" y="31091"/>
                  </a:cubicBezTo>
                  <a:cubicBezTo>
                    <a:pt x="53886" y="31188"/>
                    <a:pt x="53902" y="31285"/>
                    <a:pt x="53927" y="31383"/>
                  </a:cubicBezTo>
                  <a:cubicBezTo>
                    <a:pt x="54510" y="34034"/>
                    <a:pt x="55062" y="36767"/>
                    <a:pt x="54502" y="39419"/>
                  </a:cubicBezTo>
                  <a:cubicBezTo>
                    <a:pt x="53975" y="41933"/>
                    <a:pt x="52402" y="44212"/>
                    <a:pt x="50156" y="45331"/>
                  </a:cubicBezTo>
                  <a:cubicBezTo>
                    <a:pt x="49953" y="45436"/>
                    <a:pt x="49750" y="45525"/>
                    <a:pt x="49531" y="45606"/>
                  </a:cubicBezTo>
                  <a:cubicBezTo>
                    <a:pt x="46831" y="46644"/>
                    <a:pt x="43733" y="45947"/>
                    <a:pt x="41041" y="44812"/>
                  </a:cubicBezTo>
                  <a:cubicBezTo>
                    <a:pt x="34967" y="42233"/>
                    <a:pt x="29988" y="37594"/>
                    <a:pt x="24596" y="33759"/>
                  </a:cubicBezTo>
                  <a:cubicBezTo>
                    <a:pt x="22366" y="32169"/>
                    <a:pt x="20038" y="30718"/>
                    <a:pt x="17516" y="29672"/>
                  </a:cubicBezTo>
                  <a:cubicBezTo>
                    <a:pt x="17168" y="29526"/>
                    <a:pt x="16819" y="29396"/>
                    <a:pt x="16462" y="29274"/>
                  </a:cubicBezTo>
                  <a:cubicBezTo>
                    <a:pt x="13689" y="28309"/>
                    <a:pt x="10624" y="28009"/>
                    <a:pt x="8053" y="29372"/>
                  </a:cubicBezTo>
                  <a:cubicBezTo>
                    <a:pt x="5109" y="30929"/>
                    <a:pt x="3593" y="34391"/>
                    <a:pt x="3406" y="37659"/>
                  </a:cubicBezTo>
                  <a:cubicBezTo>
                    <a:pt x="3220" y="41089"/>
                    <a:pt x="4161" y="44422"/>
                    <a:pt x="5134" y="47585"/>
                  </a:cubicBezTo>
                  <a:cubicBezTo>
                    <a:pt x="5426" y="48550"/>
                    <a:pt x="5726" y="49515"/>
                    <a:pt x="5985" y="50480"/>
                  </a:cubicBezTo>
                  <a:cubicBezTo>
                    <a:pt x="6585" y="52678"/>
                    <a:pt x="7023" y="54867"/>
                    <a:pt x="6974" y="57097"/>
                  </a:cubicBezTo>
                  <a:cubicBezTo>
                    <a:pt x="6877" y="62019"/>
                    <a:pt x="4209" y="66909"/>
                    <a:pt x="1" y="69666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45" name="Google Shape;1597;p48"/>
            <p:cNvSpPr/>
            <p:nvPr/>
          </p:nvSpPr>
          <p:spPr>
            <a:xfrm>
              <a:off x="-566640" y="-1029240"/>
              <a:ext cx="3696480" cy="3724920"/>
            </a:xfrm>
            <a:custGeom>
              <a:avLst/>
              <a:gdLst>
                <a:gd name="textAreaLeft" fmla="*/ 0 w 3696480"/>
                <a:gd name="textAreaRight" fmla="*/ 3696840 w 3696480"/>
                <a:gd name="textAreaTop" fmla="*/ 0 h 3724920"/>
                <a:gd name="textAreaBottom" fmla="*/ 3725280 h 3724920"/>
              </a:gdLst>
              <a:ahLst/>
              <a:rect l="textAreaLeft" t="textAreaTop" r="textAreaRight" b="textAreaBottom"/>
              <a:pathLst>
                <a:path fill="none" w="70275" h="70818">
                  <a:moveTo>
                    <a:pt x="70274" y="0"/>
                  </a:moveTo>
                  <a:cubicBezTo>
                    <a:pt x="67850" y="1460"/>
                    <a:pt x="57227" y="7242"/>
                    <a:pt x="53553" y="9861"/>
                  </a:cubicBezTo>
                  <a:cubicBezTo>
                    <a:pt x="53253" y="10072"/>
                    <a:pt x="52961" y="10299"/>
                    <a:pt x="52694" y="10542"/>
                  </a:cubicBezTo>
                  <a:cubicBezTo>
                    <a:pt x="50893" y="12245"/>
                    <a:pt x="49482" y="14451"/>
                    <a:pt x="49061" y="16835"/>
                  </a:cubicBezTo>
                  <a:cubicBezTo>
                    <a:pt x="48988" y="17216"/>
                    <a:pt x="48947" y="17597"/>
                    <a:pt x="48931" y="17978"/>
                  </a:cubicBezTo>
                  <a:cubicBezTo>
                    <a:pt x="48858" y="19770"/>
                    <a:pt x="49369" y="21522"/>
                    <a:pt x="49831" y="23265"/>
                  </a:cubicBezTo>
                  <a:cubicBezTo>
                    <a:pt x="50561" y="25974"/>
                    <a:pt x="51218" y="28747"/>
                    <a:pt x="51810" y="31529"/>
                  </a:cubicBezTo>
                  <a:lnTo>
                    <a:pt x="51875" y="31813"/>
                  </a:lnTo>
                  <a:cubicBezTo>
                    <a:pt x="52434" y="34489"/>
                    <a:pt x="52913" y="37238"/>
                    <a:pt x="52377" y="39914"/>
                  </a:cubicBezTo>
                  <a:cubicBezTo>
                    <a:pt x="51875" y="42444"/>
                    <a:pt x="50383" y="44836"/>
                    <a:pt x="48144" y="46036"/>
                  </a:cubicBezTo>
                  <a:cubicBezTo>
                    <a:pt x="47942" y="46150"/>
                    <a:pt x="47731" y="46247"/>
                    <a:pt x="47520" y="46336"/>
                  </a:cubicBezTo>
                  <a:cubicBezTo>
                    <a:pt x="44820" y="47455"/>
                    <a:pt x="41681" y="46758"/>
                    <a:pt x="38973" y="45614"/>
                  </a:cubicBezTo>
                  <a:cubicBezTo>
                    <a:pt x="32850" y="43028"/>
                    <a:pt x="27863" y="38349"/>
                    <a:pt x="22438" y="34472"/>
                  </a:cubicBezTo>
                  <a:cubicBezTo>
                    <a:pt x="20192" y="32875"/>
                    <a:pt x="17857" y="31407"/>
                    <a:pt x="15335" y="30320"/>
                  </a:cubicBezTo>
                  <a:cubicBezTo>
                    <a:pt x="14986" y="30175"/>
                    <a:pt x="14637" y="30029"/>
                    <a:pt x="14280" y="29899"/>
                  </a:cubicBezTo>
                  <a:cubicBezTo>
                    <a:pt x="11499" y="28885"/>
                    <a:pt x="8393" y="28504"/>
                    <a:pt x="5798" y="29858"/>
                  </a:cubicBezTo>
                  <a:cubicBezTo>
                    <a:pt x="2830" y="31407"/>
                    <a:pt x="1322" y="34943"/>
                    <a:pt x="1257" y="38268"/>
                  </a:cubicBezTo>
                  <a:cubicBezTo>
                    <a:pt x="1192" y="41665"/>
                    <a:pt x="2327" y="44933"/>
                    <a:pt x="3503" y="48055"/>
                  </a:cubicBezTo>
                  <a:cubicBezTo>
                    <a:pt x="3860" y="49004"/>
                    <a:pt x="4233" y="49961"/>
                    <a:pt x="4566" y="50918"/>
                  </a:cubicBezTo>
                  <a:cubicBezTo>
                    <a:pt x="5336" y="53091"/>
                    <a:pt x="5969" y="55289"/>
                    <a:pt x="6098" y="57567"/>
                  </a:cubicBezTo>
                  <a:cubicBezTo>
                    <a:pt x="6390" y="62587"/>
                    <a:pt x="4047" y="67736"/>
                    <a:pt x="0" y="70818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46" name="Google Shape;1598;p48"/>
            <p:cNvSpPr/>
            <p:nvPr/>
          </p:nvSpPr>
          <p:spPr>
            <a:xfrm>
              <a:off x="-461880" y="-1013400"/>
              <a:ext cx="3607560" cy="3786120"/>
            </a:xfrm>
            <a:custGeom>
              <a:avLst/>
              <a:gdLst>
                <a:gd name="textAreaLeft" fmla="*/ 0 w 3607560"/>
                <a:gd name="textAreaRight" fmla="*/ 3607920 w 3607560"/>
                <a:gd name="textAreaTop" fmla="*/ 0 h 3786120"/>
                <a:gd name="textAreaBottom" fmla="*/ 3786480 h 3786120"/>
              </a:gdLst>
              <a:ahLst/>
              <a:rect l="textAreaLeft" t="textAreaTop" r="textAreaRight" b="textAreaBottom"/>
              <a:pathLst>
                <a:path fill="none" w="68589" h="71978">
                  <a:moveTo>
                    <a:pt x="68589" y="0"/>
                  </a:moveTo>
                  <a:cubicBezTo>
                    <a:pt x="66034" y="1379"/>
                    <a:pt x="52946" y="8499"/>
                    <a:pt x="50902" y="10567"/>
                  </a:cubicBezTo>
                  <a:cubicBezTo>
                    <a:pt x="48867" y="12634"/>
                    <a:pt x="47367" y="15391"/>
                    <a:pt x="47391" y="18303"/>
                  </a:cubicBezTo>
                  <a:cubicBezTo>
                    <a:pt x="47399" y="20135"/>
                    <a:pt x="48016" y="21911"/>
                    <a:pt x="48559" y="23663"/>
                  </a:cubicBezTo>
                  <a:cubicBezTo>
                    <a:pt x="49410" y="26396"/>
                    <a:pt x="50124" y="29161"/>
                    <a:pt x="50708" y="31967"/>
                  </a:cubicBezTo>
                  <a:cubicBezTo>
                    <a:pt x="51284" y="34740"/>
                    <a:pt x="51721" y="37611"/>
                    <a:pt x="51211" y="40400"/>
                  </a:cubicBezTo>
                  <a:cubicBezTo>
                    <a:pt x="50700" y="43190"/>
                    <a:pt x="49062" y="45906"/>
                    <a:pt x="46467" y="47066"/>
                  </a:cubicBezTo>
                  <a:cubicBezTo>
                    <a:pt x="43766" y="48266"/>
                    <a:pt x="40588" y="47577"/>
                    <a:pt x="37863" y="46425"/>
                  </a:cubicBezTo>
                  <a:cubicBezTo>
                    <a:pt x="29129" y="42744"/>
                    <a:pt x="22764" y="34829"/>
                    <a:pt x="14103" y="30969"/>
                  </a:cubicBezTo>
                  <a:cubicBezTo>
                    <a:pt x="11070" y="29623"/>
                    <a:pt x="7453" y="28828"/>
                    <a:pt x="4502" y="30345"/>
                  </a:cubicBezTo>
                  <a:cubicBezTo>
                    <a:pt x="1493" y="31886"/>
                    <a:pt x="1" y="35494"/>
                    <a:pt x="58" y="38860"/>
                  </a:cubicBezTo>
                  <a:cubicBezTo>
                    <a:pt x="106" y="42233"/>
                    <a:pt x="1436" y="45452"/>
                    <a:pt x="2831" y="48526"/>
                  </a:cubicBezTo>
                  <a:cubicBezTo>
                    <a:pt x="4226" y="51599"/>
                    <a:pt x="5726" y="54705"/>
                    <a:pt x="6180" y="58046"/>
                  </a:cubicBezTo>
                  <a:cubicBezTo>
                    <a:pt x="6861" y="63163"/>
                    <a:pt x="4834" y="68572"/>
                    <a:pt x="942" y="71978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grpSp>
        <p:nvGrpSpPr>
          <p:cNvPr id="1147" name="Google Shape;1599;p48"/>
          <p:cNvGrpSpPr/>
          <p:nvPr/>
        </p:nvGrpSpPr>
        <p:grpSpPr>
          <a:xfrm>
            <a:off x="5628600" y="2549160"/>
            <a:ext cx="6307200" cy="4267440"/>
            <a:chOff x="5628600" y="2549160"/>
            <a:chExt cx="6307200" cy="4267440"/>
          </a:xfrm>
        </p:grpSpPr>
        <p:sp>
          <p:nvSpPr>
            <p:cNvPr id="1148" name="Google Shape;1600;p48"/>
            <p:cNvSpPr/>
            <p:nvPr/>
          </p:nvSpPr>
          <p:spPr>
            <a:xfrm rot="10555200">
              <a:off x="6063840" y="3664800"/>
              <a:ext cx="5774040" cy="2949840"/>
            </a:xfrm>
            <a:custGeom>
              <a:avLst/>
              <a:gdLst>
                <a:gd name="textAreaLeft" fmla="*/ 0 w 5774040"/>
                <a:gd name="textAreaRight" fmla="*/ 5774400 w 5774040"/>
                <a:gd name="textAreaTop" fmla="*/ 0 h 2949840"/>
                <a:gd name="textAreaBottom" fmla="*/ 2950200 h 2949840"/>
              </a:gdLst>
              <a:ahLst/>
              <a:rect l="textAreaLeft" t="textAreaTop" r="textAreaRight" b="textAreaBottom"/>
              <a:pathLst>
                <a:path fill="none" w="109750" h="56068">
                  <a:moveTo>
                    <a:pt x="0" y="53521"/>
                  </a:moveTo>
                  <a:cubicBezTo>
                    <a:pt x="9358" y="56068"/>
                    <a:pt x="20095" y="52256"/>
                    <a:pt x="25747" y="44390"/>
                  </a:cubicBezTo>
                  <a:cubicBezTo>
                    <a:pt x="29063" y="39776"/>
                    <a:pt x="30637" y="34148"/>
                    <a:pt x="33499" y="29250"/>
                  </a:cubicBezTo>
                  <a:cubicBezTo>
                    <a:pt x="36362" y="24344"/>
                    <a:pt x="41333" y="19892"/>
                    <a:pt x="46985" y="20411"/>
                  </a:cubicBezTo>
                  <a:cubicBezTo>
                    <a:pt x="49799" y="20679"/>
                    <a:pt x="52353" y="22147"/>
                    <a:pt x="54705" y="23720"/>
                  </a:cubicBezTo>
                  <a:cubicBezTo>
                    <a:pt x="62100" y="28667"/>
                    <a:pt x="69309" y="35316"/>
                    <a:pt x="78205" y="35422"/>
                  </a:cubicBezTo>
                  <a:cubicBezTo>
                    <a:pt x="80549" y="35454"/>
                    <a:pt x="83265" y="34724"/>
                    <a:pt x="84165" y="32559"/>
                  </a:cubicBezTo>
                  <a:cubicBezTo>
                    <a:pt x="85147" y="30199"/>
                    <a:pt x="83452" y="27685"/>
                    <a:pt x="82641" y="25269"/>
                  </a:cubicBezTo>
                  <a:cubicBezTo>
                    <a:pt x="81092" y="20671"/>
                    <a:pt x="83087" y="15132"/>
                    <a:pt x="87214" y="12586"/>
                  </a:cubicBezTo>
                  <a:cubicBezTo>
                    <a:pt x="89493" y="11175"/>
                    <a:pt x="92202" y="10672"/>
                    <a:pt x="94756" y="9861"/>
                  </a:cubicBezTo>
                  <a:cubicBezTo>
                    <a:pt x="100570" y="8029"/>
                    <a:pt x="105760" y="4615"/>
                    <a:pt x="109750" y="1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49" name="Google Shape;1601;p48"/>
            <p:cNvSpPr/>
            <p:nvPr/>
          </p:nvSpPr>
          <p:spPr>
            <a:xfrm rot="10555200">
              <a:off x="6046560" y="3654000"/>
              <a:ext cx="5635440" cy="2951280"/>
            </a:xfrm>
            <a:custGeom>
              <a:avLst/>
              <a:gdLst>
                <a:gd name="textAreaLeft" fmla="*/ 0 w 5635440"/>
                <a:gd name="textAreaRight" fmla="*/ 5635800 w 5635440"/>
                <a:gd name="textAreaTop" fmla="*/ 0 h 2951280"/>
                <a:gd name="textAreaBottom" fmla="*/ 2951640 h 2951280"/>
              </a:gdLst>
              <a:ahLst/>
              <a:rect l="textAreaLeft" t="textAreaTop" r="textAreaRight" b="textAreaBottom"/>
              <a:pathLst>
                <a:path fill="none" w="107115" h="56101">
                  <a:moveTo>
                    <a:pt x="107115" y="1"/>
                  </a:moveTo>
                  <a:cubicBezTo>
                    <a:pt x="103263" y="4380"/>
                    <a:pt x="97643" y="7964"/>
                    <a:pt x="92008" y="9861"/>
                  </a:cubicBezTo>
                  <a:cubicBezTo>
                    <a:pt x="91683" y="9975"/>
                    <a:pt x="91359" y="10080"/>
                    <a:pt x="91034" y="10186"/>
                  </a:cubicBezTo>
                  <a:cubicBezTo>
                    <a:pt x="88804" y="10899"/>
                    <a:pt x="86558" y="11564"/>
                    <a:pt x="84669" y="12870"/>
                  </a:cubicBezTo>
                  <a:cubicBezTo>
                    <a:pt x="84377" y="13073"/>
                    <a:pt x="84093" y="13292"/>
                    <a:pt x="83825" y="13527"/>
                  </a:cubicBezTo>
                  <a:cubicBezTo>
                    <a:pt x="82568" y="14654"/>
                    <a:pt x="81587" y="16057"/>
                    <a:pt x="80963" y="17622"/>
                  </a:cubicBezTo>
                  <a:cubicBezTo>
                    <a:pt x="79965" y="20063"/>
                    <a:pt x="79746" y="22869"/>
                    <a:pt x="80509" y="25439"/>
                  </a:cubicBezTo>
                  <a:cubicBezTo>
                    <a:pt x="80533" y="25528"/>
                    <a:pt x="80565" y="25618"/>
                    <a:pt x="80590" y="25699"/>
                  </a:cubicBezTo>
                  <a:cubicBezTo>
                    <a:pt x="81393" y="28131"/>
                    <a:pt x="82998" y="30670"/>
                    <a:pt x="82049" y="33046"/>
                  </a:cubicBezTo>
                  <a:cubicBezTo>
                    <a:pt x="81174" y="35235"/>
                    <a:pt x="78538" y="36078"/>
                    <a:pt x="76203" y="36135"/>
                  </a:cubicBezTo>
                  <a:cubicBezTo>
                    <a:pt x="75992" y="36135"/>
                    <a:pt x="75789" y="36135"/>
                    <a:pt x="75586" y="36135"/>
                  </a:cubicBezTo>
                  <a:cubicBezTo>
                    <a:pt x="72886" y="36087"/>
                    <a:pt x="70299" y="35373"/>
                    <a:pt x="67834" y="34286"/>
                  </a:cubicBezTo>
                  <a:cubicBezTo>
                    <a:pt x="62425" y="31910"/>
                    <a:pt x="57543" y="27791"/>
                    <a:pt x="52556" y="24434"/>
                  </a:cubicBezTo>
                  <a:cubicBezTo>
                    <a:pt x="50480" y="23039"/>
                    <a:pt x="48250" y="21725"/>
                    <a:pt x="45826" y="21214"/>
                  </a:cubicBezTo>
                  <a:cubicBezTo>
                    <a:pt x="45485" y="21141"/>
                    <a:pt x="45153" y="21085"/>
                    <a:pt x="44812" y="21044"/>
                  </a:cubicBezTo>
                  <a:cubicBezTo>
                    <a:pt x="42112" y="20744"/>
                    <a:pt x="39541" y="21539"/>
                    <a:pt x="37295" y="23039"/>
                  </a:cubicBezTo>
                  <a:cubicBezTo>
                    <a:pt x="34805" y="24701"/>
                    <a:pt x="32778" y="27231"/>
                    <a:pt x="31359" y="29851"/>
                  </a:cubicBezTo>
                  <a:cubicBezTo>
                    <a:pt x="29332" y="33589"/>
                    <a:pt x="28042" y="37692"/>
                    <a:pt x="26226" y="41463"/>
                  </a:cubicBezTo>
                  <a:cubicBezTo>
                    <a:pt x="25666" y="42623"/>
                    <a:pt x="25042" y="43742"/>
                    <a:pt x="24344" y="44820"/>
                  </a:cubicBezTo>
                  <a:cubicBezTo>
                    <a:pt x="22739" y="47245"/>
                    <a:pt x="20687" y="49337"/>
                    <a:pt x="18287" y="50975"/>
                  </a:cubicBezTo>
                  <a:cubicBezTo>
                    <a:pt x="13040" y="54584"/>
                    <a:pt x="6269" y="56100"/>
                    <a:pt x="1" y="54673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50" name="Google Shape;1602;p48"/>
            <p:cNvSpPr/>
            <p:nvPr/>
          </p:nvSpPr>
          <p:spPr>
            <a:xfrm rot="10555200">
              <a:off x="6027840" y="3600360"/>
              <a:ext cx="5496840" cy="2994840"/>
            </a:xfrm>
            <a:custGeom>
              <a:avLst/>
              <a:gdLst>
                <a:gd name="textAreaLeft" fmla="*/ 0 w 5496840"/>
                <a:gd name="textAreaRight" fmla="*/ 5497200 w 5496840"/>
                <a:gd name="textAreaTop" fmla="*/ 0 h 2994840"/>
                <a:gd name="textAreaBottom" fmla="*/ 2995200 h 2994840"/>
              </a:gdLst>
              <a:ahLst/>
              <a:rect l="textAreaLeft" t="textAreaTop" r="textAreaRight" b="textAreaBottom"/>
              <a:pathLst>
                <a:path fill="none" w="104480" h="56928">
                  <a:moveTo>
                    <a:pt x="104479" y="1"/>
                  </a:moveTo>
                  <a:cubicBezTo>
                    <a:pt x="100733" y="4169"/>
                    <a:pt x="94740" y="7883"/>
                    <a:pt x="89258" y="9861"/>
                  </a:cubicBezTo>
                  <a:cubicBezTo>
                    <a:pt x="88926" y="9983"/>
                    <a:pt x="88601" y="10097"/>
                    <a:pt x="88293" y="10210"/>
                  </a:cubicBezTo>
                  <a:cubicBezTo>
                    <a:pt x="86096" y="10989"/>
                    <a:pt x="83906" y="11767"/>
                    <a:pt x="82122" y="13146"/>
                  </a:cubicBezTo>
                  <a:cubicBezTo>
                    <a:pt x="81846" y="13365"/>
                    <a:pt x="81579" y="13600"/>
                    <a:pt x="81327" y="13843"/>
                  </a:cubicBezTo>
                  <a:cubicBezTo>
                    <a:pt x="80152" y="15003"/>
                    <a:pt x="79300" y="16438"/>
                    <a:pt x="78732" y="18019"/>
                  </a:cubicBezTo>
                  <a:cubicBezTo>
                    <a:pt x="77865" y="20476"/>
                    <a:pt x="77703" y="23290"/>
                    <a:pt x="78457" y="25869"/>
                  </a:cubicBezTo>
                  <a:cubicBezTo>
                    <a:pt x="78481" y="25958"/>
                    <a:pt x="78513" y="26047"/>
                    <a:pt x="78538" y="26137"/>
                  </a:cubicBezTo>
                  <a:cubicBezTo>
                    <a:pt x="79324" y="28586"/>
                    <a:pt x="80849" y="31140"/>
                    <a:pt x="79924" y="33540"/>
                  </a:cubicBezTo>
                  <a:cubicBezTo>
                    <a:pt x="79081" y="35746"/>
                    <a:pt x="76527" y="36703"/>
                    <a:pt x="74199" y="36841"/>
                  </a:cubicBezTo>
                  <a:cubicBezTo>
                    <a:pt x="73989" y="36849"/>
                    <a:pt x="73786" y="36857"/>
                    <a:pt x="73575" y="36865"/>
                  </a:cubicBezTo>
                  <a:cubicBezTo>
                    <a:pt x="70875" y="36906"/>
                    <a:pt x="68255" y="36184"/>
                    <a:pt x="65774" y="35097"/>
                  </a:cubicBezTo>
                  <a:cubicBezTo>
                    <a:pt x="60316" y="32705"/>
                    <a:pt x="55427" y="28545"/>
                    <a:pt x="50407" y="25147"/>
                  </a:cubicBezTo>
                  <a:cubicBezTo>
                    <a:pt x="48315" y="23736"/>
                    <a:pt x="46077" y="22414"/>
                    <a:pt x="43644" y="21855"/>
                  </a:cubicBezTo>
                  <a:cubicBezTo>
                    <a:pt x="43303" y="21782"/>
                    <a:pt x="42971" y="21717"/>
                    <a:pt x="42622" y="21677"/>
                  </a:cubicBezTo>
                  <a:cubicBezTo>
                    <a:pt x="39922" y="21320"/>
                    <a:pt x="37311" y="22033"/>
                    <a:pt x="35040" y="23525"/>
                  </a:cubicBezTo>
                  <a:cubicBezTo>
                    <a:pt x="32510" y="25180"/>
                    <a:pt x="30540" y="27783"/>
                    <a:pt x="29201" y="30443"/>
                  </a:cubicBezTo>
                  <a:cubicBezTo>
                    <a:pt x="27336" y="34165"/>
                    <a:pt x="26201" y="38203"/>
                    <a:pt x="24595" y="41925"/>
                  </a:cubicBezTo>
                  <a:cubicBezTo>
                    <a:pt x="24109" y="43069"/>
                    <a:pt x="23549" y="44180"/>
                    <a:pt x="22925" y="45250"/>
                  </a:cubicBezTo>
                  <a:cubicBezTo>
                    <a:pt x="21506" y="47650"/>
                    <a:pt x="19633" y="49751"/>
                    <a:pt x="17411" y="51437"/>
                  </a:cubicBezTo>
                  <a:cubicBezTo>
                    <a:pt x="12570" y="55151"/>
                    <a:pt x="6115" y="56927"/>
                    <a:pt x="0" y="55816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51" name="Google Shape;1603;p48"/>
            <p:cNvSpPr/>
            <p:nvPr/>
          </p:nvSpPr>
          <p:spPr>
            <a:xfrm rot="10555200">
              <a:off x="6008760" y="3547080"/>
              <a:ext cx="5358960" cy="3038760"/>
            </a:xfrm>
            <a:custGeom>
              <a:avLst/>
              <a:gdLst>
                <a:gd name="textAreaLeft" fmla="*/ 0 w 5358960"/>
                <a:gd name="textAreaRight" fmla="*/ 5359320 w 5358960"/>
                <a:gd name="textAreaTop" fmla="*/ 0 h 3038760"/>
                <a:gd name="textAreaBottom" fmla="*/ 3039120 h 3038760"/>
              </a:gdLst>
              <a:ahLst/>
              <a:rect l="textAreaLeft" t="textAreaTop" r="textAreaRight" b="textAreaBottom"/>
              <a:pathLst>
                <a:path fill="none" w="101861" h="57763">
                  <a:moveTo>
                    <a:pt x="101860" y="1"/>
                  </a:moveTo>
                  <a:cubicBezTo>
                    <a:pt x="98211" y="3966"/>
                    <a:pt x="91854" y="7802"/>
                    <a:pt x="86526" y="9861"/>
                  </a:cubicBezTo>
                  <a:cubicBezTo>
                    <a:pt x="86185" y="9991"/>
                    <a:pt x="85869" y="10121"/>
                    <a:pt x="85561" y="10234"/>
                  </a:cubicBezTo>
                  <a:cubicBezTo>
                    <a:pt x="83388" y="11078"/>
                    <a:pt x="81271" y="11978"/>
                    <a:pt x="79593" y="13438"/>
                  </a:cubicBezTo>
                  <a:cubicBezTo>
                    <a:pt x="79325" y="13665"/>
                    <a:pt x="79082" y="13908"/>
                    <a:pt x="78846" y="14167"/>
                  </a:cubicBezTo>
                  <a:cubicBezTo>
                    <a:pt x="77752" y="15368"/>
                    <a:pt x="77006" y="16844"/>
                    <a:pt x="76519" y="18433"/>
                  </a:cubicBezTo>
                  <a:cubicBezTo>
                    <a:pt x="75765" y="20906"/>
                    <a:pt x="75668" y="23712"/>
                    <a:pt x="76414" y="26307"/>
                  </a:cubicBezTo>
                  <a:cubicBezTo>
                    <a:pt x="76438" y="26396"/>
                    <a:pt x="76471" y="26485"/>
                    <a:pt x="76495" y="26575"/>
                  </a:cubicBezTo>
                  <a:cubicBezTo>
                    <a:pt x="77257" y="29048"/>
                    <a:pt x="78701" y="31610"/>
                    <a:pt x="77809" y="34027"/>
                  </a:cubicBezTo>
                  <a:cubicBezTo>
                    <a:pt x="76989" y="36265"/>
                    <a:pt x="74516" y="37327"/>
                    <a:pt x="72197" y="37546"/>
                  </a:cubicBezTo>
                  <a:cubicBezTo>
                    <a:pt x="71994" y="37563"/>
                    <a:pt x="71783" y="37579"/>
                    <a:pt x="71581" y="37587"/>
                  </a:cubicBezTo>
                  <a:cubicBezTo>
                    <a:pt x="68872" y="37717"/>
                    <a:pt x="66212" y="37003"/>
                    <a:pt x="63715" y="35908"/>
                  </a:cubicBezTo>
                  <a:cubicBezTo>
                    <a:pt x="58209" y="33500"/>
                    <a:pt x="53311" y="29299"/>
                    <a:pt x="48259" y="25869"/>
                  </a:cubicBezTo>
                  <a:cubicBezTo>
                    <a:pt x="46150" y="24442"/>
                    <a:pt x="43912" y="23112"/>
                    <a:pt x="41463" y="22520"/>
                  </a:cubicBezTo>
                  <a:cubicBezTo>
                    <a:pt x="41131" y="22431"/>
                    <a:pt x="40790" y="22366"/>
                    <a:pt x="40441" y="22317"/>
                  </a:cubicBezTo>
                  <a:cubicBezTo>
                    <a:pt x="37733" y="21912"/>
                    <a:pt x="35089" y="22536"/>
                    <a:pt x="32786" y="24020"/>
                  </a:cubicBezTo>
                  <a:cubicBezTo>
                    <a:pt x="30232" y="25666"/>
                    <a:pt x="28302" y="28350"/>
                    <a:pt x="27053" y="31051"/>
                  </a:cubicBezTo>
                  <a:cubicBezTo>
                    <a:pt x="25342" y="34757"/>
                    <a:pt x="24369" y="38722"/>
                    <a:pt x="22974" y="42404"/>
                  </a:cubicBezTo>
                  <a:cubicBezTo>
                    <a:pt x="22552" y="43531"/>
                    <a:pt x="22066" y="44626"/>
                    <a:pt x="21515" y="45696"/>
                  </a:cubicBezTo>
                  <a:cubicBezTo>
                    <a:pt x="20266" y="48064"/>
                    <a:pt x="18579" y="50180"/>
                    <a:pt x="16544" y="51916"/>
                  </a:cubicBezTo>
                  <a:cubicBezTo>
                    <a:pt x="12092" y="55735"/>
                    <a:pt x="5953" y="57763"/>
                    <a:pt x="1" y="56984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52" name="Google Shape;1604;p48"/>
            <p:cNvSpPr/>
            <p:nvPr/>
          </p:nvSpPr>
          <p:spPr>
            <a:xfrm rot="10555200">
              <a:off x="5990400" y="3493440"/>
              <a:ext cx="5220000" cy="3082680"/>
            </a:xfrm>
            <a:custGeom>
              <a:avLst/>
              <a:gdLst>
                <a:gd name="textAreaLeft" fmla="*/ 0 w 5220000"/>
                <a:gd name="textAreaRight" fmla="*/ 5220360 w 5220000"/>
                <a:gd name="textAreaTop" fmla="*/ 0 h 3082680"/>
                <a:gd name="textAreaBottom" fmla="*/ 3083040 h 3082680"/>
              </a:gdLst>
              <a:ahLst/>
              <a:rect l="textAreaLeft" t="textAreaTop" r="textAreaRight" b="textAreaBottom"/>
              <a:pathLst>
                <a:path fill="none" w="99217" h="58598">
                  <a:moveTo>
                    <a:pt x="99216" y="1"/>
                  </a:moveTo>
                  <a:cubicBezTo>
                    <a:pt x="95673" y="3747"/>
                    <a:pt x="88950" y="7745"/>
                    <a:pt x="83768" y="9862"/>
                  </a:cubicBezTo>
                  <a:cubicBezTo>
                    <a:pt x="83428" y="9999"/>
                    <a:pt x="83112" y="10137"/>
                    <a:pt x="82820" y="10259"/>
                  </a:cubicBezTo>
                  <a:cubicBezTo>
                    <a:pt x="80671" y="11175"/>
                    <a:pt x="78611" y="12181"/>
                    <a:pt x="77038" y="13721"/>
                  </a:cubicBezTo>
                  <a:cubicBezTo>
                    <a:pt x="76795" y="13957"/>
                    <a:pt x="76559" y="14216"/>
                    <a:pt x="76349" y="14484"/>
                  </a:cubicBezTo>
                  <a:cubicBezTo>
                    <a:pt x="75343" y="15733"/>
                    <a:pt x="74694" y="17225"/>
                    <a:pt x="74289" y="18830"/>
                  </a:cubicBezTo>
                  <a:cubicBezTo>
                    <a:pt x="73664" y="21328"/>
                    <a:pt x="73632" y="24134"/>
                    <a:pt x="74362" y="26745"/>
                  </a:cubicBezTo>
                  <a:cubicBezTo>
                    <a:pt x="74386" y="26834"/>
                    <a:pt x="74410" y="26923"/>
                    <a:pt x="74435" y="27012"/>
                  </a:cubicBezTo>
                  <a:cubicBezTo>
                    <a:pt x="75189" y="29494"/>
                    <a:pt x="76551" y="32081"/>
                    <a:pt x="75692" y="34514"/>
                  </a:cubicBezTo>
                  <a:cubicBezTo>
                    <a:pt x="74897" y="36776"/>
                    <a:pt x="72505" y="37952"/>
                    <a:pt x="70194" y="38252"/>
                  </a:cubicBezTo>
                  <a:cubicBezTo>
                    <a:pt x="69991" y="38276"/>
                    <a:pt x="69780" y="38301"/>
                    <a:pt x="69569" y="38317"/>
                  </a:cubicBezTo>
                  <a:cubicBezTo>
                    <a:pt x="66869" y="38519"/>
                    <a:pt x="64168" y="37814"/>
                    <a:pt x="61647" y="36711"/>
                  </a:cubicBezTo>
                  <a:cubicBezTo>
                    <a:pt x="56092" y="34295"/>
                    <a:pt x="51186" y="30053"/>
                    <a:pt x="46101" y="26583"/>
                  </a:cubicBezTo>
                  <a:cubicBezTo>
                    <a:pt x="43985" y="25147"/>
                    <a:pt x="41738" y="23801"/>
                    <a:pt x="39289" y="23161"/>
                  </a:cubicBezTo>
                  <a:cubicBezTo>
                    <a:pt x="38949" y="23080"/>
                    <a:pt x="38608" y="23007"/>
                    <a:pt x="38260" y="22942"/>
                  </a:cubicBezTo>
                  <a:cubicBezTo>
                    <a:pt x="35584" y="22479"/>
                    <a:pt x="32826" y="23039"/>
                    <a:pt x="30540" y="24507"/>
                  </a:cubicBezTo>
                  <a:cubicBezTo>
                    <a:pt x="27945" y="26145"/>
                    <a:pt x="26063" y="28902"/>
                    <a:pt x="24904" y="31651"/>
                  </a:cubicBezTo>
                  <a:cubicBezTo>
                    <a:pt x="23347" y="35341"/>
                    <a:pt x="22528" y="39241"/>
                    <a:pt x="21352" y="42874"/>
                  </a:cubicBezTo>
                  <a:cubicBezTo>
                    <a:pt x="20995" y="43985"/>
                    <a:pt x="20582" y="45072"/>
                    <a:pt x="20103" y="46126"/>
                  </a:cubicBezTo>
                  <a:cubicBezTo>
                    <a:pt x="19033" y="48478"/>
                    <a:pt x="17533" y="50602"/>
                    <a:pt x="15676" y="52386"/>
                  </a:cubicBezTo>
                  <a:cubicBezTo>
                    <a:pt x="11621" y="56303"/>
                    <a:pt x="5790" y="58598"/>
                    <a:pt x="0" y="58136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53" name="Google Shape;1605;p48"/>
            <p:cNvSpPr/>
            <p:nvPr/>
          </p:nvSpPr>
          <p:spPr>
            <a:xfrm rot="10555200">
              <a:off x="5970960" y="3440520"/>
              <a:ext cx="5081760" cy="3126240"/>
            </a:xfrm>
            <a:custGeom>
              <a:avLst/>
              <a:gdLst>
                <a:gd name="textAreaLeft" fmla="*/ 0 w 5081760"/>
                <a:gd name="textAreaRight" fmla="*/ 5082120 w 5081760"/>
                <a:gd name="textAreaTop" fmla="*/ 0 h 3126240"/>
                <a:gd name="textAreaBottom" fmla="*/ 3126600 h 3126240"/>
              </a:gdLst>
              <a:ahLst/>
              <a:rect l="textAreaLeft" t="textAreaTop" r="textAreaRight" b="textAreaBottom"/>
              <a:pathLst>
                <a:path fill="none" w="96589" h="59426">
                  <a:moveTo>
                    <a:pt x="96589" y="1"/>
                  </a:moveTo>
                  <a:cubicBezTo>
                    <a:pt x="93142" y="3544"/>
                    <a:pt x="86055" y="7680"/>
                    <a:pt x="81019" y="9862"/>
                  </a:cubicBezTo>
                  <a:cubicBezTo>
                    <a:pt x="80678" y="10008"/>
                    <a:pt x="80362" y="10153"/>
                    <a:pt x="80078" y="10283"/>
                  </a:cubicBezTo>
                  <a:cubicBezTo>
                    <a:pt x="77962" y="11256"/>
                    <a:pt x="75967" y="12384"/>
                    <a:pt x="74491" y="14005"/>
                  </a:cubicBezTo>
                  <a:cubicBezTo>
                    <a:pt x="74264" y="14257"/>
                    <a:pt x="74053" y="14524"/>
                    <a:pt x="73851" y="14800"/>
                  </a:cubicBezTo>
                  <a:cubicBezTo>
                    <a:pt x="72934" y="16106"/>
                    <a:pt x="72391" y="17614"/>
                    <a:pt x="72066" y="19236"/>
                  </a:cubicBezTo>
                  <a:cubicBezTo>
                    <a:pt x="71564" y="21750"/>
                    <a:pt x="71588" y="24547"/>
                    <a:pt x="72310" y="27175"/>
                  </a:cubicBezTo>
                  <a:cubicBezTo>
                    <a:pt x="72334" y="27272"/>
                    <a:pt x="72358" y="27361"/>
                    <a:pt x="72383" y="27450"/>
                  </a:cubicBezTo>
                  <a:cubicBezTo>
                    <a:pt x="73121" y="29948"/>
                    <a:pt x="74402" y="32543"/>
                    <a:pt x="73567" y="35008"/>
                  </a:cubicBezTo>
                  <a:cubicBezTo>
                    <a:pt x="72804" y="37295"/>
                    <a:pt x="70493" y="38576"/>
                    <a:pt x="68182" y="38957"/>
                  </a:cubicBezTo>
                  <a:cubicBezTo>
                    <a:pt x="67979" y="38998"/>
                    <a:pt x="67777" y="39022"/>
                    <a:pt x="67566" y="39047"/>
                  </a:cubicBezTo>
                  <a:cubicBezTo>
                    <a:pt x="64866" y="39339"/>
                    <a:pt x="62125" y="38625"/>
                    <a:pt x="59586" y="37522"/>
                  </a:cubicBezTo>
                  <a:cubicBezTo>
                    <a:pt x="53975" y="35097"/>
                    <a:pt x="49061" y="30808"/>
                    <a:pt x="43952" y="27304"/>
                  </a:cubicBezTo>
                  <a:cubicBezTo>
                    <a:pt x="41819" y="25845"/>
                    <a:pt x="39565" y="24491"/>
                    <a:pt x="37108" y="23818"/>
                  </a:cubicBezTo>
                  <a:cubicBezTo>
                    <a:pt x="36775" y="23720"/>
                    <a:pt x="36427" y="23639"/>
                    <a:pt x="36086" y="23574"/>
                  </a:cubicBezTo>
                  <a:cubicBezTo>
                    <a:pt x="33361" y="23071"/>
                    <a:pt x="30637" y="23526"/>
                    <a:pt x="28293" y="24993"/>
                  </a:cubicBezTo>
                  <a:cubicBezTo>
                    <a:pt x="25666" y="26623"/>
                    <a:pt x="23833" y="29453"/>
                    <a:pt x="22754" y="32251"/>
                  </a:cubicBezTo>
                  <a:cubicBezTo>
                    <a:pt x="21343" y="35916"/>
                    <a:pt x="20695" y="39760"/>
                    <a:pt x="19730" y="43344"/>
                  </a:cubicBezTo>
                  <a:cubicBezTo>
                    <a:pt x="19438" y="44439"/>
                    <a:pt x="19089" y="45510"/>
                    <a:pt x="18692" y="46564"/>
                  </a:cubicBezTo>
                  <a:cubicBezTo>
                    <a:pt x="17792" y="48883"/>
                    <a:pt x="16478" y="51016"/>
                    <a:pt x="14807" y="52857"/>
                  </a:cubicBezTo>
                  <a:cubicBezTo>
                    <a:pt x="11142" y="56871"/>
                    <a:pt x="5636" y="59425"/>
                    <a:pt x="0" y="59287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54" name="Google Shape;1606;p48"/>
            <p:cNvSpPr/>
            <p:nvPr/>
          </p:nvSpPr>
          <p:spPr>
            <a:xfrm rot="10555200">
              <a:off x="5952240" y="3377520"/>
              <a:ext cx="4943520" cy="3179520"/>
            </a:xfrm>
            <a:custGeom>
              <a:avLst/>
              <a:gdLst>
                <a:gd name="textAreaLeft" fmla="*/ 0 w 4943520"/>
                <a:gd name="textAreaRight" fmla="*/ 4943880 w 4943520"/>
                <a:gd name="textAreaTop" fmla="*/ 0 h 3179520"/>
                <a:gd name="textAreaBottom" fmla="*/ 3179880 h 3179520"/>
              </a:gdLst>
              <a:ahLst/>
              <a:rect l="textAreaLeft" t="textAreaTop" r="textAreaRight" b="textAreaBottom"/>
              <a:pathLst>
                <a:path fill="none" w="93962" h="60439">
                  <a:moveTo>
                    <a:pt x="93962" y="1"/>
                  </a:moveTo>
                  <a:cubicBezTo>
                    <a:pt x="90621" y="3334"/>
                    <a:pt x="83177" y="7615"/>
                    <a:pt x="78279" y="9862"/>
                  </a:cubicBezTo>
                  <a:cubicBezTo>
                    <a:pt x="77938" y="10024"/>
                    <a:pt x="77622" y="10178"/>
                    <a:pt x="77346" y="10308"/>
                  </a:cubicBezTo>
                  <a:cubicBezTo>
                    <a:pt x="75254" y="11354"/>
                    <a:pt x="73324" y="12594"/>
                    <a:pt x="71953" y="14289"/>
                  </a:cubicBezTo>
                  <a:cubicBezTo>
                    <a:pt x="71743" y="14549"/>
                    <a:pt x="71548" y="14833"/>
                    <a:pt x="71370" y="15116"/>
                  </a:cubicBezTo>
                  <a:cubicBezTo>
                    <a:pt x="70534" y="16471"/>
                    <a:pt x="70096" y="18003"/>
                    <a:pt x="69845" y="19633"/>
                  </a:cubicBezTo>
                  <a:cubicBezTo>
                    <a:pt x="69448" y="22293"/>
                    <a:pt x="69586" y="25010"/>
                    <a:pt x="70259" y="27613"/>
                  </a:cubicBezTo>
                  <a:cubicBezTo>
                    <a:pt x="70283" y="27702"/>
                    <a:pt x="70307" y="27791"/>
                    <a:pt x="70340" y="27888"/>
                  </a:cubicBezTo>
                  <a:cubicBezTo>
                    <a:pt x="71053" y="30402"/>
                    <a:pt x="72254" y="33013"/>
                    <a:pt x="71451" y="35495"/>
                  </a:cubicBezTo>
                  <a:cubicBezTo>
                    <a:pt x="70713" y="37806"/>
                    <a:pt x="68483" y="39209"/>
                    <a:pt x="66180" y="39671"/>
                  </a:cubicBezTo>
                  <a:cubicBezTo>
                    <a:pt x="65977" y="39712"/>
                    <a:pt x="65774" y="39744"/>
                    <a:pt x="65563" y="39776"/>
                  </a:cubicBezTo>
                  <a:cubicBezTo>
                    <a:pt x="62863" y="40149"/>
                    <a:pt x="60082" y="39444"/>
                    <a:pt x="57527" y="38333"/>
                  </a:cubicBezTo>
                  <a:cubicBezTo>
                    <a:pt x="51867" y="35884"/>
                    <a:pt x="46953" y="31562"/>
                    <a:pt x="41804" y="28018"/>
                  </a:cubicBezTo>
                  <a:cubicBezTo>
                    <a:pt x="39671" y="26550"/>
                    <a:pt x="37400" y="25180"/>
                    <a:pt x="34935" y="24466"/>
                  </a:cubicBezTo>
                  <a:cubicBezTo>
                    <a:pt x="34603" y="24361"/>
                    <a:pt x="34254" y="24280"/>
                    <a:pt x="33913" y="24207"/>
                  </a:cubicBezTo>
                  <a:cubicBezTo>
                    <a:pt x="31180" y="23655"/>
                    <a:pt x="28423" y="24028"/>
                    <a:pt x="26047" y="25480"/>
                  </a:cubicBezTo>
                  <a:cubicBezTo>
                    <a:pt x="23388" y="27102"/>
                    <a:pt x="21595" y="30005"/>
                    <a:pt x="20606" y="32851"/>
                  </a:cubicBezTo>
                  <a:cubicBezTo>
                    <a:pt x="19349" y="36492"/>
                    <a:pt x="18863" y="40279"/>
                    <a:pt x="18108" y="43815"/>
                  </a:cubicBezTo>
                  <a:cubicBezTo>
                    <a:pt x="17890" y="44893"/>
                    <a:pt x="17614" y="45956"/>
                    <a:pt x="17281" y="47002"/>
                  </a:cubicBezTo>
                  <a:cubicBezTo>
                    <a:pt x="16560" y="49297"/>
                    <a:pt x="15424" y="51437"/>
                    <a:pt x="13940" y="53327"/>
                  </a:cubicBezTo>
                  <a:cubicBezTo>
                    <a:pt x="10672" y="57446"/>
                    <a:pt x="5482" y="60260"/>
                    <a:pt x="1" y="60439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55" name="Google Shape;1607;p48"/>
            <p:cNvSpPr/>
            <p:nvPr/>
          </p:nvSpPr>
          <p:spPr>
            <a:xfrm rot="10555200">
              <a:off x="5932800" y="3307320"/>
              <a:ext cx="4804920" cy="3240360"/>
            </a:xfrm>
            <a:custGeom>
              <a:avLst/>
              <a:gdLst>
                <a:gd name="textAreaLeft" fmla="*/ 0 w 4804920"/>
                <a:gd name="textAreaRight" fmla="*/ 4805280 w 4804920"/>
                <a:gd name="textAreaTop" fmla="*/ 0 h 3240360"/>
                <a:gd name="textAreaBottom" fmla="*/ 3240720 h 3240360"/>
              </a:gdLst>
              <a:ahLst/>
              <a:rect l="textAreaLeft" t="textAreaTop" r="textAreaRight" b="textAreaBottom"/>
              <a:pathLst>
                <a:path fill="none" w="91326" h="61591">
                  <a:moveTo>
                    <a:pt x="91326" y="1"/>
                  </a:moveTo>
                  <a:cubicBezTo>
                    <a:pt x="88082" y="3131"/>
                    <a:pt x="80281" y="7567"/>
                    <a:pt x="75529" y="9862"/>
                  </a:cubicBezTo>
                  <a:cubicBezTo>
                    <a:pt x="75181" y="10032"/>
                    <a:pt x="74872" y="10194"/>
                    <a:pt x="74605" y="10340"/>
                  </a:cubicBezTo>
                  <a:cubicBezTo>
                    <a:pt x="72545" y="11443"/>
                    <a:pt x="70672" y="12805"/>
                    <a:pt x="69415" y="14573"/>
                  </a:cubicBezTo>
                  <a:cubicBezTo>
                    <a:pt x="69212" y="14849"/>
                    <a:pt x="69034" y="15141"/>
                    <a:pt x="68872" y="15441"/>
                  </a:cubicBezTo>
                  <a:cubicBezTo>
                    <a:pt x="68126" y="16836"/>
                    <a:pt x="67793" y="18393"/>
                    <a:pt x="67623" y="20039"/>
                  </a:cubicBezTo>
                  <a:cubicBezTo>
                    <a:pt x="67347" y="22723"/>
                    <a:pt x="67550" y="25431"/>
                    <a:pt x="68215" y="28051"/>
                  </a:cubicBezTo>
                  <a:cubicBezTo>
                    <a:pt x="68239" y="28140"/>
                    <a:pt x="68263" y="28229"/>
                    <a:pt x="68288" y="28326"/>
                  </a:cubicBezTo>
                  <a:cubicBezTo>
                    <a:pt x="68985" y="30856"/>
                    <a:pt x="70104" y="33484"/>
                    <a:pt x="69334" y="35990"/>
                  </a:cubicBezTo>
                  <a:cubicBezTo>
                    <a:pt x="68628" y="38325"/>
                    <a:pt x="66479" y="39833"/>
                    <a:pt x="64185" y="40377"/>
                  </a:cubicBezTo>
                  <a:cubicBezTo>
                    <a:pt x="63982" y="40425"/>
                    <a:pt x="63771" y="40474"/>
                    <a:pt x="63560" y="40506"/>
                  </a:cubicBezTo>
                  <a:cubicBezTo>
                    <a:pt x="60860" y="40960"/>
                    <a:pt x="58038" y="40255"/>
                    <a:pt x="55467" y="39144"/>
                  </a:cubicBezTo>
                  <a:cubicBezTo>
                    <a:pt x="49758" y="36679"/>
                    <a:pt x="44828" y="32316"/>
                    <a:pt x="39654" y="28740"/>
                  </a:cubicBezTo>
                  <a:cubicBezTo>
                    <a:pt x="37505" y="27256"/>
                    <a:pt x="35227" y="25877"/>
                    <a:pt x="32761" y="25115"/>
                  </a:cubicBezTo>
                  <a:cubicBezTo>
                    <a:pt x="32421" y="25010"/>
                    <a:pt x="32080" y="24920"/>
                    <a:pt x="31732" y="24847"/>
                  </a:cubicBezTo>
                  <a:cubicBezTo>
                    <a:pt x="28991" y="24239"/>
                    <a:pt x="26193" y="24523"/>
                    <a:pt x="23793" y="25967"/>
                  </a:cubicBezTo>
                  <a:cubicBezTo>
                    <a:pt x="21100" y="27580"/>
                    <a:pt x="19357" y="30556"/>
                    <a:pt x="18457" y="33459"/>
                  </a:cubicBezTo>
                  <a:cubicBezTo>
                    <a:pt x="17346" y="37076"/>
                    <a:pt x="17021" y="40798"/>
                    <a:pt x="16486" y="44285"/>
                  </a:cubicBezTo>
                  <a:cubicBezTo>
                    <a:pt x="16324" y="45356"/>
                    <a:pt x="16129" y="46410"/>
                    <a:pt x="15870" y="47432"/>
                  </a:cubicBezTo>
                  <a:cubicBezTo>
                    <a:pt x="15286" y="49759"/>
                    <a:pt x="14370" y="51884"/>
                    <a:pt x="13064" y="53797"/>
                  </a:cubicBezTo>
                  <a:cubicBezTo>
                    <a:pt x="10194" y="58014"/>
                    <a:pt x="5320" y="61087"/>
                    <a:pt x="0" y="61590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56" name="Google Shape;1608;p48"/>
            <p:cNvSpPr/>
            <p:nvPr/>
          </p:nvSpPr>
          <p:spPr>
            <a:xfrm rot="10555200">
              <a:off x="5913720" y="3237120"/>
              <a:ext cx="4666320" cy="3300840"/>
            </a:xfrm>
            <a:custGeom>
              <a:avLst/>
              <a:gdLst>
                <a:gd name="textAreaLeft" fmla="*/ 0 w 4666320"/>
                <a:gd name="textAreaRight" fmla="*/ 4666680 w 4666320"/>
                <a:gd name="textAreaTop" fmla="*/ 0 h 3300840"/>
                <a:gd name="textAreaBottom" fmla="*/ 3301200 h 3300840"/>
              </a:gdLst>
              <a:ahLst/>
              <a:rect l="textAreaLeft" t="textAreaTop" r="textAreaRight" b="textAreaBottom"/>
              <a:pathLst>
                <a:path fill="none" w="88692" h="62742">
                  <a:moveTo>
                    <a:pt x="88691" y="1"/>
                  </a:moveTo>
                  <a:cubicBezTo>
                    <a:pt x="85561" y="2920"/>
                    <a:pt x="77387" y="7510"/>
                    <a:pt x="72781" y="9862"/>
                  </a:cubicBezTo>
                  <a:cubicBezTo>
                    <a:pt x="72432" y="10040"/>
                    <a:pt x="72124" y="10210"/>
                    <a:pt x="71865" y="10364"/>
                  </a:cubicBezTo>
                  <a:cubicBezTo>
                    <a:pt x="69837" y="11540"/>
                    <a:pt x="68021" y="13008"/>
                    <a:pt x="66869" y="14857"/>
                  </a:cubicBezTo>
                  <a:cubicBezTo>
                    <a:pt x="66683" y="15141"/>
                    <a:pt x="66521" y="15449"/>
                    <a:pt x="66383" y="15757"/>
                  </a:cubicBezTo>
                  <a:cubicBezTo>
                    <a:pt x="65718" y="17201"/>
                    <a:pt x="65491" y="18790"/>
                    <a:pt x="65402" y="20444"/>
                  </a:cubicBezTo>
                  <a:cubicBezTo>
                    <a:pt x="65256" y="23145"/>
                    <a:pt x="65515" y="25853"/>
                    <a:pt x="66164" y="28480"/>
                  </a:cubicBezTo>
                  <a:cubicBezTo>
                    <a:pt x="66188" y="28578"/>
                    <a:pt x="66212" y="28667"/>
                    <a:pt x="66237" y="28764"/>
                  </a:cubicBezTo>
                  <a:cubicBezTo>
                    <a:pt x="66918" y="31311"/>
                    <a:pt x="67964" y="33954"/>
                    <a:pt x="67218" y="36476"/>
                  </a:cubicBezTo>
                  <a:cubicBezTo>
                    <a:pt x="66529" y="38844"/>
                    <a:pt x="64469" y="40458"/>
                    <a:pt x="62182" y="41090"/>
                  </a:cubicBezTo>
                  <a:cubicBezTo>
                    <a:pt x="61979" y="41139"/>
                    <a:pt x="61769" y="41196"/>
                    <a:pt x="61558" y="41236"/>
                  </a:cubicBezTo>
                  <a:cubicBezTo>
                    <a:pt x="58857" y="41771"/>
                    <a:pt x="55995" y="41066"/>
                    <a:pt x="53408" y="39955"/>
                  </a:cubicBezTo>
                  <a:cubicBezTo>
                    <a:pt x="47642" y="37474"/>
                    <a:pt x="42704" y="33070"/>
                    <a:pt x="37498" y="29454"/>
                  </a:cubicBezTo>
                  <a:cubicBezTo>
                    <a:pt x="35333" y="27953"/>
                    <a:pt x="33054" y="26567"/>
                    <a:pt x="30581" y="25764"/>
                  </a:cubicBezTo>
                  <a:cubicBezTo>
                    <a:pt x="30240" y="25658"/>
                    <a:pt x="29891" y="25561"/>
                    <a:pt x="29543" y="25472"/>
                  </a:cubicBezTo>
                  <a:cubicBezTo>
                    <a:pt x="26810" y="24815"/>
                    <a:pt x="23972" y="25018"/>
                    <a:pt x="21547" y="26453"/>
                  </a:cubicBezTo>
                  <a:cubicBezTo>
                    <a:pt x="18814" y="28059"/>
                    <a:pt x="17103" y="31100"/>
                    <a:pt x="16308" y="34051"/>
                  </a:cubicBezTo>
                  <a:cubicBezTo>
                    <a:pt x="15335" y="37644"/>
                    <a:pt x="15181" y="41309"/>
                    <a:pt x="14865" y="44756"/>
                  </a:cubicBezTo>
                  <a:cubicBezTo>
                    <a:pt x="14760" y="45810"/>
                    <a:pt x="14638" y="46856"/>
                    <a:pt x="14460" y="47870"/>
                  </a:cubicBezTo>
                  <a:cubicBezTo>
                    <a:pt x="14046" y="50181"/>
                    <a:pt x="13324" y="52313"/>
                    <a:pt x="12197" y="54268"/>
                  </a:cubicBezTo>
                  <a:cubicBezTo>
                    <a:pt x="9724" y="58590"/>
                    <a:pt x="5158" y="61923"/>
                    <a:pt x="1" y="62742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57" name="Google Shape;1609;p48"/>
            <p:cNvSpPr/>
            <p:nvPr/>
          </p:nvSpPr>
          <p:spPr>
            <a:xfrm rot="10555200">
              <a:off x="5893920" y="3166200"/>
              <a:ext cx="4528080" cy="3362040"/>
            </a:xfrm>
            <a:custGeom>
              <a:avLst/>
              <a:gdLst>
                <a:gd name="textAreaLeft" fmla="*/ 0 w 4528080"/>
                <a:gd name="textAreaRight" fmla="*/ 4528440 w 4528080"/>
                <a:gd name="textAreaTop" fmla="*/ 0 h 3362040"/>
                <a:gd name="textAreaBottom" fmla="*/ 3362400 h 3362040"/>
              </a:gdLst>
              <a:ahLst/>
              <a:rect l="textAreaLeft" t="textAreaTop" r="textAreaRight" b="textAreaBottom"/>
              <a:pathLst>
                <a:path fill="none" w="86064" h="63902">
                  <a:moveTo>
                    <a:pt x="86063" y="1"/>
                  </a:moveTo>
                  <a:cubicBezTo>
                    <a:pt x="83022" y="2709"/>
                    <a:pt x="74508" y="7470"/>
                    <a:pt x="70032" y="9862"/>
                  </a:cubicBezTo>
                  <a:cubicBezTo>
                    <a:pt x="69675" y="10048"/>
                    <a:pt x="69375" y="10235"/>
                    <a:pt x="69123" y="10389"/>
                  </a:cubicBezTo>
                  <a:cubicBezTo>
                    <a:pt x="67120" y="11638"/>
                    <a:pt x="65377" y="13211"/>
                    <a:pt x="64323" y="15141"/>
                  </a:cubicBezTo>
                  <a:cubicBezTo>
                    <a:pt x="64152" y="15441"/>
                    <a:pt x="64006" y="15749"/>
                    <a:pt x="63885" y="16073"/>
                  </a:cubicBezTo>
                  <a:cubicBezTo>
                    <a:pt x="63301" y="17574"/>
                    <a:pt x="63179" y="19179"/>
                    <a:pt x="63171" y="20850"/>
                  </a:cubicBezTo>
                  <a:cubicBezTo>
                    <a:pt x="63155" y="23566"/>
                    <a:pt x="63471" y="26275"/>
                    <a:pt x="64112" y="28918"/>
                  </a:cubicBezTo>
                  <a:cubicBezTo>
                    <a:pt x="64136" y="29008"/>
                    <a:pt x="64160" y="29105"/>
                    <a:pt x="64185" y="29194"/>
                  </a:cubicBezTo>
                  <a:cubicBezTo>
                    <a:pt x="64842" y="31765"/>
                    <a:pt x="65807" y="34425"/>
                    <a:pt x="65093" y="36971"/>
                  </a:cubicBezTo>
                  <a:cubicBezTo>
                    <a:pt x="64436" y="39355"/>
                    <a:pt x="62449" y="41082"/>
                    <a:pt x="60171" y="41796"/>
                  </a:cubicBezTo>
                  <a:cubicBezTo>
                    <a:pt x="59968" y="41861"/>
                    <a:pt x="59765" y="41909"/>
                    <a:pt x="59546" y="41966"/>
                  </a:cubicBezTo>
                  <a:cubicBezTo>
                    <a:pt x="56846" y="42582"/>
                    <a:pt x="53951" y="41885"/>
                    <a:pt x="51340" y="40766"/>
                  </a:cubicBezTo>
                  <a:cubicBezTo>
                    <a:pt x="45526" y="38268"/>
                    <a:pt x="40579" y="33824"/>
                    <a:pt x="35349" y="30175"/>
                  </a:cubicBezTo>
                  <a:cubicBezTo>
                    <a:pt x="33167" y="28659"/>
                    <a:pt x="30888" y="27256"/>
                    <a:pt x="28399" y="26421"/>
                  </a:cubicBezTo>
                  <a:cubicBezTo>
                    <a:pt x="28058" y="26307"/>
                    <a:pt x="27718" y="26202"/>
                    <a:pt x="27361" y="26113"/>
                  </a:cubicBezTo>
                  <a:cubicBezTo>
                    <a:pt x="24612" y="25399"/>
                    <a:pt x="21741" y="25521"/>
                    <a:pt x="19292" y="26940"/>
                  </a:cubicBezTo>
                  <a:cubicBezTo>
                    <a:pt x="16527" y="28537"/>
                    <a:pt x="14857" y="31651"/>
                    <a:pt x="14151" y="34660"/>
                  </a:cubicBezTo>
                  <a:cubicBezTo>
                    <a:pt x="13316" y="38228"/>
                    <a:pt x="13340" y="41836"/>
                    <a:pt x="13243" y="45234"/>
                  </a:cubicBezTo>
                  <a:cubicBezTo>
                    <a:pt x="13210" y="46272"/>
                    <a:pt x="13154" y="47302"/>
                    <a:pt x="13040" y="48307"/>
                  </a:cubicBezTo>
                  <a:cubicBezTo>
                    <a:pt x="12797" y="50602"/>
                    <a:pt x="12270" y="52743"/>
                    <a:pt x="11321" y="54746"/>
                  </a:cubicBezTo>
                  <a:cubicBezTo>
                    <a:pt x="9237" y="59166"/>
                    <a:pt x="4996" y="62758"/>
                    <a:pt x="1" y="63901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58" name="Google Shape;1610;p48"/>
            <p:cNvSpPr/>
            <p:nvPr/>
          </p:nvSpPr>
          <p:spPr>
            <a:xfrm rot="10555200">
              <a:off x="5874480" y="3095640"/>
              <a:ext cx="4389840" cy="3422880"/>
            </a:xfrm>
            <a:custGeom>
              <a:avLst/>
              <a:gdLst>
                <a:gd name="textAreaLeft" fmla="*/ 0 w 4389840"/>
                <a:gd name="textAreaRight" fmla="*/ 4390200 w 4389840"/>
                <a:gd name="textAreaTop" fmla="*/ 0 h 3422880"/>
                <a:gd name="textAreaBottom" fmla="*/ 3423240 h 3422880"/>
              </a:gdLst>
              <a:ahLst/>
              <a:rect l="textAreaLeft" t="textAreaTop" r="textAreaRight" b="textAreaBottom"/>
              <a:pathLst>
                <a:path fill="none" w="83436" h="65062">
                  <a:moveTo>
                    <a:pt x="83436" y="1"/>
                  </a:moveTo>
                  <a:cubicBezTo>
                    <a:pt x="80500" y="2507"/>
                    <a:pt x="71620" y="7421"/>
                    <a:pt x="67290" y="9862"/>
                  </a:cubicBezTo>
                  <a:cubicBezTo>
                    <a:pt x="66933" y="10064"/>
                    <a:pt x="66633" y="10251"/>
                    <a:pt x="66390" y="10413"/>
                  </a:cubicBezTo>
                  <a:cubicBezTo>
                    <a:pt x="64419" y="11735"/>
                    <a:pt x="62725" y="13422"/>
                    <a:pt x="61776" y="15425"/>
                  </a:cubicBezTo>
                  <a:cubicBezTo>
                    <a:pt x="61630" y="15733"/>
                    <a:pt x="61508" y="16057"/>
                    <a:pt x="61403" y="16390"/>
                  </a:cubicBezTo>
                  <a:cubicBezTo>
                    <a:pt x="60900" y="17939"/>
                    <a:pt x="60884" y="19568"/>
                    <a:pt x="60957" y="21247"/>
                  </a:cubicBezTo>
                  <a:cubicBezTo>
                    <a:pt x="61062" y="23980"/>
                    <a:pt x="61435" y="26696"/>
                    <a:pt x="62068" y="29356"/>
                  </a:cubicBezTo>
                  <a:cubicBezTo>
                    <a:pt x="62092" y="29445"/>
                    <a:pt x="62108" y="29543"/>
                    <a:pt x="62133" y="29632"/>
                  </a:cubicBezTo>
                  <a:cubicBezTo>
                    <a:pt x="62781" y="32219"/>
                    <a:pt x="63657" y="34895"/>
                    <a:pt x="62984" y="37457"/>
                  </a:cubicBezTo>
                  <a:cubicBezTo>
                    <a:pt x="62352" y="39866"/>
                    <a:pt x="60446" y="41707"/>
                    <a:pt x="58175" y="42501"/>
                  </a:cubicBezTo>
                  <a:cubicBezTo>
                    <a:pt x="57973" y="42574"/>
                    <a:pt x="57762" y="42639"/>
                    <a:pt x="57551" y="42696"/>
                  </a:cubicBezTo>
                  <a:cubicBezTo>
                    <a:pt x="54851" y="43401"/>
                    <a:pt x="51907" y="42696"/>
                    <a:pt x="49288" y="41577"/>
                  </a:cubicBezTo>
                  <a:cubicBezTo>
                    <a:pt x="43425" y="39063"/>
                    <a:pt x="38470" y="34587"/>
                    <a:pt x="33199" y="30897"/>
                  </a:cubicBezTo>
                  <a:cubicBezTo>
                    <a:pt x="31010" y="29364"/>
                    <a:pt x="28715" y="27953"/>
                    <a:pt x="26225" y="27078"/>
                  </a:cubicBezTo>
                  <a:cubicBezTo>
                    <a:pt x="25885" y="26956"/>
                    <a:pt x="25544" y="26842"/>
                    <a:pt x="25187" y="26745"/>
                  </a:cubicBezTo>
                  <a:cubicBezTo>
                    <a:pt x="22438" y="25983"/>
                    <a:pt x="19519" y="26023"/>
                    <a:pt x="17054" y="27434"/>
                  </a:cubicBezTo>
                  <a:cubicBezTo>
                    <a:pt x="14256" y="29016"/>
                    <a:pt x="12618" y="32203"/>
                    <a:pt x="12010" y="35268"/>
                  </a:cubicBezTo>
                  <a:cubicBezTo>
                    <a:pt x="11312" y="38795"/>
                    <a:pt x="11515" y="42355"/>
                    <a:pt x="11621" y="45704"/>
                  </a:cubicBezTo>
                  <a:cubicBezTo>
                    <a:pt x="11653" y="46734"/>
                    <a:pt x="11669" y="47748"/>
                    <a:pt x="11637" y="48745"/>
                  </a:cubicBezTo>
                  <a:cubicBezTo>
                    <a:pt x="11556" y="51016"/>
                    <a:pt x="11223" y="53165"/>
                    <a:pt x="10461" y="55217"/>
                  </a:cubicBezTo>
                  <a:cubicBezTo>
                    <a:pt x="8774" y="59733"/>
                    <a:pt x="4849" y="63585"/>
                    <a:pt x="0" y="65061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59" name="Google Shape;1611;p48"/>
            <p:cNvSpPr/>
            <p:nvPr/>
          </p:nvSpPr>
          <p:spPr>
            <a:xfrm rot="10555200">
              <a:off x="5855400" y="3026160"/>
              <a:ext cx="4250880" cy="3483000"/>
            </a:xfrm>
            <a:custGeom>
              <a:avLst/>
              <a:gdLst>
                <a:gd name="textAreaLeft" fmla="*/ 0 w 4250880"/>
                <a:gd name="textAreaRight" fmla="*/ 4251240 w 4250880"/>
                <a:gd name="textAreaTop" fmla="*/ 0 h 3483000"/>
                <a:gd name="textAreaBottom" fmla="*/ 3483360 h 3483000"/>
              </a:gdLst>
              <a:ahLst/>
              <a:rect l="textAreaLeft" t="textAreaTop" r="textAreaRight" b="textAreaBottom"/>
              <a:pathLst>
                <a:path fill="none" w="80801" h="66204">
                  <a:moveTo>
                    <a:pt x="80801" y="0"/>
                  </a:moveTo>
                  <a:cubicBezTo>
                    <a:pt x="77971" y="2295"/>
                    <a:pt x="68742" y="7379"/>
                    <a:pt x="64542" y="9861"/>
                  </a:cubicBezTo>
                  <a:cubicBezTo>
                    <a:pt x="64185" y="10072"/>
                    <a:pt x="63885" y="10266"/>
                    <a:pt x="63650" y="10437"/>
                  </a:cubicBezTo>
                  <a:cubicBezTo>
                    <a:pt x="61712" y="11839"/>
                    <a:pt x="60082" y="13623"/>
                    <a:pt x="59238" y="15708"/>
                  </a:cubicBezTo>
                  <a:cubicBezTo>
                    <a:pt x="59100" y="16040"/>
                    <a:pt x="58987" y="16372"/>
                    <a:pt x="58906" y="16713"/>
                  </a:cubicBezTo>
                  <a:cubicBezTo>
                    <a:pt x="58492" y="18311"/>
                    <a:pt x="58582" y="19965"/>
                    <a:pt x="58727" y="21660"/>
                  </a:cubicBezTo>
                  <a:cubicBezTo>
                    <a:pt x="58963" y="24392"/>
                    <a:pt x="59392" y="27117"/>
                    <a:pt x="60017" y="29793"/>
                  </a:cubicBezTo>
                  <a:lnTo>
                    <a:pt x="60082" y="30077"/>
                  </a:lnTo>
                  <a:cubicBezTo>
                    <a:pt x="60714" y="32680"/>
                    <a:pt x="61509" y="35364"/>
                    <a:pt x="60860" y="37951"/>
                  </a:cubicBezTo>
                  <a:cubicBezTo>
                    <a:pt x="60252" y="40384"/>
                    <a:pt x="58427" y="42338"/>
                    <a:pt x="56165" y="43214"/>
                  </a:cubicBezTo>
                  <a:cubicBezTo>
                    <a:pt x="55962" y="43295"/>
                    <a:pt x="55751" y="43360"/>
                    <a:pt x="55541" y="43425"/>
                  </a:cubicBezTo>
                  <a:cubicBezTo>
                    <a:pt x="52840" y="44211"/>
                    <a:pt x="49864" y="43514"/>
                    <a:pt x="47221" y="42387"/>
                  </a:cubicBezTo>
                  <a:cubicBezTo>
                    <a:pt x="41301" y="39849"/>
                    <a:pt x="36346" y="35332"/>
                    <a:pt x="31043" y="31610"/>
                  </a:cubicBezTo>
                  <a:cubicBezTo>
                    <a:pt x="28845" y="30061"/>
                    <a:pt x="26542" y="28642"/>
                    <a:pt x="24053" y="27717"/>
                  </a:cubicBezTo>
                  <a:cubicBezTo>
                    <a:pt x="23712" y="27596"/>
                    <a:pt x="23363" y="27474"/>
                    <a:pt x="23006" y="27369"/>
                  </a:cubicBezTo>
                  <a:cubicBezTo>
                    <a:pt x="20249" y="26558"/>
                    <a:pt x="17298" y="26517"/>
                    <a:pt x="14800" y="27912"/>
                  </a:cubicBezTo>
                  <a:cubicBezTo>
                    <a:pt x="11970" y="29493"/>
                    <a:pt x="10364" y="32745"/>
                    <a:pt x="9861" y="35859"/>
                  </a:cubicBezTo>
                  <a:cubicBezTo>
                    <a:pt x="9294" y="39362"/>
                    <a:pt x="9675" y="42865"/>
                    <a:pt x="9999" y="46174"/>
                  </a:cubicBezTo>
                  <a:cubicBezTo>
                    <a:pt x="10097" y="47187"/>
                    <a:pt x="10178" y="48185"/>
                    <a:pt x="10218" y="49174"/>
                  </a:cubicBezTo>
                  <a:cubicBezTo>
                    <a:pt x="10316" y="51429"/>
                    <a:pt x="10170" y="53586"/>
                    <a:pt x="9586" y="55686"/>
                  </a:cubicBezTo>
                  <a:cubicBezTo>
                    <a:pt x="8296" y="60308"/>
                    <a:pt x="4680" y="64411"/>
                    <a:pt x="1" y="66204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60" name="Google Shape;1612;p48"/>
            <p:cNvSpPr/>
            <p:nvPr/>
          </p:nvSpPr>
          <p:spPr>
            <a:xfrm rot="10555200">
              <a:off x="5836320" y="2955960"/>
              <a:ext cx="4112280" cy="3543480"/>
            </a:xfrm>
            <a:custGeom>
              <a:avLst/>
              <a:gdLst>
                <a:gd name="textAreaLeft" fmla="*/ 0 w 4112280"/>
                <a:gd name="textAreaRight" fmla="*/ 4112640 w 4112280"/>
                <a:gd name="textAreaTop" fmla="*/ 0 h 3543480"/>
                <a:gd name="textAreaBottom" fmla="*/ 3543840 h 3543480"/>
              </a:gdLst>
              <a:ahLst/>
              <a:rect l="textAreaLeft" t="textAreaTop" r="textAreaRight" b="textAreaBottom"/>
              <a:pathLst>
                <a:path fill="none" w="78165" h="67356">
                  <a:moveTo>
                    <a:pt x="78165" y="0"/>
                  </a:moveTo>
                  <a:cubicBezTo>
                    <a:pt x="75440" y="2084"/>
                    <a:pt x="65855" y="7347"/>
                    <a:pt x="61800" y="9861"/>
                  </a:cubicBezTo>
                  <a:cubicBezTo>
                    <a:pt x="61492" y="10047"/>
                    <a:pt x="61200" y="10250"/>
                    <a:pt x="60917" y="10461"/>
                  </a:cubicBezTo>
                  <a:cubicBezTo>
                    <a:pt x="59003" y="11937"/>
                    <a:pt x="57430" y="13834"/>
                    <a:pt x="56692" y="15991"/>
                  </a:cubicBezTo>
                  <a:cubicBezTo>
                    <a:pt x="56578" y="16324"/>
                    <a:pt x="56481" y="16673"/>
                    <a:pt x="56416" y="17029"/>
                  </a:cubicBezTo>
                  <a:cubicBezTo>
                    <a:pt x="56092" y="18667"/>
                    <a:pt x="56278" y="20346"/>
                    <a:pt x="56513" y="22057"/>
                  </a:cubicBezTo>
                  <a:cubicBezTo>
                    <a:pt x="56870" y="24709"/>
                    <a:pt x="57340" y="27490"/>
                    <a:pt x="57973" y="30223"/>
                  </a:cubicBezTo>
                  <a:cubicBezTo>
                    <a:pt x="57989" y="30320"/>
                    <a:pt x="58013" y="30410"/>
                    <a:pt x="58038" y="30507"/>
                  </a:cubicBezTo>
                  <a:cubicBezTo>
                    <a:pt x="58654" y="33126"/>
                    <a:pt x="59368" y="35835"/>
                    <a:pt x="58743" y="38438"/>
                  </a:cubicBezTo>
                  <a:cubicBezTo>
                    <a:pt x="58168" y="40903"/>
                    <a:pt x="56424" y="42963"/>
                    <a:pt x="54162" y="43911"/>
                  </a:cubicBezTo>
                  <a:cubicBezTo>
                    <a:pt x="53959" y="44001"/>
                    <a:pt x="53756" y="44074"/>
                    <a:pt x="53545" y="44147"/>
                  </a:cubicBezTo>
                  <a:cubicBezTo>
                    <a:pt x="50845" y="45014"/>
                    <a:pt x="47828" y="44317"/>
                    <a:pt x="45169" y="43182"/>
                  </a:cubicBezTo>
                  <a:cubicBezTo>
                    <a:pt x="39192" y="40643"/>
                    <a:pt x="34229" y="36086"/>
                    <a:pt x="28893" y="32323"/>
                  </a:cubicBezTo>
                  <a:cubicBezTo>
                    <a:pt x="26680" y="30766"/>
                    <a:pt x="24368" y="29331"/>
                    <a:pt x="21863" y="28374"/>
                  </a:cubicBezTo>
                  <a:cubicBezTo>
                    <a:pt x="21522" y="28236"/>
                    <a:pt x="21173" y="28115"/>
                    <a:pt x="20825" y="28009"/>
                  </a:cubicBezTo>
                  <a:cubicBezTo>
                    <a:pt x="18051" y="27150"/>
                    <a:pt x="15067" y="27012"/>
                    <a:pt x="12545" y="28398"/>
                  </a:cubicBezTo>
                  <a:cubicBezTo>
                    <a:pt x="9683" y="29972"/>
                    <a:pt x="8101" y="33296"/>
                    <a:pt x="7704" y="36459"/>
                  </a:cubicBezTo>
                  <a:cubicBezTo>
                    <a:pt x="7266" y="39938"/>
                    <a:pt x="7834" y="43384"/>
                    <a:pt x="8369" y="46644"/>
                  </a:cubicBezTo>
                  <a:cubicBezTo>
                    <a:pt x="8531" y="47642"/>
                    <a:pt x="8685" y="48631"/>
                    <a:pt x="8807" y="49612"/>
                  </a:cubicBezTo>
                  <a:cubicBezTo>
                    <a:pt x="9066" y="51850"/>
                    <a:pt x="9115" y="54015"/>
                    <a:pt x="8710" y="56156"/>
                  </a:cubicBezTo>
                  <a:cubicBezTo>
                    <a:pt x="7818" y="60876"/>
                    <a:pt x="4525" y="65247"/>
                    <a:pt x="0" y="67355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61" name="Google Shape;1613;p48"/>
            <p:cNvSpPr/>
            <p:nvPr/>
          </p:nvSpPr>
          <p:spPr>
            <a:xfrm rot="10555200">
              <a:off x="5816160" y="2885400"/>
              <a:ext cx="3974760" cy="3604680"/>
            </a:xfrm>
            <a:custGeom>
              <a:avLst/>
              <a:gdLst>
                <a:gd name="textAreaLeft" fmla="*/ 0 w 3974760"/>
                <a:gd name="textAreaRight" fmla="*/ 3975120 w 3974760"/>
                <a:gd name="textAreaTop" fmla="*/ 0 h 3604680"/>
                <a:gd name="textAreaBottom" fmla="*/ 3605040 h 3604680"/>
              </a:gdLst>
              <a:ahLst/>
              <a:rect l="textAreaLeft" t="textAreaTop" r="textAreaRight" b="textAreaBottom"/>
              <a:pathLst>
                <a:path fill="none" w="75547" h="68515">
                  <a:moveTo>
                    <a:pt x="75546" y="0"/>
                  </a:moveTo>
                  <a:cubicBezTo>
                    <a:pt x="72919" y="1873"/>
                    <a:pt x="62985" y="7306"/>
                    <a:pt x="59052" y="9861"/>
                  </a:cubicBezTo>
                  <a:cubicBezTo>
                    <a:pt x="58752" y="10056"/>
                    <a:pt x="58460" y="10266"/>
                    <a:pt x="58176" y="10493"/>
                  </a:cubicBezTo>
                  <a:cubicBezTo>
                    <a:pt x="56303" y="12042"/>
                    <a:pt x="54787" y="14037"/>
                    <a:pt x="54154" y="16267"/>
                  </a:cubicBezTo>
                  <a:cubicBezTo>
                    <a:pt x="54049" y="16616"/>
                    <a:pt x="53976" y="16981"/>
                    <a:pt x="53919" y="17338"/>
                  </a:cubicBezTo>
                  <a:cubicBezTo>
                    <a:pt x="53684" y="19032"/>
                    <a:pt x="53976" y="20735"/>
                    <a:pt x="54284" y="22454"/>
                  </a:cubicBezTo>
                  <a:cubicBezTo>
                    <a:pt x="54770" y="25122"/>
                    <a:pt x="55297" y="27904"/>
                    <a:pt x="55914" y="30653"/>
                  </a:cubicBezTo>
                  <a:lnTo>
                    <a:pt x="55979" y="30937"/>
                  </a:lnTo>
                  <a:cubicBezTo>
                    <a:pt x="56579" y="33572"/>
                    <a:pt x="57211" y="36297"/>
                    <a:pt x="56627" y="38924"/>
                  </a:cubicBezTo>
                  <a:cubicBezTo>
                    <a:pt x="56068" y="41406"/>
                    <a:pt x="54414" y="43579"/>
                    <a:pt x="52159" y="44617"/>
                  </a:cubicBezTo>
                  <a:cubicBezTo>
                    <a:pt x="51956" y="44714"/>
                    <a:pt x="51754" y="44795"/>
                    <a:pt x="51543" y="44868"/>
                  </a:cubicBezTo>
                  <a:cubicBezTo>
                    <a:pt x="48834" y="45825"/>
                    <a:pt x="45777" y="45128"/>
                    <a:pt x="43109" y="43993"/>
                  </a:cubicBezTo>
                  <a:cubicBezTo>
                    <a:pt x="37084" y="41438"/>
                    <a:pt x="32113" y="36832"/>
                    <a:pt x="26745" y="33037"/>
                  </a:cubicBezTo>
                  <a:cubicBezTo>
                    <a:pt x="24523" y="31472"/>
                    <a:pt x="22204" y="30028"/>
                    <a:pt x="19698" y="29023"/>
                  </a:cubicBezTo>
                  <a:cubicBezTo>
                    <a:pt x="19349" y="28885"/>
                    <a:pt x="19001" y="28755"/>
                    <a:pt x="18644" y="28642"/>
                  </a:cubicBezTo>
                  <a:cubicBezTo>
                    <a:pt x="15879" y="27725"/>
                    <a:pt x="12846" y="27507"/>
                    <a:pt x="10300" y="28885"/>
                  </a:cubicBezTo>
                  <a:cubicBezTo>
                    <a:pt x="7405" y="30450"/>
                    <a:pt x="5848" y="33840"/>
                    <a:pt x="5564" y="37059"/>
                  </a:cubicBezTo>
                  <a:cubicBezTo>
                    <a:pt x="5248" y="40506"/>
                    <a:pt x="6002" y="43903"/>
                    <a:pt x="6756" y="47115"/>
                  </a:cubicBezTo>
                  <a:cubicBezTo>
                    <a:pt x="6983" y="48096"/>
                    <a:pt x="7210" y="49077"/>
                    <a:pt x="7396" y="50050"/>
                  </a:cubicBezTo>
                  <a:cubicBezTo>
                    <a:pt x="7826" y="52264"/>
                    <a:pt x="8070" y="54437"/>
                    <a:pt x="7842" y="56627"/>
                  </a:cubicBezTo>
                  <a:cubicBezTo>
                    <a:pt x="7348" y="61452"/>
                    <a:pt x="4372" y="66074"/>
                    <a:pt x="1" y="68515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62" name="Google Shape;1614;p48"/>
            <p:cNvSpPr/>
            <p:nvPr/>
          </p:nvSpPr>
          <p:spPr>
            <a:xfrm rot="10555200">
              <a:off x="5797440" y="2815200"/>
              <a:ext cx="3835800" cy="3665160"/>
            </a:xfrm>
            <a:custGeom>
              <a:avLst/>
              <a:gdLst>
                <a:gd name="textAreaLeft" fmla="*/ 0 w 3835800"/>
                <a:gd name="textAreaRight" fmla="*/ 3836160 w 3835800"/>
                <a:gd name="textAreaTop" fmla="*/ 0 h 3665160"/>
                <a:gd name="textAreaBottom" fmla="*/ 3665520 h 3665160"/>
              </a:gdLst>
              <a:ahLst/>
              <a:rect l="textAreaLeft" t="textAreaTop" r="textAreaRight" b="textAreaBottom"/>
              <a:pathLst>
                <a:path fill="none" w="72911" h="69667">
                  <a:moveTo>
                    <a:pt x="72910" y="0"/>
                  </a:moveTo>
                  <a:cubicBezTo>
                    <a:pt x="70388" y="1671"/>
                    <a:pt x="60106" y="7274"/>
                    <a:pt x="56303" y="9861"/>
                  </a:cubicBezTo>
                  <a:cubicBezTo>
                    <a:pt x="56003" y="10064"/>
                    <a:pt x="55711" y="10283"/>
                    <a:pt x="55435" y="10518"/>
                  </a:cubicBezTo>
                  <a:cubicBezTo>
                    <a:pt x="53594" y="12148"/>
                    <a:pt x="52134" y="14240"/>
                    <a:pt x="51607" y="16559"/>
                  </a:cubicBezTo>
                  <a:cubicBezTo>
                    <a:pt x="51518" y="16924"/>
                    <a:pt x="51461" y="17289"/>
                    <a:pt x="51429" y="17662"/>
                  </a:cubicBezTo>
                  <a:cubicBezTo>
                    <a:pt x="51275" y="19405"/>
                    <a:pt x="51672" y="21133"/>
                    <a:pt x="52062" y="22860"/>
                  </a:cubicBezTo>
                  <a:cubicBezTo>
                    <a:pt x="52670" y="25552"/>
                    <a:pt x="53262" y="28326"/>
                    <a:pt x="53862" y="31091"/>
                  </a:cubicBezTo>
                  <a:cubicBezTo>
                    <a:pt x="53886" y="31188"/>
                    <a:pt x="53902" y="31285"/>
                    <a:pt x="53927" y="31383"/>
                  </a:cubicBezTo>
                  <a:cubicBezTo>
                    <a:pt x="54510" y="34034"/>
                    <a:pt x="55062" y="36767"/>
                    <a:pt x="54502" y="39419"/>
                  </a:cubicBezTo>
                  <a:cubicBezTo>
                    <a:pt x="53975" y="41933"/>
                    <a:pt x="52402" y="44212"/>
                    <a:pt x="50156" y="45331"/>
                  </a:cubicBezTo>
                  <a:cubicBezTo>
                    <a:pt x="49953" y="45436"/>
                    <a:pt x="49750" y="45525"/>
                    <a:pt x="49531" y="45606"/>
                  </a:cubicBezTo>
                  <a:cubicBezTo>
                    <a:pt x="46831" y="46644"/>
                    <a:pt x="43733" y="45947"/>
                    <a:pt x="41041" y="44812"/>
                  </a:cubicBezTo>
                  <a:cubicBezTo>
                    <a:pt x="34967" y="42233"/>
                    <a:pt x="29988" y="37594"/>
                    <a:pt x="24596" y="33759"/>
                  </a:cubicBezTo>
                  <a:cubicBezTo>
                    <a:pt x="22366" y="32169"/>
                    <a:pt x="20038" y="30718"/>
                    <a:pt x="17516" y="29672"/>
                  </a:cubicBezTo>
                  <a:cubicBezTo>
                    <a:pt x="17168" y="29526"/>
                    <a:pt x="16819" y="29396"/>
                    <a:pt x="16462" y="29274"/>
                  </a:cubicBezTo>
                  <a:cubicBezTo>
                    <a:pt x="13689" y="28309"/>
                    <a:pt x="10624" y="28009"/>
                    <a:pt x="8053" y="29372"/>
                  </a:cubicBezTo>
                  <a:cubicBezTo>
                    <a:pt x="5109" y="30929"/>
                    <a:pt x="3593" y="34391"/>
                    <a:pt x="3406" y="37659"/>
                  </a:cubicBezTo>
                  <a:cubicBezTo>
                    <a:pt x="3220" y="41089"/>
                    <a:pt x="4161" y="44422"/>
                    <a:pt x="5134" y="47585"/>
                  </a:cubicBezTo>
                  <a:cubicBezTo>
                    <a:pt x="5426" y="48550"/>
                    <a:pt x="5726" y="49515"/>
                    <a:pt x="5985" y="50480"/>
                  </a:cubicBezTo>
                  <a:cubicBezTo>
                    <a:pt x="6585" y="52678"/>
                    <a:pt x="7023" y="54867"/>
                    <a:pt x="6974" y="57097"/>
                  </a:cubicBezTo>
                  <a:cubicBezTo>
                    <a:pt x="6877" y="62019"/>
                    <a:pt x="4209" y="66909"/>
                    <a:pt x="1" y="69666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63" name="Google Shape;1615;p48"/>
            <p:cNvSpPr/>
            <p:nvPr/>
          </p:nvSpPr>
          <p:spPr>
            <a:xfrm rot="10555200">
              <a:off x="5777640" y="2745000"/>
              <a:ext cx="3697200" cy="3725640"/>
            </a:xfrm>
            <a:custGeom>
              <a:avLst/>
              <a:gdLst>
                <a:gd name="textAreaLeft" fmla="*/ 0 w 3697200"/>
                <a:gd name="textAreaRight" fmla="*/ 3697560 w 3697200"/>
                <a:gd name="textAreaTop" fmla="*/ 0 h 3725640"/>
                <a:gd name="textAreaBottom" fmla="*/ 3726000 h 3725640"/>
              </a:gdLst>
              <a:ahLst/>
              <a:rect l="textAreaLeft" t="textAreaTop" r="textAreaRight" b="textAreaBottom"/>
              <a:pathLst>
                <a:path fill="none" w="70275" h="70818">
                  <a:moveTo>
                    <a:pt x="70274" y="0"/>
                  </a:moveTo>
                  <a:cubicBezTo>
                    <a:pt x="67850" y="1460"/>
                    <a:pt x="57227" y="7242"/>
                    <a:pt x="53553" y="9861"/>
                  </a:cubicBezTo>
                  <a:cubicBezTo>
                    <a:pt x="53253" y="10072"/>
                    <a:pt x="52961" y="10299"/>
                    <a:pt x="52694" y="10542"/>
                  </a:cubicBezTo>
                  <a:cubicBezTo>
                    <a:pt x="50893" y="12245"/>
                    <a:pt x="49482" y="14451"/>
                    <a:pt x="49061" y="16835"/>
                  </a:cubicBezTo>
                  <a:cubicBezTo>
                    <a:pt x="48988" y="17216"/>
                    <a:pt x="48947" y="17597"/>
                    <a:pt x="48931" y="17978"/>
                  </a:cubicBezTo>
                  <a:cubicBezTo>
                    <a:pt x="48858" y="19770"/>
                    <a:pt x="49369" y="21522"/>
                    <a:pt x="49831" y="23265"/>
                  </a:cubicBezTo>
                  <a:cubicBezTo>
                    <a:pt x="50561" y="25974"/>
                    <a:pt x="51218" y="28747"/>
                    <a:pt x="51810" y="31529"/>
                  </a:cubicBezTo>
                  <a:lnTo>
                    <a:pt x="51875" y="31813"/>
                  </a:lnTo>
                  <a:cubicBezTo>
                    <a:pt x="52434" y="34489"/>
                    <a:pt x="52913" y="37238"/>
                    <a:pt x="52377" y="39914"/>
                  </a:cubicBezTo>
                  <a:cubicBezTo>
                    <a:pt x="51875" y="42444"/>
                    <a:pt x="50383" y="44836"/>
                    <a:pt x="48144" y="46036"/>
                  </a:cubicBezTo>
                  <a:cubicBezTo>
                    <a:pt x="47942" y="46150"/>
                    <a:pt x="47731" y="46247"/>
                    <a:pt x="47520" y="46336"/>
                  </a:cubicBezTo>
                  <a:cubicBezTo>
                    <a:pt x="44820" y="47455"/>
                    <a:pt x="41681" y="46758"/>
                    <a:pt x="38973" y="45614"/>
                  </a:cubicBezTo>
                  <a:cubicBezTo>
                    <a:pt x="32850" y="43028"/>
                    <a:pt x="27863" y="38349"/>
                    <a:pt x="22438" y="34472"/>
                  </a:cubicBezTo>
                  <a:cubicBezTo>
                    <a:pt x="20192" y="32875"/>
                    <a:pt x="17857" y="31407"/>
                    <a:pt x="15335" y="30320"/>
                  </a:cubicBezTo>
                  <a:cubicBezTo>
                    <a:pt x="14986" y="30175"/>
                    <a:pt x="14637" y="30029"/>
                    <a:pt x="14280" y="29899"/>
                  </a:cubicBezTo>
                  <a:cubicBezTo>
                    <a:pt x="11499" y="28885"/>
                    <a:pt x="8393" y="28504"/>
                    <a:pt x="5798" y="29858"/>
                  </a:cubicBezTo>
                  <a:cubicBezTo>
                    <a:pt x="2830" y="31407"/>
                    <a:pt x="1322" y="34943"/>
                    <a:pt x="1257" y="38268"/>
                  </a:cubicBezTo>
                  <a:cubicBezTo>
                    <a:pt x="1192" y="41665"/>
                    <a:pt x="2327" y="44933"/>
                    <a:pt x="3503" y="48055"/>
                  </a:cubicBezTo>
                  <a:cubicBezTo>
                    <a:pt x="3860" y="49004"/>
                    <a:pt x="4233" y="49961"/>
                    <a:pt x="4566" y="50918"/>
                  </a:cubicBezTo>
                  <a:cubicBezTo>
                    <a:pt x="5336" y="53091"/>
                    <a:pt x="5969" y="55289"/>
                    <a:pt x="6098" y="57567"/>
                  </a:cubicBezTo>
                  <a:cubicBezTo>
                    <a:pt x="6390" y="62587"/>
                    <a:pt x="4047" y="67736"/>
                    <a:pt x="0" y="70818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64" name="Google Shape;1616;p48"/>
            <p:cNvSpPr/>
            <p:nvPr/>
          </p:nvSpPr>
          <p:spPr>
            <a:xfrm rot="10555200">
              <a:off x="5758560" y="2672280"/>
              <a:ext cx="3608640" cy="3786840"/>
            </a:xfrm>
            <a:custGeom>
              <a:avLst/>
              <a:gdLst>
                <a:gd name="textAreaLeft" fmla="*/ 0 w 3608640"/>
                <a:gd name="textAreaRight" fmla="*/ 3609000 w 3608640"/>
                <a:gd name="textAreaTop" fmla="*/ 0 h 3786840"/>
                <a:gd name="textAreaBottom" fmla="*/ 3787200 h 3786840"/>
              </a:gdLst>
              <a:ahLst/>
              <a:rect l="textAreaLeft" t="textAreaTop" r="textAreaRight" b="textAreaBottom"/>
              <a:pathLst>
                <a:path fill="none" w="68589" h="71978">
                  <a:moveTo>
                    <a:pt x="68589" y="0"/>
                  </a:moveTo>
                  <a:cubicBezTo>
                    <a:pt x="66034" y="1379"/>
                    <a:pt x="52946" y="8499"/>
                    <a:pt x="50902" y="10567"/>
                  </a:cubicBezTo>
                  <a:cubicBezTo>
                    <a:pt x="48867" y="12634"/>
                    <a:pt x="47367" y="15391"/>
                    <a:pt x="47391" y="18303"/>
                  </a:cubicBezTo>
                  <a:cubicBezTo>
                    <a:pt x="47399" y="20135"/>
                    <a:pt x="48016" y="21911"/>
                    <a:pt x="48559" y="23663"/>
                  </a:cubicBezTo>
                  <a:cubicBezTo>
                    <a:pt x="49410" y="26396"/>
                    <a:pt x="50124" y="29161"/>
                    <a:pt x="50708" y="31967"/>
                  </a:cubicBezTo>
                  <a:cubicBezTo>
                    <a:pt x="51284" y="34740"/>
                    <a:pt x="51721" y="37611"/>
                    <a:pt x="51211" y="40400"/>
                  </a:cubicBezTo>
                  <a:cubicBezTo>
                    <a:pt x="50700" y="43190"/>
                    <a:pt x="49062" y="45906"/>
                    <a:pt x="46467" y="47066"/>
                  </a:cubicBezTo>
                  <a:cubicBezTo>
                    <a:pt x="43766" y="48266"/>
                    <a:pt x="40588" y="47577"/>
                    <a:pt x="37863" y="46425"/>
                  </a:cubicBezTo>
                  <a:cubicBezTo>
                    <a:pt x="29129" y="42744"/>
                    <a:pt x="22764" y="34829"/>
                    <a:pt x="14103" y="30969"/>
                  </a:cubicBezTo>
                  <a:cubicBezTo>
                    <a:pt x="11070" y="29623"/>
                    <a:pt x="7453" y="28828"/>
                    <a:pt x="4502" y="30345"/>
                  </a:cubicBezTo>
                  <a:cubicBezTo>
                    <a:pt x="1493" y="31886"/>
                    <a:pt x="1" y="35494"/>
                    <a:pt x="58" y="38860"/>
                  </a:cubicBezTo>
                  <a:cubicBezTo>
                    <a:pt x="106" y="42233"/>
                    <a:pt x="1436" y="45452"/>
                    <a:pt x="2831" y="48526"/>
                  </a:cubicBezTo>
                  <a:cubicBezTo>
                    <a:pt x="4226" y="51599"/>
                    <a:pt x="5726" y="54705"/>
                    <a:pt x="6180" y="58046"/>
                  </a:cubicBezTo>
                  <a:cubicBezTo>
                    <a:pt x="6861" y="63163"/>
                    <a:pt x="4834" y="68572"/>
                    <a:pt x="942" y="71978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sp>
        <p:nvSpPr>
          <p:cNvPr id="1165" name="Google Shape;1617;p48"/>
          <p:cNvSpPr/>
          <p:nvPr/>
        </p:nvSpPr>
        <p:spPr>
          <a:xfrm flipH="1" rot="5400000">
            <a:off x="-509760" y="4558320"/>
            <a:ext cx="3741120" cy="2845440"/>
          </a:xfrm>
          <a:prstGeom prst="round1Rect">
            <a:avLst>
              <a:gd name="adj" fmla="val 24600"/>
            </a:avLst>
          </a:prstGeom>
          <a:noFill/>
          <a:ln w="9525">
            <a:solidFill>
              <a:srgbClr val="303a3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hu-HU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grpSp>
        <p:nvGrpSpPr>
          <p:cNvPr id="1166" name="Google Shape;1620;p48"/>
          <p:cNvGrpSpPr/>
          <p:nvPr/>
        </p:nvGrpSpPr>
        <p:grpSpPr>
          <a:xfrm>
            <a:off x="4572000" y="812160"/>
            <a:ext cx="1176840" cy="439920"/>
            <a:chOff x="4572000" y="812160"/>
            <a:chExt cx="1176840" cy="439920"/>
          </a:xfrm>
        </p:grpSpPr>
        <p:sp>
          <p:nvSpPr>
            <p:cNvPr id="1167" name="Google Shape;1621;p48"/>
            <p:cNvSpPr/>
            <p:nvPr/>
          </p:nvSpPr>
          <p:spPr>
            <a:xfrm flipH="1">
              <a:off x="5693400" y="81216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80">
                  <a:moveTo>
                    <a:pt x="454" y="0"/>
                  </a:moveTo>
                  <a:cubicBezTo>
                    <a:pt x="146" y="0"/>
                    <a:pt x="0" y="365"/>
                    <a:pt x="211" y="576"/>
                  </a:cubicBezTo>
                  <a:cubicBezTo>
                    <a:pt x="280" y="647"/>
                    <a:pt x="365" y="679"/>
                    <a:pt x="448" y="679"/>
                  </a:cubicBezTo>
                  <a:cubicBezTo>
                    <a:pt x="622" y="679"/>
                    <a:pt x="789" y="543"/>
                    <a:pt x="795" y="341"/>
                  </a:cubicBezTo>
                  <a:cubicBezTo>
                    <a:pt x="795" y="154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68" name="Google Shape;1622;p48"/>
            <p:cNvSpPr/>
            <p:nvPr/>
          </p:nvSpPr>
          <p:spPr>
            <a:xfrm flipH="1">
              <a:off x="5469480" y="81216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80">
                  <a:moveTo>
                    <a:pt x="454" y="0"/>
                  </a:moveTo>
                  <a:cubicBezTo>
                    <a:pt x="154" y="0"/>
                    <a:pt x="0" y="365"/>
                    <a:pt x="219" y="576"/>
                  </a:cubicBezTo>
                  <a:cubicBezTo>
                    <a:pt x="288" y="647"/>
                    <a:pt x="373" y="679"/>
                    <a:pt x="456" y="679"/>
                  </a:cubicBezTo>
                  <a:cubicBezTo>
                    <a:pt x="629" y="679"/>
                    <a:pt x="795" y="543"/>
                    <a:pt x="795" y="341"/>
                  </a:cubicBezTo>
                  <a:cubicBezTo>
                    <a:pt x="795" y="154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69" name="Google Shape;1623;p48"/>
            <p:cNvSpPr/>
            <p:nvPr/>
          </p:nvSpPr>
          <p:spPr>
            <a:xfrm flipH="1">
              <a:off x="5244480" y="81216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6" h="680">
                  <a:moveTo>
                    <a:pt x="455" y="0"/>
                  </a:moveTo>
                  <a:cubicBezTo>
                    <a:pt x="155" y="0"/>
                    <a:pt x="1" y="365"/>
                    <a:pt x="211" y="576"/>
                  </a:cubicBezTo>
                  <a:cubicBezTo>
                    <a:pt x="280" y="647"/>
                    <a:pt x="366" y="679"/>
                    <a:pt x="451" y="679"/>
                  </a:cubicBezTo>
                  <a:cubicBezTo>
                    <a:pt x="626" y="679"/>
                    <a:pt x="795" y="543"/>
                    <a:pt x="795" y="341"/>
                  </a:cubicBezTo>
                  <a:cubicBezTo>
                    <a:pt x="795" y="154"/>
                    <a:pt x="641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70" name="Google Shape;1624;p48"/>
            <p:cNvSpPr/>
            <p:nvPr/>
          </p:nvSpPr>
          <p:spPr>
            <a:xfrm flipH="1">
              <a:off x="5020200" y="81216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6" h="680">
                  <a:moveTo>
                    <a:pt x="455" y="0"/>
                  </a:moveTo>
                  <a:cubicBezTo>
                    <a:pt x="155" y="0"/>
                    <a:pt x="1" y="365"/>
                    <a:pt x="220" y="576"/>
                  </a:cubicBezTo>
                  <a:cubicBezTo>
                    <a:pt x="289" y="647"/>
                    <a:pt x="374" y="679"/>
                    <a:pt x="457" y="679"/>
                  </a:cubicBezTo>
                  <a:cubicBezTo>
                    <a:pt x="630" y="679"/>
                    <a:pt x="796" y="543"/>
                    <a:pt x="796" y="341"/>
                  </a:cubicBezTo>
                  <a:cubicBezTo>
                    <a:pt x="796" y="154"/>
                    <a:pt x="650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71" name="Google Shape;1625;p48"/>
            <p:cNvSpPr/>
            <p:nvPr/>
          </p:nvSpPr>
          <p:spPr>
            <a:xfrm flipH="1">
              <a:off x="4795560" y="81216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80">
                  <a:moveTo>
                    <a:pt x="454" y="0"/>
                  </a:moveTo>
                  <a:cubicBezTo>
                    <a:pt x="154" y="0"/>
                    <a:pt x="0" y="365"/>
                    <a:pt x="211" y="576"/>
                  </a:cubicBezTo>
                  <a:cubicBezTo>
                    <a:pt x="282" y="647"/>
                    <a:pt x="369" y="679"/>
                    <a:pt x="454" y="679"/>
                  </a:cubicBezTo>
                  <a:cubicBezTo>
                    <a:pt x="629" y="679"/>
                    <a:pt x="795" y="543"/>
                    <a:pt x="795" y="341"/>
                  </a:cubicBezTo>
                  <a:cubicBezTo>
                    <a:pt x="795" y="154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72" name="Google Shape;1626;p48"/>
            <p:cNvSpPr/>
            <p:nvPr/>
          </p:nvSpPr>
          <p:spPr>
            <a:xfrm flipH="1">
              <a:off x="4572000" y="812160"/>
              <a:ext cx="54720" cy="47160"/>
            </a:xfrm>
            <a:custGeom>
              <a:avLst/>
              <a:gdLst>
                <a:gd name="textAreaLeft" fmla="*/ 360 w 54720"/>
                <a:gd name="textAreaRight" fmla="*/ 55440 w 5472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88" h="680">
                  <a:moveTo>
                    <a:pt x="455" y="0"/>
                  </a:moveTo>
                  <a:cubicBezTo>
                    <a:pt x="147" y="0"/>
                    <a:pt x="1" y="365"/>
                    <a:pt x="211" y="576"/>
                  </a:cubicBezTo>
                  <a:cubicBezTo>
                    <a:pt x="280" y="647"/>
                    <a:pt x="365" y="679"/>
                    <a:pt x="449" y="679"/>
                  </a:cubicBezTo>
                  <a:cubicBezTo>
                    <a:pt x="621" y="679"/>
                    <a:pt x="787" y="543"/>
                    <a:pt x="787" y="341"/>
                  </a:cubicBezTo>
                  <a:cubicBezTo>
                    <a:pt x="787" y="154"/>
                    <a:pt x="641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73" name="Google Shape;1627;p48"/>
            <p:cNvSpPr/>
            <p:nvPr/>
          </p:nvSpPr>
          <p:spPr>
            <a:xfrm flipH="1">
              <a:off x="5693400" y="100836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80">
                  <a:moveTo>
                    <a:pt x="454" y="0"/>
                  </a:moveTo>
                  <a:cubicBezTo>
                    <a:pt x="146" y="0"/>
                    <a:pt x="0" y="365"/>
                    <a:pt x="211" y="576"/>
                  </a:cubicBezTo>
                  <a:cubicBezTo>
                    <a:pt x="280" y="647"/>
                    <a:pt x="365" y="679"/>
                    <a:pt x="448" y="679"/>
                  </a:cubicBezTo>
                  <a:cubicBezTo>
                    <a:pt x="622" y="679"/>
                    <a:pt x="789" y="543"/>
                    <a:pt x="795" y="341"/>
                  </a:cubicBezTo>
                  <a:cubicBezTo>
                    <a:pt x="795" y="154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74" name="Google Shape;1628;p48"/>
            <p:cNvSpPr/>
            <p:nvPr/>
          </p:nvSpPr>
          <p:spPr>
            <a:xfrm flipH="1">
              <a:off x="5469480" y="100836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80">
                  <a:moveTo>
                    <a:pt x="454" y="0"/>
                  </a:moveTo>
                  <a:cubicBezTo>
                    <a:pt x="154" y="0"/>
                    <a:pt x="0" y="365"/>
                    <a:pt x="219" y="576"/>
                  </a:cubicBezTo>
                  <a:cubicBezTo>
                    <a:pt x="288" y="647"/>
                    <a:pt x="373" y="679"/>
                    <a:pt x="456" y="679"/>
                  </a:cubicBezTo>
                  <a:cubicBezTo>
                    <a:pt x="629" y="679"/>
                    <a:pt x="795" y="543"/>
                    <a:pt x="795" y="341"/>
                  </a:cubicBezTo>
                  <a:cubicBezTo>
                    <a:pt x="795" y="146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75" name="Google Shape;1629;p48"/>
            <p:cNvSpPr/>
            <p:nvPr/>
          </p:nvSpPr>
          <p:spPr>
            <a:xfrm flipH="1">
              <a:off x="5244480" y="100836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6" h="680">
                  <a:moveTo>
                    <a:pt x="455" y="0"/>
                  </a:moveTo>
                  <a:cubicBezTo>
                    <a:pt x="155" y="0"/>
                    <a:pt x="1" y="365"/>
                    <a:pt x="211" y="576"/>
                  </a:cubicBezTo>
                  <a:cubicBezTo>
                    <a:pt x="280" y="647"/>
                    <a:pt x="366" y="679"/>
                    <a:pt x="451" y="679"/>
                  </a:cubicBezTo>
                  <a:cubicBezTo>
                    <a:pt x="626" y="679"/>
                    <a:pt x="795" y="543"/>
                    <a:pt x="795" y="341"/>
                  </a:cubicBezTo>
                  <a:cubicBezTo>
                    <a:pt x="795" y="154"/>
                    <a:pt x="641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76" name="Google Shape;1630;p48"/>
            <p:cNvSpPr/>
            <p:nvPr/>
          </p:nvSpPr>
          <p:spPr>
            <a:xfrm flipH="1">
              <a:off x="5020200" y="100836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6" h="680">
                  <a:moveTo>
                    <a:pt x="455" y="0"/>
                  </a:moveTo>
                  <a:cubicBezTo>
                    <a:pt x="155" y="0"/>
                    <a:pt x="1" y="365"/>
                    <a:pt x="220" y="576"/>
                  </a:cubicBezTo>
                  <a:cubicBezTo>
                    <a:pt x="289" y="647"/>
                    <a:pt x="374" y="679"/>
                    <a:pt x="457" y="679"/>
                  </a:cubicBezTo>
                  <a:cubicBezTo>
                    <a:pt x="630" y="679"/>
                    <a:pt x="796" y="543"/>
                    <a:pt x="796" y="341"/>
                  </a:cubicBezTo>
                  <a:cubicBezTo>
                    <a:pt x="796" y="146"/>
                    <a:pt x="650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77" name="Google Shape;1631;p48"/>
            <p:cNvSpPr/>
            <p:nvPr/>
          </p:nvSpPr>
          <p:spPr>
            <a:xfrm flipH="1">
              <a:off x="4795560" y="100836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80">
                  <a:moveTo>
                    <a:pt x="454" y="0"/>
                  </a:moveTo>
                  <a:cubicBezTo>
                    <a:pt x="154" y="0"/>
                    <a:pt x="0" y="365"/>
                    <a:pt x="211" y="576"/>
                  </a:cubicBezTo>
                  <a:cubicBezTo>
                    <a:pt x="282" y="647"/>
                    <a:pt x="369" y="679"/>
                    <a:pt x="454" y="679"/>
                  </a:cubicBezTo>
                  <a:cubicBezTo>
                    <a:pt x="629" y="679"/>
                    <a:pt x="795" y="543"/>
                    <a:pt x="795" y="341"/>
                  </a:cubicBezTo>
                  <a:cubicBezTo>
                    <a:pt x="795" y="154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78" name="Google Shape;1632;p48"/>
            <p:cNvSpPr/>
            <p:nvPr/>
          </p:nvSpPr>
          <p:spPr>
            <a:xfrm flipH="1">
              <a:off x="4572000" y="1008360"/>
              <a:ext cx="54720" cy="47160"/>
            </a:xfrm>
            <a:custGeom>
              <a:avLst/>
              <a:gdLst>
                <a:gd name="textAreaLeft" fmla="*/ 360 w 54720"/>
                <a:gd name="textAreaRight" fmla="*/ 55440 w 5472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88" h="680">
                  <a:moveTo>
                    <a:pt x="455" y="0"/>
                  </a:moveTo>
                  <a:cubicBezTo>
                    <a:pt x="147" y="0"/>
                    <a:pt x="1" y="365"/>
                    <a:pt x="211" y="576"/>
                  </a:cubicBezTo>
                  <a:cubicBezTo>
                    <a:pt x="280" y="647"/>
                    <a:pt x="365" y="679"/>
                    <a:pt x="449" y="679"/>
                  </a:cubicBezTo>
                  <a:cubicBezTo>
                    <a:pt x="621" y="679"/>
                    <a:pt x="787" y="543"/>
                    <a:pt x="787" y="341"/>
                  </a:cubicBezTo>
                  <a:cubicBezTo>
                    <a:pt x="787" y="146"/>
                    <a:pt x="641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79" name="Google Shape;1633;p48"/>
            <p:cNvSpPr/>
            <p:nvPr/>
          </p:nvSpPr>
          <p:spPr>
            <a:xfrm flipH="1">
              <a:off x="5693400" y="120492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79">
                  <a:moveTo>
                    <a:pt x="454" y="0"/>
                  </a:moveTo>
                  <a:cubicBezTo>
                    <a:pt x="146" y="0"/>
                    <a:pt x="0" y="365"/>
                    <a:pt x="211" y="576"/>
                  </a:cubicBezTo>
                  <a:cubicBezTo>
                    <a:pt x="280" y="647"/>
                    <a:pt x="365" y="679"/>
                    <a:pt x="448" y="679"/>
                  </a:cubicBezTo>
                  <a:cubicBezTo>
                    <a:pt x="622" y="679"/>
                    <a:pt x="789" y="543"/>
                    <a:pt x="795" y="341"/>
                  </a:cubicBezTo>
                  <a:cubicBezTo>
                    <a:pt x="795" y="154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80" name="Google Shape;1634;p48"/>
            <p:cNvSpPr/>
            <p:nvPr/>
          </p:nvSpPr>
          <p:spPr>
            <a:xfrm flipH="1">
              <a:off x="5469480" y="120492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79">
                  <a:moveTo>
                    <a:pt x="454" y="0"/>
                  </a:moveTo>
                  <a:cubicBezTo>
                    <a:pt x="154" y="0"/>
                    <a:pt x="0" y="365"/>
                    <a:pt x="219" y="576"/>
                  </a:cubicBezTo>
                  <a:cubicBezTo>
                    <a:pt x="288" y="647"/>
                    <a:pt x="373" y="679"/>
                    <a:pt x="456" y="679"/>
                  </a:cubicBezTo>
                  <a:cubicBezTo>
                    <a:pt x="629" y="679"/>
                    <a:pt x="795" y="543"/>
                    <a:pt x="795" y="341"/>
                  </a:cubicBezTo>
                  <a:cubicBezTo>
                    <a:pt x="795" y="146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81" name="Google Shape;1635;p48"/>
            <p:cNvSpPr/>
            <p:nvPr/>
          </p:nvSpPr>
          <p:spPr>
            <a:xfrm flipH="1">
              <a:off x="5244480" y="120492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6" h="679">
                  <a:moveTo>
                    <a:pt x="455" y="0"/>
                  </a:moveTo>
                  <a:cubicBezTo>
                    <a:pt x="155" y="0"/>
                    <a:pt x="1" y="365"/>
                    <a:pt x="211" y="576"/>
                  </a:cubicBezTo>
                  <a:cubicBezTo>
                    <a:pt x="280" y="647"/>
                    <a:pt x="366" y="679"/>
                    <a:pt x="451" y="679"/>
                  </a:cubicBezTo>
                  <a:cubicBezTo>
                    <a:pt x="626" y="679"/>
                    <a:pt x="795" y="543"/>
                    <a:pt x="795" y="341"/>
                  </a:cubicBezTo>
                  <a:cubicBezTo>
                    <a:pt x="795" y="154"/>
                    <a:pt x="641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82" name="Google Shape;1636;p48"/>
            <p:cNvSpPr/>
            <p:nvPr/>
          </p:nvSpPr>
          <p:spPr>
            <a:xfrm flipH="1">
              <a:off x="5020200" y="120492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6" h="679">
                  <a:moveTo>
                    <a:pt x="455" y="0"/>
                  </a:moveTo>
                  <a:cubicBezTo>
                    <a:pt x="155" y="0"/>
                    <a:pt x="1" y="365"/>
                    <a:pt x="220" y="576"/>
                  </a:cubicBezTo>
                  <a:cubicBezTo>
                    <a:pt x="289" y="647"/>
                    <a:pt x="374" y="679"/>
                    <a:pt x="457" y="679"/>
                  </a:cubicBezTo>
                  <a:cubicBezTo>
                    <a:pt x="630" y="679"/>
                    <a:pt x="796" y="543"/>
                    <a:pt x="796" y="341"/>
                  </a:cubicBezTo>
                  <a:cubicBezTo>
                    <a:pt x="796" y="146"/>
                    <a:pt x="650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83" name="Google Shape;1637;p48"/>
            <p:cNvSpPr/>
            <p:nvPr/>
          </p:nvSpPr>
          <p:spPr>
            <a:xfrm flipH="1">
              <a:off x="4795560" y="120492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79">
                  <a:moveTo>
                    <a:pt x="454" y="0"/>
                  </a:moveTo>
                  <a:cubicBezTo>
                    <a:pt x="154" y="0"/>
                    <a:pt x="0" y="365"/>
                    <a:pt x="211" y="576"/>
                  </a:cubicBezTo>
                  <a:cubicBezTo>
                    <a:pt x="282" y="647"/>
                    <a:pt x="369" y="679"/>
                    <a:pt x="454" y="679"/>
                  </a:cubicBezTo>
                  <a:cubicBezTo>
                    <a:pt x="629" y="679"/>
                    <a:pt x="795" y="543"/>
                    <a:pt x="795" y="341"/>
                  </a:cubicBezTo>
                  <a:cubicBezTo>
                    <a:pt x="795" y="154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84" name="Google Shape;1638;p48"/>
            <p:cNvSpPr/>
            <p:nvPr/>
          </p:nvSpPr>
          <p:spPr>
            <a:xfrm flipH="1">
              <a:off x="4572000" y="1204920"/>
              <a:ext cx="54720" cy="47160"/>
            </a:xfrm>
            <a:custGeom>
              <a:avLst/>
              <a:gdLst>
                <a:gd name="textAreaLeft" fmla="*/ 360 w 54720"/>
                <a:gd name="textAreaRight" fmla="*/ 55440 w 5472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88" h="679">
                  <a:moveTo>
                    <a:pt x="455" y="0"/>
                  </a:moveTo>
                  <a:cubicBezTo>
                    <a:pt x="147" y="0"/>
                    <a:pt x="1" y="365"/>
                    <a:pt x="211" y="576"/>
                  </a:cubicBezTo>
                  <a:cubicBezTo>
                    <a:pt x="280" y="647"/>
                    <a:pt x="365" y="679"/>
                    <a:pt x="449" y="679"/>
                  </a:cubicBezTo>
                  <a:cubicBezTo>
                    <a:pt x="621" y="679"/>
                    <a:pt x="787" y="543"/>
                    <a:pt x="787" y="341"/>
                  </a:cubicBezTo>
                  <a:cubicBezTo>
                    <a:pt x="787" y="146"/>
                    <a:pt x="641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pic>
        <p:nvPicPr>
          <p:cNvPr id="1185" name="Kép 60" descr="https://i.pinimg.com/564x/12/22/a4/1222a4e92ab56285450cb294d76c8237.jpg"/>
          <p:cNvPicPr/>
          <p:nvPr/>
        </p:nvPicPr>
        <p:blipFill>
          <a:blip r:embed="rId3"/>
          <a:stretch/>
        </p:blipFill>
        <p:spPr>
          <a:xfrm>
            <a:off x="1564560" y="205560"/>
            <a:ext cx="2223000" cy="3421440"/>
          </a:xfrm>
          <a:prstGeom prst="rect">
            <a:avLst/>
          </a:prstGeom>
          <a:ln w="0">
            <a:noFill/>
          </a:ln>
        </p:spPr>
      </p:pic>
      <p:pic>
        <p:nvPicPr>
          <p:cNvPr id="1186" name="Kép 61" descr="https://i.pinimg.com/564x/6f/2f/53/6f2f53fb10474aa648b90249f8de66b9.jpg"/>
          <p:cNvPicPr/>
          <p:nvPr/>
        </p:nvPicPr>
        <p:blipFill>
          <a:blip r:embed="rId4"/>
          <a:srcRect l="0" t="15503" r="0" b="7119"/>
          <a:stretch/>
        </p:blipFill>
        <p:spPr>
          <a:xfrm>
            <a:off x="96480" y="1483560"/>
            <a:ext cx="2469960" cy="3544920"/>
          </a:xfrm>
          <a:prstGeom prst="rect">
            <a:avLst/>
          </a:prstGeom>
          <a:ln w="0">
            <a:noFill/>
          </a:ln>
        </p:spPr>
      </p:pic>
      <p:pic>
        <p:nvPicPr>
          <p:cNvPr id="1187" name="Kép 64" descr="https://i.pinimg.com/564x/d7/82/b1/d782b16ac4badb0888eb2400167554a0.jpg"/>
          <p:cNvPicPr/>
          <p:nvPr/>
        </p:nvPicPr>
        <p:blipFill>
          <a:blip r:embed="rId5"/>
          <a:stretch/>
        </p:blipFill>
        <p:spPr>
          <a:xfrm>
            <a:off x="6516000" y="1487520"/>
            <a:ext cx="2574720" cy="35514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PlaceHolder 1"/>
          <p:cNvSpPr>
            <a:spLocks noGrp="1"/>
          </p:cNvSpPr>
          <p:nvPr>
            <p:ph type="title"/>
          </p:nvPr>
        </p:nvSpPr>
        <p:spPr>
          <a:xfrm>
            <a:off x="429840" y="551520"/>
            <a:ext cx="7004520" cy="577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hu-HU" sz="3200" spc="-1" strike="noStrike">
                <a:solidFill>
                  <a:schemeClr val="dk1"/>
                </a:solidFill>
                <a:latin typeface="Azeret Mono SemiBold"/>
                <a:ea typeface="Azeret Mono Black"/>
              </a:rPr>
              <a:t>Tapasztalatok, tanulságok</a:t>
            </a: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9" name="PlaceHolder 2"/>
          <p:cNvSpPr>
            <a:spLocks noGrp="1"/>
          </p:cNvSpPr>
          <p:nvPr>
            <p:ph/>
          </p:nvPr>
        </p:nvSpPr>
        <p:spPr>
          <a:xfrm>
            <a:off x="815040" y="1158840"/>
            <a:ext cx="6347160" cy="3804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marL="327600" indent="-285840">
              <a:lnSpc>
                <a:spcPct val="115000"/>
              </a:lnSpc>
              <a:buClr>
                <a:srgbClr val="707a72"/>
              </a:buClr>
              <a:buFont typeface="Albert Sans"/>
              <a:buChar char="●"/>
            </a:pPr>
            <a:r>
              <a:rPr b="0" lang="hu-HU" sz="1500" spc="-1" strike="noStrike">
                <a:solidFill>
                  <a:schemeClr val="dk1"/>
                </a:solidFill>
                <a:latin typeface="Albert Sans"/>
                <a:ea typeface="Albert Sans"/>
              </a:rPr>
              <a:t>A feladatok és a beszélgetés arányának megtalálása.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 marL="327600" indent="-285840">
              <a:lnSpc>
                <a:spcPct val="115000"/>
              </a:lnSpc>
              <a:buClr>
                <a:srgbClr val="707a72"/>
              </a:buClr>
              <a:buFont typeface="Albert Sans"/>
              <a:buChar char="●"/>
            </a:pPr>
            <a:r>
              <a:rPr b="0" lang="hu-HU" sz="1500" spc="-1" strike="noStrike">
                <a:solidFill>
                  <a:schemeClr val="dk1"/>
                </a:solidFill>
                <a:latin typeface="Albert Sans"/>
                <a:ea typeface="Albert Sans"/>
              </a:rPr>
              <a:t>Tanuljon is, de elevenítsen is fel valamit (érzést, emléket,…).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 marL="327600" indent="-285840">
              <a:lnSpc>
                <a:spcPct val="115000"/>
              </a:lnSpc>
              <a:buClr>
                <a:srgbClr val="707a72"/>
              </a:buClr>
              <a:buFont typeface="Albert Sans"/>
              <a:buChar char="●"/>
            </a:pPr>
            <a:r>
              <a:rPr b="0" lang="hu-HU" sz="1500" spc="-1" strike="noStrike">
                <a:solidFill>
                  <a:schemeClr val="dk1"/>
                </a:solidFill>
                <a:latin typeface="Albert Sans"/>
                <a:ea typeface="Albert Sans"/>
              </a:rPr>
              <a:t>Minden feladatot magunk is oldjunk meg a készüléskor! (hitelesség, hibák, a foglalkozáson erre nincs idő, ellenőrzés)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 marL="274320" indent="-232560">
              <a:lnSpc>
                <a:spcPct val="115000"/>
              </a:lnSpc>
              <a:buClr>
                <a:srgbClr val="707a72"/>
              </a:buClr>
              <a:buFont typeface="Albert Sans"/>
              <a:buChar char="●"/>
            </a:pPr>
            <a:r>
              <a:rPr b="0" lang="hu-HU" sz="1500" spc="-1" strike="noStrike">
                <a:solidFill>
                  <a:schemeClr val="dk1"/>
                </a:solidFill>
                <a:latin typeface="Albert Sans"/>
                <a:ea typeface="Albert Sans"/>
              </a:rPr>
              <a:t>Szeressük az időseket és élvezzük, amit csinálunk – csak olyan téma legyen!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 marL="274320" indent="-232560">
              <a:lnSpc>
                <a:spcPct val="115000"/>
              </a:lnSpc>
              <a:buClr>
                <a:srgbClr val="707a72"/>
              </a:buClr>
              <a:buFont typeface="Albert Sans"/>
              <a:buChar char="●"/>
            </a:pPr>
            <a:r>
              <a:rPr b="0" lang="hu-HU" sz="1500" spc="-1" strike="noStrike">
                <a:solidFill>
                  <a:schemeClr val="dk1"/>
                </a:solidFill>
                <a:latin typeface="Albert Sans"/>
                <a:ea typeface="Albert Sans"/>
              </a:rPr>
              <a:t>Egy-egy feladat addig fejleszt, amíg rutinszerűen nem megy!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 marL="274320" indent="-232560">
              <a:lnSpc>
                <a:spcPct val="115000"/>
              </a:lnSpc>
              <a:buClr>
                <a:srgbClr val="707a72"/>
              </a:buClr>
              <a:buFont typeface="Albert Sans"/>
              <a:buChar char="●"/>
            </a:pPr>
            <a:r>
              <a:rPr b="0" lang="hu-HU" sz="1500" spc="-1" strike="noStrike">
                <a:solidFill>
                  <a:schemeClr val="dk1"/>
                </a:solidFill>
                <a:latin typeface="Albert Sans"/>
                <a:ea typeface="Albert Sans"/>
              </a:rPr>
              <a:t>A feladatok a hétköznapi életben szükséges alapvető készségeket erősítik (jobb/bal, vizuális diszkrim.-8/10-es troli, …).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 marL="274320" indent="-232560">
              <a:lnSpc>
                <a:spcPct val="115000"/>
              </a:lnSpc>
              <a:buClr>
                <a:srgbClr val="707a72"/>
              </a:buClr>
              <a:buFont typeface="Albert Sans"/>
              <a:buChar char="●"/>
            </a:pPr>
            <a:r>
              <a:rPr b="0" lang="hu-HU" sz="1500" spc="-1" strike="noStrike">
                <a:solidFill>
                  <a:schemeClr val="dk1"/>
                </a:solidFill>
                <a:latin typeface="Albert Sans"/>
                <a:ea typeface="Albert Sans"/>
              </a:rPr>
              <a:t>Fokozatosság – alacsony nehézségi fok, időkeret nélküli feladatok segítik az agy „bemelegedését”.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 marL="274320" indent="-232560">
              <a:lnSpc>
                <a:spcPct val="115000"/>
              </a:lnSpc>
              <a:buClr>
                <a:srgbClr val="707a72"/>
              </a:buClr>
              <a:buFont typeface="Albert Sans"/>
              <a:buChar char="●"/>
            </a:pPr>
            <a:r>
              <a:rPr b="0" lang="hu-HU" sz="1500" spc="-1" strike="noStrike">
                <a:solidFill>
                  <a:schemeClr val="dk1"/>
                </a:solidFill>
                <a:latin typeface="Albert Sans"/>
                <a:ea typeface="Albert Sans"/>
              </a:rPr>
              <a:t>Zárás – célja: lelki síkra terelem/vidámítás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 marL="274320" indent="-232560">
              <a:lnSpc>
                <a:spcPct val="115000"/>
              </a:lnSpc>
              <a:buClr>
                <a:srgbClr val="707a72"/>
              </a:buClr>
              <a:buFont typeface="Albert Sans"/>
              <a:buChar char="●"/>
            </a:pPr>
            <a:r>
              <a:rPr b="0" lang="hu-HU" sz="1500" spc="-1" strike="noStrike">
                <a:solidFill>
                  <a:schemeClr val="dk1"/>
                </a:solidFill>
                <a:latin typeface="Albert Sans"/>
                <a:ea typeface="Albert Sans"/>
              </a:rPr>
              <a:t>A magyarázat sokat segít!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 marL="274320" indent="-232560">
              <a:lnSpc>
                <a:spcPct val="115000"/>
              </a:lnSpc>
              <a:buClr>
                <a:srgbClr val="707a72"/>
              </a:buClr>
              <a:buFont typeface="Albert Sans"/>
              <a:buChar char="●"/>
            </a:pPr>
            <a:r>
              <a:rPr b="0" lang="hu-HU" sz="1500" spc="-1" strike="noStrike">
                <a:solidFill>
                  <a:schemeClr val="dk1"/>
                </a:solidFill>
                <a:latin typeface="Albert Sans"/>
                <a:ea typeface="Albert Sans"/>
              </a:rPr>
              <a:t>Differenciálás!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 marL="41760" indent="0">
              <a:lnSpc>
                <a:spcPct val="115000"/>
              </a:lnSpc>
              <a:buNone/>
              <a:tabLst>
                <a:tab algn="l" pos="0"/>
              </a:tabLst>
            </a:pP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15000"/>
              </a:lnSpc>
              <a:buNone/>
              <a:tabLst>
                <a:tab algn="l" pos="0"/>
              </a:tabLst>
            </a:pP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15000"/>
              </a:lnSpc>
              <a:buNone/>
              <a:tabLst>
                <a:tab algn="l" pos="0"/>
              </a:tabLst>
            </a:pP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15000"/>
              </a:lnSpc>
              <a:buNone/>
              <a:tabLst>
                <a:tab algn="l" pos="0"/>
              </a:tabLst>
            </a:pP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15000"/>
              </a:lnSpc>
              <a:buNone/>
              <a:tabLst>
                <a:tab algn="l" pos="0"/>
              </a:tabLst>
            </a:pP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66000"/>
              </a:lnSpc>
              <a:spcBef>
                <a:spcPts val="799"/>
              </a:spcBef>
              <a:buNone/>
              <a:tabLst>
                <a:tab algn="l" pos="0"/>
              </a:tabLst>
            </a:pPr>
            <a:endParaRPr b="0" lang="hu-HU" sz="135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0" name="PlaceHolder 1"/>
          <p:cNvSpPr>
            <a:spLocks noGrp="1"/>
          </p:cNvSpPr>
          <p:nvPr>
            <p:ph type="title"/>
          </p:nvPr>
        </p:nvSpPr>
        <p:spPr>
          <a:xfrm>
            <a:off x="429840" y="551520"/>
            <a:ext cx="7004520" cy="577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hu-HU" sz="3200" spc="-1" strike="noStrike">
                <a:solidFill>
                  <a:schemeClr val="dk1"/>
                </a:solidFill>
                <a:latin typeface="Azeret Mono SemiBold"/>
                <a:ea typeface="Azeret Mono Black"/>
              </a:rPr>
              <a:t>Tapasztalatok, tanulságok</a:t>
            </a: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1" name="PlaceHolder 2"/>
          <p:cNvSpPr>
            <a:spLocks noGrp="1"/>
          </p:cNvSpPr>
          <p:nvPr>
            <p:ph/>
          </p:nvPr>
        </p:nvSpPr>
        <p:spPr>
          <a:xfrm>
            <a:off x="815040" y="1158840"/>
            <a:ext cx="5814360" cy="3891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marL="327600" indent="-285840">
              <a:lnSpc>
                <a:spcPct val="115000"/>
              </a:lnSpc>
              <a:buClr>
                <a:srgbClr val="707a72"/>
              </a:buClr>
              <a:buFont typeface="Albert Sans"/>
              <a:buChar char="●"/>
            </a:pPr>
            <a:r>
              <a:rPr b="0" lang="hu-HU" sz="1500" spc="-1" strike="noStrike">
                <a:solidFill>
                  <a:schemeClr val="dk1"/>
                </a:solidFill>
                <a:latin typeface="Albert Sans"/>
                <a:ea typeface="Albert Sans"/>
              </a:rPr>
              <a:t>Plusz példányok (elrontja, otthon újra megcsinálná).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 marL="327600" indent="-285840">
              <a:lnSpc>
                <a:spcPct val="115000"/>
              </a:lnSpc>
              <a:buClr>
                <a:srgbClr val="707a72"/>
              </a:buClr>
              <a:buFont typeface="Albert Sans"/>
              <a:buChar char="●"/>
            </a:pPr>
            <a:r>
              <a:rPr b="0" lang="hu-HU" sz="1500" spc="-1" strike="noStrike">
                <a:solidFill>
                  <a:schemeClr val="dk1"/>
                </a:solidFill>
                <a:latin typeface="Albert Sans"/>
                <a:ea typeface="Albert Sans"/>
              </a:rPr>
              <a:t>A feladatok közös ellenőrzése (jó-e a feladat, megszólalás/pontos fogalmazás/fogalmak használata – sor/oszlop)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 marL="327600" indent="-285840">
              <a:lnSpc>
                <a:spcPct val="115000"/>
              </a:lnSpc>
              <a:buClr>
                <a:srgbClr val="707a72"/>
              </a:buClr>
              <a:buFont typeface="Albert Sans"/>
              <a:buChar char="●"/>
            </a:pPr>
            <a:r>
              <a:rPr b="0" lang="hu-HU" sz="1500" spc="-1" strike="noStrike">
                <a:solidFill>
                  <a:schemeClr val="dk1"/>
                </a:solidFill>
                <a:latin typeface="Albert Sans"/>
                <a:ea typeface="Albert Sans"/>
              </a:rPr>
              <a:t>Nem asztalt használok, hanem felírótáblát (praktikusabb/nem választ el).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 marL="327600" indent="-285840">
              <a:lnSpc>
                <a:spcPct val="115000"/>
              </a:lnSpc>
              <a:buClr>
                <a:srgbClr val="707a72"/>
              </a:buClr>
              <a:buFont typeface="Albert Sans"/>
              <a:buChar char="●"/>
            </a:pPr>
            <a:r>
              <a:rPr b="0" lang="hu-HU" sz="1500" spc="-1" strike="noStrike">
                <a:solidFill>
                  <a:schemeClr val="dk1"/>
                </a:solidFill>
                <a:latin typeface="Albert Sans"/>
                <a:ea typeface="Albert Sans"/>
              </a:rPr>
              <a:t>Nem vagyok tökéletes, nekem is van még ennyi év után is kevésbé sikerült foglalkozásom (zene; feladatközpontúság-nincs interakció).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 marL="327600" indent="-285840">
              <a:lnSpc>
                <a:spcPct val="115000"/>
              </a:lnSpc>
              <a:buClr>
                <a:srgbClr val="707a72"/>
              </a:buClr>
              <a:buFont typeface="Albert Sans"/>
              <a:buChar char="●"/>
            </a:pPr>
            <a:r>
              <a:rPr b="0" lang="hu-HU" sz="1500" spc="-1" strike="noStrike">
                <a:solidFill>
                  <a:schemeClr val="dk1"/>
                </a:solidFill>
                <a:latin typeface="Albert Sans"/>
                <a:ea typeface="Albert Sans"/>
              </a:rPr>
              <a:t>Értékelem a foglalkozást, javítom, alakítok, gondolkodom rajta, hogyan lehet jobb.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 marL="327600" indent="-285840">
              <a:lnSpc>
                <a:spcPct val="115000"/>
              </a:lnSpc>
              <a:buClr>
                <a:srgbClr val="707a72"/>
              </a:buClr>
              <a:buFont typeface="Albert Sans"/>
              <a:buChar char="●"/>
            </a:pPr>
            <a:r>
              <a:rPr b="0" lang="hu-HU" sz="1500" spc="-1" strike="noStrike">
                <a:solidFill>
                  <a:schemeClr val="dk1"/>
                </a:solidFill>
                <a:latin typeface="Albert Sans"/>
                <a:ea typeface="Albert Sans"/>
              </a:rPr>
              <a:t>Sok variáció van még, pl spagettiolvasás, szólások elmutogatása, akasztófa, barkóba, …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 marL="327600" indent="-285840">
              <a:lnSpc>
                <a:spcPct val="115000"/>
              </a:lnSpc>
              <a:buClr>
                <a:srgbClr val="707a72"/>
              </a:buClr>
              <a:buFont typeface="Albert Sans"/>
              <a:buChar char="●"/>
            </a:pPr>
            <a:r>
              <a:rPr b="0" lang="hu-HU" sz="1500" spc="-1" strike="noStrike">
                <a:solidFill>
                  <a:schemeClr val="dk1"/>
                </a:solidFill>
                <a:latin typeface="Albert Sans"/>
                <a:ea typeface="Albert Sans"/>
              </a:rPr>
              <a:t>Gyűjteni a feladatokat – folyamatosan fejleszteni a témát.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15000"/>
              </a:lnSpc>
              <a:buNone/>
            </a:pP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15000"/>
              </a:lnSpc>
              <a:buNone/>
            </a:pP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15000"/>
              </a:lnSpc>
              <a:buNone/>
            </a:pP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15000"/>
              </a:lnSpc>
              <a:buNone/>
            </a:pP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15000"/>
              </a:lnSpc>
              <a:buNone/>
            </a:pP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66000"/>
              </a:lnSpc>
              <a:spcBef>
                <a:spcPts val="799"/>
              </a:spcBef>
              <a:buNone/>
              <a:tabLst>
                <a:tab algn="l" pos="0"/>
              </a:tabLst>
            </a:pPr>
            <a:endParaRPr b="0" lang="hu-HU" sz="135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2" name="Kép 6" descr=""/>
          <p:cNvPicPr/>
          <p:nvPr/>
        </p:nvPicPr>
        <p:blipFill>
          <a:blip r:embed="rId1"/>
          <a:srcRect l="23750" t="15948" r="35220" b="15097"/>
          <a:stretch/>
        </p:blipFill>
        <p:spPr>
          <a:xfrm>
            <a:off x="2979360" y="2910960"/>
            <a:ext cx="2360520" cy="2232360"/>
          </a:xfrm>
          <a:prstGeom prst="rect">
            <a:avLst/>
          </a:prstGeom>
          <a:ln w="0">
            <a:noFill/>
          </a:ln>
        </p:spPr>
      </p:pic>
      <p:pic>
        <p:nvPicPr>
          <p:cNvPr id="1193" name="Kép 4" descr=""/>
          <p:cNvPicPr/>
          <p:nvPr/>
        </p:nvPicPr>
        <p:blipFill>
          <a:blip r:embed="rId2"/>
          <a:srcRect l="7728" t="15458" r="33587" b="15342"/>
          <a:stretch/>
        </p:blipFill>
        <p:spPr>
          <a:xfrm>
            <a:off x="371520" y="861120"/>
            <a:ext cx="3378600" cy="2240640"/>
          </a:xfrm>
          <a:prstGeom prst="rect">
            <a:avLst/>
          </a:prstGeom>
          <a:ln w="0">
            <a:noFill/>
          </a:ln>
        </p:spPr>
      </p:pic>
      <p:pic>
        <p:nvPicPr>
          <p:cNvPr id="1194" name="Kép 5" descr=""/>
          <p:cNvPicPr/>
          <p:nvPr/>
        </p:nvPicPr>
        <p:blipFill>
          <a:blip r:embed="rId3"/>
          <a:srcRect l="6073" t="15703" r="39248" b="15097"/>
          <a:stretch/>
        </p:blipFill>
        <p:spPr>
          <a:xfrm>
            <a:off x="4287960" y="861120"/>
            <a:ext cx="3147480" cy="2240640"/>
          </a:xfrm>
          <a:prstGeom prst="rect">
            <a:avLst/>
          </a:prstGeom>
          <a:ln w="0">
            <a:noFill/>
          </a:ln>
        </p:spPr>
      </p:pic>
      <p:pic>
        <p:nvPicPr>
          <p:cNvPr id="1195" name="Kép 7" descr=""/>
          <p:cNvPicPr/>
          <p:nvPr/>
        </p:nvPicPr>
        <p:blipFill>
          <a:blip r:embed="rId4"/>
          <a:srcRect l="14354" t="23650" r="32754" b="15342"/>
          <a:stretch/>
        </p:blipFill>
        <p:spPr>
          <a:xfrm>
            <a:off x="5696280" y="3168360"/>
            <a:ext cx="3044520" cy="1974960"/>
          </a:xfrm>
          <a:prstGeom prst="rect">
            <a:avLst/>
          </a:prstGeom>
          <a:ln w="0">
            <a:noFill/>
          </a:ln>
        </p:spPr>
      </p:pic>
      <p:sp>
        <p:nvSpPr>
          <p:cNvPr id="1196" name="PlaceHolder 1"/>
          <p:cNvSpPr>
            <a:spLocks noGrp="1"/>
          </p:cNvSpPr>
          <p:nvPr>
            <p:ph type="title"/>
          </p:nvPr>
        </p:nvSpPr>
        <p:spPr>
          <a:xfrm>
            <a:off x="655560" y="217080"/>
            <a:ext cx="7710120" cy="577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lang="hu-HU" sz="3200" spc="-1" strike="noStrike">
                <a:solidFill>
                  <a:schemeClr val="dk1"/>
                </a:solidFill>
                <a:latin typeface="Azeret Mono SemiBold"/>
                <a:ea typeface="Azeret Mono SemiBold"/>
              </a:rPr>
              <a:t>PRÓBÁLJUK KI MAGUNKAT!</a:t>
            </a: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7" name="Google Shape;2142;p66"/>
          <p:cNvSpPr/>
          <p:nvPr/>
        </p:nvSpPr>
        <p:spPr>
          <a:xfrm>
            <a:off x="4735080" y="812520"/>
            <a:ext cx="3890160" cy="3710160"/>
          </a:xfrm>
          <a:prstGeom prst="round1Rect">
            <a:avLst>
              <a:gd name="adj" fmla="val 22664"/>
            </a:avLst>
          </a:prstGeom>
          <a:blipFill rotWithShape="0">
            <a:blip r:embed="rId1"/>
            <a:srcRect/>
            <a:stretch/>
          </a:blipFill>
          <a:ln w="9525">
            <a:solidFill>
              <a:srgbClr val="303a3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198" name="Google Shape;2143;p66"/>
          <p:cNvGrpSpPr/>
          <p:nvPr/>
        </p:nvGrpSpPr>
        <p:grpSpPr>
          <a:xfrm>
            <a:off x="5605200" y="-372600"/>
            <a:ext cx="5643720" cy="6562080"/>
            <a:chOff x="5605200" y="-372600"/>
            <a:chExt cx="5643720" cy="6562080"/>
          </a:xfrm>
        </p:grpSpPr>
        <p:sp>
          <p:nvSpPr>
            <p:cNvPr id="1199" name="Google Shape;2144;p66"/>
            <p:cNvSpPr/>
            <p:nvPr/>
          </p:nvSpPr>
          <p:spPr>
            <a:xfrm rot="17232600">
              <a:off x="4980960" y="1520640"/>
              <a:ext cx="5773680" cy="2949480"/>
            </a:xfrm>
            <a:custGeom>
              <a:avLst/>
              <a:gdLst>
                <a:gd name="textAreaLeft" fmla="*/ 0 w 5773680"/>
                <a:gd name="textAreaRight" fmla="*/ 5774040 w 5773680"/>
                <a:gd name="textAreaTop" fmla="*/ 0 h 2949480"/>
                <a:gd name="textAreaBottom" fmla="*/ 2949840 h 2949480"/>
              </a:gdLst>
              <a:ahLst/>
              <a:rect l="textAreaLeft" t="textAreaTop" r="textAreaRight" b="textAreaBottom"/>
              <a:pathLst>
                <a:path fill="none" w="109750" h="56068">
                  <a:moveTo>
                    <a:pt x="0" y="53521"/>
                  </a:moveTo>
                  <a:cubicBezTo>
                    <a:pt x="9358" y="56068"/>
                    <a:pt x="20095" y="52256"/>
                    <a:pt x="25747" y="44390"/>
                  </a:cubicBezTo>
                  <a:cubicBezTo>
                    <a:pt x="29063" y="39776"/>
                    <a:pt x="30637" y="34148"/>
                    <a:pt x="33499" y="29250"/>
                  </a:cubicBezTo>
                  <a:cubicBezTo>
                    <a:pt x="36362" y="24344"/>
                    <a:pt x="41333" y="19892"/>
                    <a:pt x="46985" y="20411"/>
                  </a:cubicBezTo>
                  <a:cubicBezTo>
                    <a:pt x="49799" y="20679"/>
                    <a:pt x="52353" y="22147"/>
                    <a:pt x="54705" y="23720"/>
                  </a:cubicBezTo>
                  <a:cubicBezTo>
                    <a:pt x="62100" y="28667"/>
                    <a:pt x="69309" y="35316"/>
                    <a:pt x="78205" y="35422"/>
                  </a:cubicBezTo>
                  <a:cubicBezTo>
                    <a:pt x="80549" y="35454"/>
                    <a:pt x="83265" y="34724"/>
                    <a:pt x="84165" y="32559"/>
                  </a:cubicBezTo>
                  <a:cubicBezTo>
                    <a:pt x="85147" y="30199"/>
                    <a:pt x="83452" y="27685"/>
                    <a:pt x="82641" y="25269"/>
                  </a:cubicBezTo>
                  <a:cubicBezTo>
                    <a:pt x="81092" y="20671"/>
                    <a:pt x="83087" y="15132"/>
                    <a:pt x="87214" y="12586"/>
                  </a:cubicBezTo>
                  <a:cubicBezTo>
                    <a:pt x="89493" y="11175"/>
                    <a:pt x="92202" y="10672"/>
                    <a:pt x="94756" y="9861"/>
                  </a:cubicBezTo>
                  <a:cubicBezTo>
                    <a:pt x="100570" y="8029"/>
                    <a:pt x="105760" y="4615"/>
                    <a:pt x="109750" y="1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200" name="Google Shape;2145;p66"/>
            <p:cNvSpPr/>
            <p:nvPr/>
          </p:nvSpPr>
          <p:spPr>
            <a:xfrm rot="17232600">
              <a:off x="5091480" y="1442880"/>
              <a:ext cx="5635080" cy="2951280"/>
            </a:xfrm>
            <a:custGeom>
              <a:avLst/>
              <a:gdLst>
                <a:gd name="textAreaLeft" fmla="*/ 0 w 5635080"/>
                <a:gd name="textAreaRight" fmla="*/ 5635440 w 5635080"/>
                <a:gd name="textAreaTop" fmla="*/ 0 h 2951280"/>
                <a:gd name="textAreaBottom" fmla="*/ 2951640 h 2951280"/>
              </a:gdLst>
              <a:ahLst/>
              <a:rect l="textAreaLeft" t="textAreaTop" r="textAreaRight" b="textAreaBottom"/>
              <a:pathLst>
                <a:path fill="none" w="107115" h="56101">
                  <a:moveTo>
                    <a:pt x="107115" y="1"/>
                  </a:moveTo>
                  <a:cubicBezTo>
                    <a:pt x="103263" y="4380"/>
                    <a:pt x="97643" y="7964"/>
                    <a:pt x="92008" y="9861"/>
                  </a:cubicBezTo>
                  <a:cubicBezTo>
                    <a:pt x="91683" y="9975"/>
                    <a:pt x="91359" y="10080"/>
                    <a:pt x="91034" y="10186"/>
                  </a:cubicBezTo>
                  <a:cubicBezTo>
                    <a:pt x="88804" y="10899"/>
                    <a:pt x="86558" y="11564"/>
                    <a:pt x="84669" y="12870"/>
                  </a:cubicBezTo>
                  <a:cubicBezTo>
                    <a:pt x="84377" y="13073"/>
                    <a:pt x="84093" y="13292"/>
                    <a:pt x="83825" y="13527"/>
                  </a:cubicBezTo>
                  <a:cubicBezTo>
                    <a:pt x="82568" y="14654"/>
                    <a:pt x="81587" y="16057"/>
                    <a:pt x="80963" y="17622"/>
                  </a:cubicBezTo>
                  <a:cubicBezTo>
                    <a:pt x="79965" y="20063"/>
                    <a:pt x="79746" y="22869"/>
                    <a:pt x="80509" y="25439"/>
                  </a:cubicBezTo>
                  <a:cubicBezTo>
                    <a:pt x="80533" y="25528"/>
                    <a:pt x="80565" y="25618"/>
                    <a:pt x="80590" y="25699"/>
                  </a:cubicBezTo>
                  <a:cubicBezTo>
                    <a:pt x="81393" y="28131"/>
                    <a:pt x="82998" y="30670"/>
                    <a:pt x="82049" y="33046"/>
                  </a:cubicBezTo>
                  <a:cubicBezTo>
                    <a:pt x="81174" y="35235"/>
                    <a:pt x="78538" y="36078"/>
                    <a:pt x="76203" y="36135"/>
                  </a:cubicBezTo>
                  <a:cubicBezTo>
                    <a:pt x="75992" y="36135"/>
                    <a:pt x="75789" y="36135"/>
                    <a:pt x="75586" y="36135"/>
                  </a:cubicBezTo>
                  <a:cubicBezTo>
                    <a:pt x="72886" y="36087"/>
                    <a:pt x="70299" y="35373"/>
                    <a:pt x="67834" y="34286"/>
                  </a:cubicBezTo>
                  <a:cubicBezTo>
                    <a:pt x="62425" y="31910"/>
                    <a:pt x="57543" y="27791"/>
                    <a:pt x="52556" y="24434"/>
                  </a:cubicBezTo>
                  <a:cubicBezTo>
                    <a:pt x="50480" y="23039"/>
                    <a:pt x="48250" y="21725"/>
                    <a:pt x="45826" y="21214"/>
                  </a:cubicBezTo>
                  <a:cubicBezTo>
                    <a:pt x="45485" y="21141"/>
                    <a:pt x="45153" y="21085"/>
                    <a:pt x="44812" y="21044"/>
                  </a:cubicBezTo>
                  <a:cubicBezTo>
                    <a:pt x="42112" y="20744"/>
                    <a:pt x="39541" y="21539"/>
                    <a:pt x="37295" y="23039"/>
                  </a:cubicBezTo>
                  <a:cubicBezTo>
                    <a:pt x="34805" y="24701"/>
                    <a:pt x="32778" y="27231"/>
                    <a:pt x="31359" y="29851"/>
                  </a:cubicBezTo>
                  <a:cubicBezTo>
                    <a:pt x="29332" y="33589"/>
                    <a:pt x="28042" y="37692"/>
                    <a:pt x="26226" y="41463"/>
                  </a:cubicBezTo>
                  <a:cubicBezTo>
                    <a:pt x="25666" y="42623"/>
                    <a:pt x="25042" y="43742"/>
                    <a:pt x="24344" y="44820"/>
                  </a:cubicBezTo>
                  <a:cubicBezTo>
                    <a:pt x="22739" y="47245"/>
                    <a:pt x="20687" y="49337"/>
                    <a:pt x="18287" y="50975"/>
                  </a:cubicBezTo>
                  <a:cubicBezTo>
                    <a:pt x="13040" y="54584"/>
                    <a:pt x="6269" y="56100"/>
                    <a:pt x="1" y="54673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201" name="Google Shape;2146;p66"/>
            <p:cNvSpPr/>
            <p:nvPr/>
          </p:nvSpPr>
          <p:spPr>
            <a:xfrm rot="17232600">
              <a:off x="5221800" y="1350720"/>
              <a:ext cx="5496480" cy="2994480"/>
            </a:xfrm>
            <a:custGeom>
              <a:avLst/>
              <a:gdLst>
                <a:gd name="textAreaLeft" fmla="*/ 0 w 5496480"/>
                <a:gd name="textAreaRight" fmla="*/ 5496840 w 5496480"/>
                <a:gd name="textAreaTop" fmla="*/ 0 h 2994480"/>
                <a:gd name="textAreaBottom" fmla="*/ 2994840 h 2994480"/>
              </a:gdLst>
              <a:ahLst/>
              <a:rect l="textAreaLeft" t="textAreaTop" r="textAreaRight" b="textAreaBottom"/>
              <a:pathLst>
                <a:path fill="none" w="104480" h="56928">
                  <a:moveTo>
                    <a:pt x="104479" y="1"/>
                  </a:moveTo>
                  <a:cubicBezTo>
                    <a:pt x="100733" y="4169"/>
                    <a:pt x="94740" y="7883"/>
                    <a:pt x="89258" y="9861"/>
                  </a:cubicBezTo>
                  <a:cubicBezTo>
                    <a:pt x="88926" y="9983"/>
                    <a:pt x="88601" y="10097"/>
                    <a:pt x="88293" y="10210"/>
                  </a:cubicBezTo>
                  <a:cubicBezTo>
                    <a:pt x="86096" y="10989"/>
                    <a:pt x="83906" y="11767"/>
                    <a:pt x="82122" y="13146"/>
                  </a:cubicBezTo>
                  <a:cubicBezTo>
                    <a:pt x="81846" y="13365"/>
                    <a:pt x="81579" y="13600"/>
                    <a:pt x="81327" y="13843"/>
                  </a:cubicBezTo>
                  <a:cubicBezTo>
                    <a:pt x="80152" y="15003"/>
                    <a:pt x="79300" y="16438"/>
                    <a:pt x="78732" y="18019"/>
                  </a:cubicBezTo>
                  <a:cubicBezTo>
                    <a:pt x="77865" y="20476"/>
                    <a:pt x="77703" y="23290"/>
                    <a:pt x="78457" y="25869"/>
                  </a:cubicBezTo>
                  <a:cubicBezTo>
                    <a:pt x="78481" y="25958"/>
                    <a:pt x="78513" y="26047"/>
                    <a:pt x="78538" y="26137"/>
                  </a:cubicBezTo>
                  <a:cubicBezTo>
                    <a:pt x="79324" y="28586"/>
                    <a:pt x="80849" y="31140"/>
                    <a:pt x="79924" y="33540"/>
                  </a:cubicBezTo>
                  <a:cubicBezTo>
                    <a:pt x="79081" y="35746"/>
                    <a:pt x="76527" y="36703"/>
                    <a:pt x="74199" y="36841"/>
                  </a:cubicBezTo>
                  <a:cubicBezTo>
                    <a:pt x="73989" y="36849"/>
                    <a:pt x="73786" y="36857"/>
                    <a:pt x="73575" y="36865"/>
                  </a:cubicBezTo>
                  <a:cubicBezTo>
                    <a:pt x="70875" y="36906"/>
                    <a:pt x="68255" y="36184"/>
                    <a:pt x="65774" y="35097"/>
                  </a:cubicBezTo>
                  <a:cubicBezTo>
                    <a:pt x="60316" y="32705"/>
                    <a:pt x="55427" y="28545"/>
                    <a:pt x="50407" y="25147"/>
                  </a:cubicBezTo>
                  <a:cubicBezTo>
                    <a:pt x="48315" y="23736"/>
                    <a:pt x="46077" y="22414"/>
                    <a:pt x="43644" y="21855"/>
                  </a:cubicBezTo>
                  <a:cubicBezTo>
                    <a:pt x="43303" y="21782"/>
                    <a:pt x="42971" y="21717"/>
                    <a:pt x="42622" y="21677"/>
                  </a:cubicBezTo>
                  <a:cubicBezTo>
                    <a:pt x="39922" y="21320"/>
                    <a:pt x="37311" y="22033"/>
                    <a:pt x="35040" y="23525"/>
                  </a:cubicBezTo>
                  <a:cubicBezTo>
                    <a:pt x="32510" y="25180"/>
                    <a:pt x="30540" y="27783"/>
                    <a:pt x="29201" y="30443"/>
                  </a:cubicBezTo>
                  <a:cubicBezTo>
                    <a:pt x="27336" y="34165"/>
                    <a:pt x="26201" y="38203"/>
                    <a:pt x="24595" y="41925"/>
                  </a:cubicBezTo>
                  <a:cubicBezTo>
                    <a:pt x="24109" y="43069"/>
                    <a:pt x="23549" y="44180"/>
                    <a:pt x="22925" y="45250"/>
                  </a:cubicBezTo>
                  <a:cubicBezTo>
                    <a:pt x="21506" y="47650"/>
                    <a:pt x="19633" y="49751"/>
                    <a:pt x="17411" y="51437"/>
                  </a:cubicBezTo>
                  <a:cubicBezTo>
                    <a:pt x="12570" y="55151"/>
                    <a:pt x="6115" y="56927"/>
                    <a:pt x="0" y="55816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202" name="Google Shape;2147;p66"/>
            <p:cNvSpPr/>
            <p:nvPr/>
          </p:nvSpPr>
          <p:spPr>
            <a:xfrm rot="17232600">
              <a:off x="5352120" y="1258200"/>
              <a:ext cx="5358600" cy="3038400"/>
            </a:xfrm>
            <a:custGeom>
              <a:avLst/>
              <a:gdLst>
                <a:gd name="textAreaLeft" fmla="*/ 0 w 5358600"/>
                <a:gd name="textAreaRight" fmla="*/ 5358960 w 5358600"/>
                <a:gd name="textAreaTop" fmla="*/ 0 h 3038400"/>
                <a:gd name="textAreaBottom" fmla="*/ 3038760 h 3038400"/>
              </a:gdLst>
              <a:ahLst/>
              <a:rect l="textAreaLeft" t="textAreaTop" r="textAreaRight" b="textAreaBottom"/>
              <a:pathLst>
                <a:path fill="none" w="101861" h="57763">
                  <a:moveTo>
                    <a:pt x="101860" y="1"/>
                  </a:moveTo>
                  <a:cubicBezTo>
                    <a:pt x="98211" y="3966"/>
                    <a:pt x="91854" y="7802"/>
                    <a:pt x="86526" y="9861"/>
                  </a:cubicBezTo>
                  <a:cubicBezTo>
                    <a:pt x="86185" y="9991"/>
                    <a:pt x="85869" y="10121"/>
                    <a:pt x="85561" y="10234"/>
                  </a:cubicBezTo>
                  <a:cubicBezTo>
                    <a:pt x="83388" y="11078"/>
                    <a:pt x="81271" y="11978"/>
                    <a:pt x="79593" y="13438"/>
                  </a:cubicBezTo>
                  <a:cubicBezTo>
                    <a:pt x="79325" y="13665"/>
                    <a:pt x="79082" y="13908"/>
                    <a:pt x="78846" y="14167"/>
                  </a:cubicBezTo>
                  <a:cubicBezTo>
                    <a:pt x="77752" y="15368"/>
                    <a:pt x="77006" y="16844"/>
                    <a:pt x="76519" y="18433"/>
                  </a:cubicBezTo>
                  <a:cubicBezTo>
                    <a:pt x="75765" y="20906"/>
                    <a:pt x="75668" y="23712"/>
                    <a:pt x="76414" y="26307"/>
                  </a:cubicBezTo>
                  <a:cubicBezTo>
                    <a:pt x="76438" y="26396"/>
                    <a:pt x="76471" y="26485"/>
                    <a:pt x="76495" y="26575"/>
                  </a:cubicBezTo>
                  <a:cubicBezTo>
                    <a:pt x="77257" y="29048"/>
                    <a:pt x="78701" y="31610"/>
                    <a:pt x="77809" y="34027"/>
                  </a:cubicBezTo>
                  <a:cubicBezTo>
                    <a:pt x="76989" y="36265"/>
                    <a:pt x="74516" y="37327"/>
                    <a:pt x="72197" y="37546"/>
                  </a:cubicBezTo>
                  <a:cubicBezTo>
                    <a:pt x="71994" y="37563"/>
                    <a:pt x="71783" y="37579"/>
                    <a:pt x="71581" y="37587"/>
                  </a:cubicBezTo>
                  <a:cubicBezTo>
                    <a:pt x="68872" y="37717"/>
                    <a:pt x="66212" y="37003"/>
                    <a:pt x="63715" y="35908"/>
                  </a:cubicBezTo>
                  <a:cubicBezTo>
                    <a:pt x="58209" y="33500"/>
                    <a:pt x="53311" y="29299"/>
                    <a:pt x="48259" y="25869"/>
                  </a:cubicBezTo>
                  <a:cubicBezTo>
                    <a:pt x="46150" y="24442"/>
                    <a:pt x="43912" y="23112"/>
                    <a:pt x="41463" y="22520"/>
                  </a:cubicBezTo>
                  <a:cubicBezTo>
                    <a:pt x="41131" y="22431"/>
                    <a:pt x="40790" y="22366"/>
                    <a:pt x="40441" y="22317"/>
                  </a:cubicBezTo>
                  <a:cubicBezTo>
                    <a:pt x="37733" y="21912"/>
                    <a:pt x="35089" y="22536"/>
                    <a:pt x="32786" y="24020"/>
                  </a:cubicBezTo>
                  <a:cubicBezTo>
                    <a:pt x="30232" y="25666"/>
                    <a:pt x="28302" y="28350"/>
                    <a:pt x="27053" y="31051"/>
                  </a:cubicBezTo>
                  <a:cubicBezTo>
                    <a:pt x="25342" y="34757"/>
                    <a:pt x="24369" y="38722"/>
                    <a:pt x="22974" y="42404"/>
                  </a:cubicBezTo>
                  <a:cubicBezTo>
                    <a:pt x="22552" y="43531"/>
                    <a:pt x="22066" y="44626"/>
                    <a:pt x="21515" y="45696"/>
                  </a:cubicBezTo>
                  <a:cubicBezTo>
                    <a:pt x="20266" y="48064"/>
                    <a:pt x="18579" y="50180"/>
                    <a:pt x="16544" y="51916"/>
                  </a:cubicBezTo>
                  <a:cubicBezTo>
                    <a:pt x="12092" y="55735"/>
                    <a:pt x="5953" y="57763"/>
                    <a:pt x="1" y="56984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203" name="Google Shape;2148;p66"/>
            <p:cNvSpPr/>
            <p:nvPr/>
          </p:nvSpPr>
          <p:spPr>
            <a:xfrm rot="17232600">
              <a:off x="5483160" y="1166040"/>
              <a:ext cx="5219280" cy="3082320"/>
            </a:xfrm>
            <a:custGeom>
              <a:avLst/>
              <a:gdLst>
                <a:gd name="textAreaLeft" fmla="*/ 0 w 5219280"/>
                <a:gd name="textAreaRight" fmla="*/ 5219640 w 5219280"/>
                <a:gd name="textAreaTop" fmla="*/ 0 h 3082320"/>
                <a:gd name="textAreaBottom" fmla="*/ 3082680 h 3082320"/>
              </a:gdLst>
              <a:ahLst/>
              <a:rect l="textAreaLeft" t="textAreaTop" r="textAreaRight" b="textAreaBottom"/>
              <a:pathLst>
                <a:path fill="none" w="99217" h="58598">
                  <a:moveTo>
                    <a:pt x="99216" y="1"/>
                  </a:moveTo>
                  <a:cubicBezTo>
                    <a:pt x="95673" y="3747"/>
                    <a:pt x="88950" y="7745"/>
                    <a:pt x="83768" y="9862"/>
                  </a:cubicBezTo>
                  <a:cubicBezTo>
                    <a:pt x="83428" y="9999"/>
                    <a:pt x="83112" y="10137"/>
                    <a:pt x="82820" y="10259"/>
                  </a:cubicBezTo>
                  <a:cubicBezTo>
                    <a:pt x="80671" y="11175"/>
                    <a:pt x="78611" y="12181"/>
                    <a:pt x="77038" y="13721"/>
                  </a:cubicBezTo>
                  <a:cubicBezTo>
                    <a:pt x="76795" y="13957"/>
                    <a:pt x="76559" y="14216"/>
                    <a:pt x="76349" y="14484"/>
                  </a:cubicBezTo>
                  <a:cubicBezTo>
                    <a:pt x="75343" y="15733"/>
                    <a:pt x="74694" y="17225"/>
                    <a:pt x="74289" y="18830"/>
                  </a:cubicBezTo>
                  <a:cubicBezTo>
                    <a:pt x="73664" y="21328"/>
                    <a:pt x="73632" y="24134"/>
                    <a:pt x="74362" y="26745"/>
                  </a:cubicBezTo>
                  <a:cubicBezTo>
                    <a:pt x="74386" y="26834"/>
                    <a:pt x="74410" y="26923"/>
                    <a:pt x="74435" y="27012"/>
                  </a:cubicBezTo>
                  <a:cubicBezTo>
                    <a:pt x="75189" y="29494"/>
                    <a:pt x="76551" y="32081"/>
                    <a:pt x="75692" y="34514"/>
                  </a:cubicBezTo>
                  <a:cubicBezTo>
                    <a:pt x="74897" y="36776"/>
                    <a:pt x="72505" y="37952"/>
                    <a:pt x="70194" y="38252"/>
                  </a:cubicBezTo>
                  <a:cubicBezTo>
                    <a:pt x="69991" y="38276"/>
                    <a:pt x="69780" y="38301"/>
                    <a:pt x="69569" y="38317"/>
                  </a:cubicBezTo>
                  <a:cubicBezTo>
                    <a:pt x="66869" y="38519"/>
                    <a:pt x="64168" y="37814"/>
                    <a:pt x="61647" y="36711"/>
                  </a:cubicBezTo>
                  <a:cubicBezTo>
                    <a:pt x="56092" y="34295"/>
                    <a:pt x="51186" y="30053"/>
                    <a:pt x="46101" y="26583"/>
                  </a:cubicBezTo>
                  <a:cubicBezTo>
                    <a:pt x="43985" y="25147"/>
                    <a:pt x="41738" y="23801"/>
                    <a:pt x="39289" y="23161"/>
                  </a:cubicBezTo>
                  <a:cubicBezTo>
                    <a:pt x="38949" y="23080"/>
                    <a:pt x="38608" y="23007"/>
                    <a:pt x="38260" y="22942"/>
                  </a:cubicBezTo>
                  <a:cubicBezTo>
                    <a:pt x="35584" y="22479"/>
                    <a:pt x="32826" y="23039"/>
                    <a:pt x="30540" y="24507"/>
                  </a:cubicBezTo>
                  <a:cubicBezTo>
                    <a:pt x="27945" y="26145"/>
                    <a:pt x="26063" y="28902"/>
                    <a:pt x="24904" y="31651"/>
                  </a:cubicBezTo>
                  <a:cubicBezTo>
                    <a:pt x="23347" y="35341"/>
                    <a:pt x="22528" y="39241"/>
                    <a:pt x="21352" y="42874"/>
                  </a:cubicBezTo>
                  <a:cubicBezTo>
                    <a:pt x="20995" y="43985"/>
                    <a:pt x="20582" y="45072"/>
                    <a:pt x="20103" y="46126"/>
                  </a:cubicBezTo>
                  <a:cubicBezTo>
                    <a:pt x="19033" y="48478"/>
                    <a:pt x="17533" y="50602"/>
                    <a:pt x="15676" y="52386"/>
                  </a:cubicBezTo>
                  <a:cubicBezTo>
                    <a:pt x="11621" y="56303"/>
                    <a:pt x="5790" y="58598"/>
                    <a:pt x="0" y="58136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204" name="Google Shape;2149;p66"/>
            <p:cNvSpPr/>
            <p:nvPr/>
          </p:nvSpPr>
          <p:spPr>
            <a:xfrm rot="17232600">
              <a:off x="5613480" y="1073520"/>
              <a:ext cx="5081040" cy="3125880"/>
            </a:xfrm>
            <a:custGeom>
              <a:avLst/>
              <a:gdLst>
                <a:gd name="textAreaLeft" fmla="*/ 0 w 5081040"/>
                <a:gd name="textAreaRight" fmla="*/ 5081400 w 5081040"/>
                <a:gd name="textAreaTop" fmla="*/ 0 h 3125880"/>
                <a:gd name="textAreaBottom" fmla="*/ 3126240 h 3125880"/>
              </a:gdLst>
              <a:ahLst/>
              <a:rect l="textAreaLeft" t="textAreaTop" r="textAreaRight" b="textAreaBottom"/>
              <a:pathLst>
                <a:path fill="none" w="96589" h="59426">
                  <a:moveTo>
                    <a:pt x="96589" y="1"/>
                  </a:moveTo>
                  <a:cubicBezTo>
                    <a:pt x="93142" y="3544"/>
                    <a:pt x="86055" y="7680"/>
                    <a:pt x="81019" y="9862"/>
                  </a:cubicBezTo>
                  <a:cubicBezTo>
                    <a:pt x="80678" y="10008"/>
                    <a:pt x="80362" y="10153"/>
                    <a:pt x="80078" y="10283"/>
                  </a:cubicBezTo>
                  <a:cubicBezTo>
                    <a:pt x="77962" y="11256"/>
                    <a:pt x="75967" y="12384"/>
                    <a:pt x="74491" y="14005"/>
                  </a:cubicBezTo>
                  <a:cubicBezTo>
                    <a:pt x="74264" y="14257"/>
                    <a:pt x="74053" y="14524"/>
                    <a:pt x="73851" y="14800"/>
                  </a:cubicBezTo>
                  <a:cubicBezTo>
                    <a:pt x="72934" y="16106"/>
                    <a:pt x="72391" y="17614"/>
                    <a:pt x="72066" y="19236"/>
                  </a:cubicBezTo>
                  <a:cubicBezTo>
                    <a:pt x="71564" y="21750"/>
                    <a:pt x="71588" y="24547"/>
                    <a:pt x="72310" y="27175"/>
                  </a:cubicBezTo>
                  <a:cubicBezTo>
                    <a:pt x="72334" y="27272"/>
                    <a:pt x="72358" y="27361"/>
                    <a:pt x="72383" y="27450"/>
                  </a:cubicBezTo>
                  <a:cubicBezTo>
                    <a:pt x="73121" y="29948"/>
                    <a:pt x="74402" y="32543"/>
                    <a:pt x="73567" y="35008"/>
                  </a:cubicBezTo>
                  <a:cubicBezTo>
                    <a:pt x="72804" y="37295"/>
                    <a:pt x="70493" y="38576"/>
                    <a:pt x="68182" y="38957"/>
                  </a:cubicBezTo>
                  <a:cubicBezTo>
                    <a:pt x="67979" y="38998"/>
                    <a:pt x="67777" y="39022"/>
                    <a:pt x="67566" y="39047"/>
                  </a:cubicBezTo>
                  <a:cubicBezTo>
                    <a:pt x="64866" y="39339"/>
                    <a:pt x="62125" y="38625"/>
                    <a:pt x="59586" y="37522"/>
                  </a:cubicBezTo>
                  <a:cubicBezTo>
                    <a:pt x="53975" y="35097"/>
                    <a:pt x="49061" y="30808"/>
                    <a:pt x="43952" y="27304"/>
                  </a:cubicBezTo>
                  <a:cubicBezTo>
                    <a:pt x="41819" y="25845"/>
                    <a:pt x="39565" y="24491"/>
                    <a:pt x="37108" y="23818"/>
                  </a:cubicBezTo>
                  <a:cubicBezTo>
                    <a:pt x="36775" y="23720"/>
                    <a:pt x="36427" y="23639"/>
                    <a:pt x="36086" y="23574"/>
                  </a:cubicBezTo>
                  <a:cubicBezTo>
                    <a:pt x="33361" y="23071"/>
                    <a:pt x="30637" y="23526"/>
                    <a:pt x="28293" y="24993"/>
                  </a:cubicBezTo>
                  <a:cubicBezTo>
                    <a:pt x="25666" y="26623"/>
                    <a:pt x="23833" y="29453"/>
                    <a:pt x="22754" y="32251"/>
                  </a:cubicBezTo>
                  <a:cubicBezTo>
                    <a:pt x="21343" y="35916"/>
                    <a:pt x="20695" y="39760"/>
                    <a:pt x="19730" y="43344"/>
                  </a:cubicBezTo>
                  <a:cubicBezTo>
                    <a:pt x="19438" y="44439"/>
                    <a:pt x="19089" y="45510"/>
                    <a:pt x="18692" y="46564"/>
                  </a:cubicBezTo>
                  <a:cubicBezTo>
                    <a:pt x="17792" y="48883"/>
                    <a:pt x="16478" y="51016"/>
                    <a:pt x="14807" y="52857"/>
                  </a:cubicBezTo>
                  <a:cubicBezTo>
                    <a:pt x="11142" y="56871"/>
                    <a:pt x="5636" y="59425"/>
                    <a:pt x="0" y="59287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205" name="Google Shape;2150;p66"/>
            <p:cNvSpPr/>
            <p:nvPr/>
          </p:nvSpPr>
          <p:spPr>
            <a:xfrm rot="17232600">
              <a:off x="5748120" y="978120"/>
              <a:ext cx="4942800" cy="3179160"/>
            </a:xfrm>
            <a:custGeom>
              <a:avLst/>
              <a:gdLst>
                <a:gd name="textAreaLeft" fmla="*/ 0 w 4942800"/>
                <a:gd name="textAreaRight" fmla="*/ 4943160 w 4942800"/>
                <a:gd name="textAreaTop" fmla="*/ 0 h 3179160"/>
                <a:gd name="textAreaBottom" fmla="*/ 3179520 h 3179160"/>
              </a:gdLst>
              <a:ahLst/>
              <a:rect l="textAreaLeft" t="textAreaTop" r="textAreaRight" b="textAreaBottom"/>
              <a:pathLst>
                <a:path fill="none" w="93962" h="60439">
                  <a:moveTo>
                    <a:pt x="93962" y="1"/>
                  </a:moveTo>
                  <a:cubicBezTo>
                    <a:pt x="90621" y="3334"/>
                    <a:pt x="83177" y="7615"/>
                    <a:pt x="78279" y="9862"/>
                  </a:cubicBezTo>
                  <a:cubicBezTo>
                    <a:pt x="77938" y="10024"/>
                    <a:pt x="77622" y="10178"/>
                    <a:pt x="77346" y="10308"/>
                  </a:cubicBezTo>
                  <a:cubicBezTo>
                    <a:pt x="75254" y="11354"/>
                    <a:pt x="73324" y="12594"/>
                    <a:pt x="71953" y="14289"/>
                  </a:cubicBezTo>
                  <a:cubicBezTo>
                    <a:pt x="71743" y="14549"/>
                    <a:pt x="71548" y="14833"/>
                    <a:pt x="71370" y="15116"/>
                  </a:cubicBezTo>
                  <a:cubicBezTo>
                    <a:pt x="70534" y="16471"/>
                    <a:pt x="70096" y="18003"/>
                    <a:pt x="69845" y="19633"/>
                  </a:cubicBezTo>
                  <a:cubicBezTo>
                    <a:pt x="69448" y="22293"/>
                    <a:pt x="69586" y="25010"/>
                    <a:pt x="70259" y="27613"/>
                  </a:cubicBezTo>
                  <a:cubicBezTo>
                    <a:pt x="70283" y="27702"/>
                    <a:pt x="70307" y="27791"/>
                    <a:pt x="70340" y="27888"/>
                  </a:cubicBezTo>
                  <a:cubicBezTo>
                    <a:pt x="71053" y="30402"/>
                    <a:pt x="72254" y="33013"/>
                    <a:pt x="71451" y="35495"/>
                  </a:cubicBezTo>
                  <a:cubicBezTo>
                    <a:pt x="70713" y="37806"/>
                    <a:pt x="68483" y="39209"/>
                    <a:pt x="66180" y="39671"/>
                  </a:cubicBezTo>
                  <a:cubicBezTo>
                    <a:pt x="65977" y="39712"/>
                    <a:pt x="65774" y="39744"/>
                    <a:pt x="65563" y="39776"/>
                  </a:cubicBezTo>
                  <a:cubicBezTo>
                    <a:pt x="62863" y="40149"/>
                    <a:pt x="60082" y="39444"/>
                    <a:pt x="57527" y="38333"/>
                  </a:cubicBezTo>
                  <a:cubicBezTo>
                    <a:pt x="51867" y="35884"/>
                    <a:pt x="46953" y="31562"/>
                    <a:pt x="41804" y="28018"/>
                  </a:cubicBezTo>
                  <a:cubicBezTo>
                    <a:pt x="39671" y="26550"/>
                    <a:pt x="37400" y="25180"/>
                    <a:pt x="34935" y="24466"/>
                  </a:cubicBezTo>
                  <a:cubicBezTo>
                    <a:pt x="34603" y="24361"/>
                    <a:pt x="34254" y="24280"/>
                    <a:pt x="33913" y="24207"/>
                  </a:cubicBezTo>
                  <a:cubicBezTo>
                    <a:pt x="31180" y="23655"/>
                    <a:pt x="28423" y="24028"/>
                    <a:pt x="26047" y="25480"/>
                  </a:cubicBezTo>
                  <a:cubicBezTo>
                    <a:pt x="23388" y="27102"/>
                    <a:pt x="21595" y="30005"/>
                    <a:pt x="20606" y="32851"/>
                  </a:cubicBezTo>
                  <a:cubicBezTo>
                    <a:pt x="19349" y="36492"/>
                    <a:pt x="18863" y="40279"/>
                    <a:pt x="18108" y="43815"/>
                  </a:cubicBezTo>
                  <a:cubicBezTo>
                    <a:pt x="17890" y="44893"/>
                    <a:pt x="17614" y="45956"/>
                    <a:pt x="17281" y="47002"/>
                  </a:cubicBezTo>
                  <a:cubicBezTo>
                    <a:pt x="16560" y="49297"/>
                    <a:pt x="15424" y="51437"/>
                    <a:pt x="13940" y="53327"/>
                  </a:cubicBezTo>
                  <a:cubicBezTo>
                    <a:pt x="10672" y="57446"/>
                    <a:pt x="5482" y="60260"/>
                    <a:pt x="1" y="60439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206" name="Google Shape;2151;p66"/>
            <p:cNvSpPr/>
            <p:nvPr/>
          </p:nvSpPr>
          <p:spPr>
            <a:xfrm rot="17232600">
              <a:off x="5887080" y="879480"/>
              <a:ext cx="4804200" cy="3240000"/>
            </a:xfrm>
            <a:custGeom>
              <a:avLst/>
              <a:gdLst>
                <a:gd name="textAreaLeft" fmla="*/ 0 w 4804200"/>
                <a:gd name="textAreaRight" fmla="*/ 4804560 w 4804200"/>
                <a:gd name="textAreaTop" fmla="*/ 0 h 3240000"/>
                <a:gd name="textAreaBottom" fmla="*/ 3240360 h 3240000"/>
              </a:gdLst>
              <a:ahLst/>
              <a:rect l="textAreaLeft" t="textAreaTop" r="textAreaRight" b="textAreaBottom"/>
              <a:pathLst>
                <a:path fill="none" w="91326" h="61591">
                  <a:moveTo>
                    <a:pt x="91326" y="1"/>
                  </a:moveTo>
                  <a:cubicBezTo>
                    <a:pt x="88082" y="3131"/>
                    <a:pt x="80281" y="7567"/>
                    <a:pt x="75529" y="9862"/>
                  </a:cubicBezTo>
                  <a:cubicBezTo>
                    <a:pt x="75181" y="10032"/>
                    <a:pt x="74872" y="10194"/>
                    <a:pt x="74605" y="10340"/>
                  </a:cubicBezTo>
                  <a:cubicBezTo>
                    <a:pt x="72545" y="11443"/>
                    <a:pt x="70672" y="12805"/>
                    <a:pt x="69415" y="14573"/>
                  </a:cubicBezTo>
                  <a:cubicBezTo>
                    <a:pt x="69212" y="14849"/>
                    <a:pt x="69034" y="15141"/>
                    <a:pt x="68872" y="15441"/>
                  </a:cubicBezTo>
                  <a:cubicBezTo>
                    <a:pt x="68126" y="16836"/>
                    <a:pt x="67793" y="18393"/>
                    <a:pt x="67623" y="20039"/>
                  </a:cubicBezTo>
                  <a:cubicBezTo>
                    <a:pt x="67347" y="22723"/>
                    <a:pt x="67550" y="25431"/>
                    <a:pt x="68215" y="28051"/>
                  </a:cubicBezTo>
                  <a:cubicBezTo>
                    <a:pt x="68239" y="28140"/>
                    <a:pt x="68263" y="28229"/>
                    <a:pt x="68288" y="28326"/>
                  </a:cubicBezTo>
                  <a:cubicBezTo>
                    <a:pt x="68985" y="30856"/>
                    <a:pt x="70104" y="33484"/>
                    <a:pt x="69334" y="35990"/>
                  </a:cubicBezTo>
                  <a:cubicBezTo>
                    <a:pt x="68628" y="38325"/>
                    <a:pt x="66479" y="39833"/>
                    <a:pt x="64185" y="40377"/>
                  </a:cubicBezTo>
                  <a:cubicBezTo>
                    <a:pt x="63982" y="40425"/>
                    <a:pt x="63771" y="40474"/>
                    <a:pt x="63560" y="40506"/>
                  </a:cubicBezTo>
                  <a:cubicBezTo>
                    <a:pt x="60860" y="40960"/>
                    <a:pt x="58038" y="40255"/>
                    <a:pt x="55467" y="39144"/>
                  </a:cubicBezTo>
                  <a:cubicBezTo>
                    <a:pt x="49758" y="36679"/>
                    <a:pt x="44828" y="32316"/>
                    <a:pt x="39654" y="28740"/>
                  </a:cubicBezTo>
                  <a:cubicBezTo>
                    <a:pt x="37505" y="27256"/>
                    <a:pt x="35227" y="25877"/>
                    <a:pt x="32761" y="25115"/>
                  </a:cubicBezTo>
                  <a:cubicBezTo>
                    <a:pt x="32421" y="25010"/>
                    <a:pt x="32080" y="24920"/>
                    <a:pt x="31732" y="24847"/>
                  </a:cubicBezTo>
                  <a:cubicBezTo>
                    <a:pt x="28991" y="24239"/>
                    <a:pt x="26193" y="24523"/>
                    <a:pt x="23793" y="25967"/>
                  </a:cubicBezTo>
                  <a:cubicBezTo>
                    <a:pt x="21100" y="27580"/>
                    <a:pt x="19357" y="30556"/>
                    <a:pt x="18457" y="33459"/>
                  </a:cubicBezTo>
                  <a:cubicBezTo>
                    <a:pt x="17346" y="37076"/>
                    <a:pt x="17021" y="40798"/>
                    <a:pt x="16486" y="44285"/>
                  </a:cubicBezTo>
                  <a:cubicBezTo>
                    <a:pt x="16324" y="45356"/>
                    <a:pt x="16129" y="46410"/>
                    <a:pt x="15870" y="47432"/>
                  </a:cubicBezTo>
                  <a:cubicBezTo>
                    <a:pt x="15286" y="49759"/>
                    <a:pt x="14370" y="51884"/>
                    <a:pt x="13064" y="53797"/>
                  </a:cubicBezTo>
                  <a:cubicBezTo>
                    <a:pt x="10194" y="58014"/>
                    <a:pt x="5320" y="61087"/>
                    <a:pt x="0" y="61590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207" name="Google Shape;2152;p66"/>
            <p:cNvSpPr/>
            <p:nvPr/>
          </p:nvSpPr>
          <p:spPr>
            <a:xfrm rot="17232600">
              <a:off x="6025680" y="781200"/>
              <a:ext cx="4665600" cy="3300480"/>
            </a:xfrm>
            <a:custGeom>
              <a:avLst/>
              <a:gdLst>
                <a:gd name="textAreaLeft" fmla="*/ 0 w 4665600"/>
                <a:gd name="textAreaRight" fmla="*/ 4665960 w 4665600"/>
                <a:gd name="textAreaTop" fmla="*/ 0 h 3300480"/>
                <a:gd name="textAreaBottom" fmla="*/ 3300840 h 3300480"/>
              </a:gdLst>
              <a:ahLst/>
              <a:rect l="textAreaLeft" t="textAreaTop" r="textAreaRight" b="textAreaBottom"/>
              <a:pathLst>
                <a:path fill="none" w="88692" h="62742">
                  <a:moveTo>
                    <a:pt x="88691" y="1"/>
                  </a:moveTo>
                  <a:cubicBezTo>
                    <a:pt x="85561" y="2920"/>
                    <a:pt x="77387" y="7510"/>
                    <a:pt x="72781" y="9862"/>
                  </a:cubicBezTo>
                  <a:cubicBezTo>
                    <a:pt x="72432" y="10040"/>
                    <a:pt x="72124" y="10210"/>
                    <a:pt x="71865" y="10364"/>
                  </a:cubicBezTo>
                  <a:cubicBezTo>
                    <a:pt x="69837" y="11540"/>
                    <a:pt x="68021" y="13008"/>
                    <a:pt x="66869" y="14857"/>
                  </a:cubicBezTo>
                  <a:cubicBezTo>
                    <a:pt x="66683" y="15141"/>
                    <a:pt x="66521" y="15449"/>
                    <a:pt x="66383" y="15757"/>
                  </a:cubicBezTo>
                  <a:cubicBezTo>
                    <a:pt x="65718" y="17201"/>
                    <a:pt x="65491" y="18790"/>
                    <a:pt x="65402" y="20444"/>
                  </a:cubicBezTo>
                  <a:cubicBezTo>
                    <a:pt x="65256" y="23145"/>
                    <a:pt x="65515" y="25853"/>
                    <a:pt x="66164" y="28480"/>
                  </a:cubicBezTo>
                  <a:cubicBezTo>
                    <a:pt x="66188" y="28578"/>
                    <a:pt x="66212" y="28667"/>
                    <a:pt x="66237" y="28764"/>
                  </a:cubicBezTo>
                  <a:cubicBezTo>
                    <a:pt x="66918" y="31311"/>
                    <a:pt x="67964" y="33954"/>
                    <a:pt x="67218" y="36476"/>
                  </a:cubicBezTo>
                  <a:cubicBezTo>
                    <a:pt x="66529" y="38844"/>
                    <a:pt x="64469" y="40458"/>
                    <a:pt x="62182" y="41090"/>
                  </a:cubicBezTo>
                  <a:cubicBezTo>
                    <a:pt x="61979" y="41139"/>
                    <a:pt x="61769" y="41196"/>
                    <a:pt x="61558" y="41236"/>
                  </a:cubicBezTo>
                  <a:cubicBezTo>
                    <a:pt x="58857" y="41771"/>
                    <a:pt x="55995" y="41066"/>
                    <a:pt x="53408" y="39955"/>
                  </a:cubicBezTo>
                  <a:cubicBezTo>
                    <a:pt x="47642" y="37474"/>
                    <a:pt x="42704" y="33070"/>
                    <a:pt x="37498" y="29454"/>
                  </a:cubicBezTo>
                  <a:cubicBezTo>
                    <a:pt x="35333" y="27953"/>
                    <a:pt x="33054" y="26567"/>
                    <a:pt x="30581" y="25764"/>
                  </a:cubicBezTo>
                  <a:cubicBezTo>
                    <a:pt x="30240" y="25658"/>
                    <a:pt x="29891" y="25561"/>
                    <a:pt x="29543" y="25472"/>
                  </a:cubicBezTo>
                  <a:cubicBezTo>
                    <a:pt x="26810" y="24815"/>
                    <a:pt x="23972" y="25018"/>
                    <a:pt x="21547" y="26453"/>
                  </a:cubicBezTo>
                  <a:cubicBezTo>
                    <a:pt x="18814" y="28059"/>
                    <a:pt x="17103" y="31100"/>
                    <a:pt x="16308" y="34051"/>
                  </a:cubicBezTo>
                  <a:cubicBezTo>
                    <a:pt x="15335" y="37644"/>
                    <a:pt x="15181" y="41309"/>
                    <a:pt x="14865" y="44756"/>
                  </a:cubicBezTo>
                  <a:cubicBezTo>
                    <a:pt x="14760" y="45810"/>
                    <a:pt x="14638" y="46856"/>
                    <a:pt x="14460" y="47870"/>
                  </a:cubicBezTo>
                  <a:cubicBezTo>
                    <a:pt x="14046" y="50181"/>
                    <a:pt x="13324" y="52313"/>
                    <a:pt x="12197" y="54268"/>
                  </a:cubicBezTo>
                  <a:cubicBezTo>
                    <a:pt x="9724" y="58590"/>
                    <a:pt x="5158" y="61923"/>
                    <a:pt x="1" y="62742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208" name="Google Shape;2153;p66"/>
            <p:cNvSpPr/>
            <p:nvPr/>
          </p:nvSpPr>
          <p:spPr>
            <a:xfrm rot="17232600">
              <a:off x="6164640" y="682200"/>
              <a:ext cx="4527360" cy="3361680"/>
            </a:xfrm>
            <a:custGeom>
              <a:avLst/>
              <a:gdLst>
                <a:gd name="textAreaLeft" fmla="*/ 0 w 4527360"/>
                <a:gd name="textAreaRight" fmla="*/ 4527720 w 4527360"/>
                <a:gd name="textAreaTop" fmla="*/ 0 h 3361680"/>
                <a:gd name="textAreaBottom" fmla="*/ 3362040 h 3361680"/>
              </a:gdLst>
              <a:ahLst/>
              <a:rect l="textAreaLeft" t="textAreaTop" r="textAreaRight" b="textAreaBottom"/>
              <a:pathLst>
                <a:path fill="none" w="86064" h="63902">
                  <a:moveTo>
                    <a:pt x="86063" y="1"/>
                  </a:moveTo>
                  <a:cubicBezTo>
                    <a:pt x="83022" y="2709"/>
                    <a:pt x="74508" y="7470"/>
                    <a:pt x="70032" y="9862"/>
                  </a:cubicBezTo>
                  <a:cubicBezTo>
                    <a:pt x="69675" y="10048"/>
                    <a:pt x="69375" y="10235"/>
                    <a:pt x="69123" y="10389"/>
                  </a:cubicBezTo>
                  <a:cubicBezTo>
                    <a:pt x="67120" y="11638"/>
                    <a:pt x="65377" y="13211"/>
                    <a:pt x="64323" y="15141"/>
                  </a:cubicBezTo>
                  <a:cubicBezTo>
                    <a:pt x="64152" y="15441"/>
                    <a:pt x="64006" y="15749"/>
                    <a:pt x="63885" y="16073"/>
                  </a:cubicBezTo>
                  <a:cubicBezTo>
                    <a:pt x="63301" y="17574"/>
                    <a:pt x="63179" y="19179"/>
                    <a:pt x="63171" y="20850"/>
                  </a:cubicBezTo>
                  <a:cubicBezTo>
                    <a:pt x="63155" y="23566"/>
                    <a:pt x="63471" y="26275"/>
                    <a:pt x="64112" y="28918"/>
                  </a:cubicBezTo>
                  <a:cubicBezTo>
                    <a:pt x="64136" y="29008"/>
                    <a:pt x="64160" y="29105"/>
                    <a:pt x="64185" y="29194"/>
                  </a:cubicBezTo>
                  <a:cubicBezTo>
                    <a:pt x="64842" y="31765"/>
                    <a:pt x="65807" y="34425"/>
                    <a:pt x="65093" y="36971"/>
                  </a:cubicBezTo>
                  <a:cubicBezTo>
                    <a:pt x="64436" y="39355"/>
                    <a:pt x="62449" y="41082"/>
                    <a:pt x="60171" y="41796"/>
                  </a:cubicBezTo>
                  <a:cubicBezTo>
                    <a:pt x="59968" y="41861"/>
                    <a:pt x="59765" y="41909"/>
                    <a:pt x="59546" y="41966"/>
                  </a:cubicBezTo>
                  <a:cubicBezTo>
                    <a:pt x="56846" y="42582"/>
                    <a:pt x="53951" y="41885"/>
                    <a:pt x="51340" y="40766"/>
                  </a:cubicBezTo>
                  <a:cubicBezTo>
                    <a:pt x="45526" y="38268"/>
                    <a:pt x="40579" y="33824"/>
                    <a:pt x="35349" y="30175"/>
                  </a:cubicBezTo>
                  <a:cubicBezTo>
                    <a:pt x="33167" y="28659"/>
                    <a:pt x="30888" y="27256"/>
                    <a:pt x="28399" y="26421"/>
                  </a:cubicBezTo>
                  <a:cubicBezTo>
                    <a:pt x="28058" y="26307"/>
                    <a:pt x="27718" y="26202"/>
                    <a:pt x="27361" y="26113"/>
                  </a:cubicBezTo>
                  <a:cubicBezTo>
                    <a:pt x="24612" y="25399"/>
                    <a:pt x="21741" y="25521"/>
                    <a:pt x="19292" y="26940"/>
                  </a:cubicBezTo>
                  <a:cubicBezTo>
                    <a:pt x="16527" y="28537"/>
                    <a:pt x="14857" y="31651"/>
                    <a:pt x="14151" y="34660"/>
                  </a:cubicBezTo>
                  <a:cubicBezTo>
                    <a:pt x="13316" y="38228"/>
                    <a:pt x="13340" y="41836"/>
                    <a:pt x="13243" y="45234"/>
                  </a:cubicBezTo>
                  <a:cubicBezTo>
                    <a:pt x="13210" y="46272"/>
                    <a:pt x="13154" y="47302"/>
                    <a:pt x="13040" y="48307"/>
                  </a:cubicBezTo>
                  <a:cubicBezTo>
                    <a:pt x="12797" y="50602"/>
                    <a:pt x="12270" y="52743"/>
                    <a:pt x="11321" y="54746"/>
                  </a:cubicBezTo>
                  <a:cubicBezTo>
                    <a:pt x="9237" y="59166"/>
                    <a:pt x="4996" y="62758"/>
                    <a:pt x="1" y="63901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209" name="Google Shape;2154;p66"/>
            <p:cNvSpPr/>
            <p:nvPr/>
          </p:nvSpPr>
          <p:spPr>
            <a:xfrm rot="17232600">
              <a:off x="6302880" y="583920"/>
              <a:ext cx="4389120" cy="3422520"/>
            </a:xfrm>
            <a:custGeom>
              <a:avLst/>
              <a:gdLst>
                <a:gd name="textAreaLeft" fmla="*/ 0 w 4389120"/>
                <a:gd name="textAreaRight" fmla="*/ 4389480 w 4389120"/>
                <a:gd name="textAreaTop" fmla="*/ 0 h 3422520"/>
                <a:gd name="textAreaBottom" fmla="*/ 3422880 h 3422520"/>
              </a:gdLst>
              <a:ahLst/>
              <a:rect l="textAreaLeft" t="textAreaTop" r="textAreaRight" b="textAreaBottom"/>
              <a:pathLst>
                <a:path fill="none" w="83436" h="65062">
                  <a:moveTo>
                    <a:pt x="83436" y="1"/>
                  </a:moveTo>
                  <a:cubicBezTo>
                    <a:pt x="80500" y="2507"/>
                    <a:pt x="71620" y="7421"/>
                    <a:pt x="67290" y="9862"/>
                  </a:cubicBezTo>
                  <a:cubicBezTo>
                    <a:pt x="66933" y="10064"/>
                    <a:pt x="66633" y="10251"/>
                    <a:pt x="66390" y="10413"/>
                  </a:cubicBezTo>
                  <a:cubicBezTo>
                    <a:pt x="64419" y="11735"/>
                    <a:pt x="62725" y="13422"/>
                    <a:pt x="61776" y="15425"/>
                  </a:cubicBezTo>
                  <a:cubicBezTo>
                    <a:pt x="61630" y="15733"/>
                    <a:pt x="61508" y="16057"/>
                    <a:pt x="61403" y="16390"/>
                  </a:cubicBezTo>
                  <a:cubicBezTo>
                    <a:pt x="60900" y="17939"/>
                    <a:pt x="60884" y="19568"/>
                    <a:pt x="60957" y="21247"/>
                  </a:cubicBezTo>
                  <a:cubicBezTo>
                    <a:pt x="61062" y="23980"/>
                    <a:pt x="61435" y="26696"/>
                    <a:pt x="62068" y="29356"/>
                  </a:cubicBezTo>
                  <a:cubicBezTo>
                    <a:pt x="62092" y="29445"/>
                    <a:pt x="62108" y="29543"/>
                    <a:pt x="62133" y="29632"/>
                  </a:cubicBezTo>
                  <a:cubicBezTo>
                    <a:pt x="62781" y="32219"/>
                    <a:pt x="63657" y="34895"/>
                    <a:pt x="62984" y="37457"/>
                  </a:cubicBezTo>
                  <a:cubicBezTo>
                    <a:pt x="62352" y="39866"/>
                    <a:pt x="60446" y="41707"/>
                    <a:pt x="58175" y="42501"/>
                  </a:cubicBezTo>
                  <a:cubicBezTo>
                    <a:pt x="57973" y="42574"/>
                    <a:pt x="57762" y="42639"/>
                    <a:pt x="57551" y="42696"/>
                  </a:cubicBezTo>
                  <a:cubicBezTo>
                    <a:pt x="54851" y="43401"/>
                    <a:pt x="51907" y="42696"/>
                    <a:pt x="49288" y="41577"/>
                  </a:cubicBezTo>
                  <a:cubicBezTo>
                    <a:pt x="43425" y="39063"/>
                    <a:pt x="38470" y="34587"/>
                    <a:pt x="33199" y="30897"/>
                  </a:cubicBezTo>
                  <a:cubicBezTo>
                    <a:pt x="31010" y="29364"/>
                    <a:pt x="28715" y="27953"/>
                    <a:pt x="26225" y="27078"/>
                  </a:cubicBezTo>
                  <a:cubicBezTo>
                    <a:pt x="25885" y="26956"/>
                    <a:pt x="25544" y="26842"/>
                    <a:pt x="25187" y="26745"/>
                  </a:cubicBezTo>
                  <a:cubicBezTo>
                    <a:pt x="22438" y="25983"/>
                    <a:pt x="19519" y="26023"/>
                    <a:pt x="17054" y="27434"/>
                  </a:cubicBezTo>
                  <a:cubicBezTo>
                    <a:pt x="14256" y="29016"/>
                    <a:pt x="12618" y="32203"/>
                    <a:pt x="12010" y="35268"/>
                  </a:cubicBezTo>
                  <a:cubicBezTo>
                    <a:pt x="11312" y="38795"/>
                    <a:pt x="11515" y="42355"/>
                    <a:pt x="11621" y="45704"/>
                  </a:cubicBezTo>
                  <a:cubicBezTo>
                    <a:pt x="11653" y="46734"/>
                    <a:pt x="11669" y="47748"/>
                    <a:pt x="11637" y="48745"/>
                  </a:cubicBezTo>
                  <a:cubicBezTo>
                    <a:pt x="11556" y="51016"/>
                    <a:pt x="11223" y="53165"/>
                    <a:pt x="10461" y="55217"/>
                  </a:cubicBezTo>
                  <a:cubicBezTo>
                    <a:pt x="8774" y="59733"/>
                    <a:pt x="4849" y="63585"/>
                    <a:pt x="0" y="65061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210" name="Google Shape;2155;p66"/>
            <p:cNvSpPr/>
            <p:nvPr/>
          </p:nvSpPr>
          <p:spPr>
            <a:xfrm rot="17232600">
              <a:off x="6441480" y="485640"/>
              <a:ext cx="4250520" cy="3482640"/>
            </a:xfrm>
            <a:custGeom>
              <a:avLst/>
              <a:gdLst>
                <a:gd name="textAreaLeft" fmla="*/ 0 w 4250520"/>
                <a:gd name="textAreaRight" fmla="*/ 4250880 w 4250520"/>
                <a:gd name="textAreaTop" fmla="*/ 0 h 3482640"/>
                <a:gd name="textAreaBottom" fmla="*/ 3483000 h 3482640"/>
              </a:gdLst>
              <a:ahLst/>
              <a:rect l="textAreaLeft" t="textAreaTop" r="textAreaRight" b="textAreaBottom"/>
              <a:pathLst>
                <a:path fill="none" w="80801" h="66204">
                  <a:moveTo>
                    <a:pt x="80801" y="0"/>
                  </a:moveTo>
                  <a:cubicBezTo>
                    <a:pt x="77971" y="2295"/>
                    <a:pt x="68742" y="7379"/>
                    <a:pt x="64542" y="9861"/>
                  </a:cubicBezTo>
                  <a:cubicBezTo>
                    <a:pt x="64185" y="10072"/>
                    <a:pt x="63885" y="10266"/>
                    <a:pt x="63650" y="10437"/>
                  </a:cubicBezTo>
                  <a:cubicBezTo>
                    <a:pt x="61712" y="11839"/>
                    <a:pt x="60082" y="13623"/>
                    <a:pt x="59238" y="15708"/>
                  </a:cubicBezTo>
                  <a:cubicBezTo>
                    <a:pt x="59100" y="16040"/>
                    <a:pt x="58987" y="16372"/>
                    <a:pt x="58906" y="16713"/>
                  </a:cubicBezTo>
                  <a:cubicBezTo>
                    <a:pt x="58492" y="18311"/>
                    <a:pt x="58582" y="19965"/>
                    <a:pt x="58727" y="21660"/>
                  </a:cubicBezTo>
                  <a:cubicBezTo>
                    <a:pt x="58963" y="24392"/>
                    <a:pt x="59392" y="27117"/>
                    <a:pt x="60017" y="29793"/>
                  </a:cubicBezTo>
                  <a:lnTo>
                    <a:pt x="60082" y="30077"/>
                  </a:lnTo>
                  <a:cubicBezTo>
                    <a:pt x="60714" y="32680"/>
                    <a:pt x="61509" y="35364"/>
                    <a:pt x="60860" y="37951"/>
                  </a:cubicBezTo>
                  <a:cubicBezTo>
                    <a:pt x="60252" y="40384"/>
                    <a:pt x="58427" y="42338"/>
                    <a:pt x="56165" y="43214"/>
                  </a:cubicBezTo>
                  <a:cubicBezTo>
                    <a:pt x="55962" y="43295"/>
                    <a:pt x="55751" y="43360"/>
                    <a:pt x="55541" y="43425"/>
                  </a:cubicBezTo>
                  <a:cubicBezTo>
                    <a:pt x="52840" y="44211"/>
                    <a:pt x="49864" y="43514"/>
                    <a:pt x="47221" y="42387"/>
                  </a:cubicBezTo>
                  <a:cubicBezTo>
                    <a:pt x="41301" y="39849"/>
                    <a:pt x="36346" y="35332"/>
                    <a:pt x="31043" y="31610"/>
                  </a:cubicBezTo>
                  <a:cubicBezTo>
                    <a:pt x="28845" y="30061"/>
                    <a:pt x="26542" y="28642"/>
                    <a:pt x="24053" y="27717"/>
                  </a:cubicBezTo>
                  <a:cubicBezTo>
                    <a:pt x="23712" y="27596"/>
                    <a:pt x="23363" y="27474"/>
                    <a:pt x="23006" y="27369"/>
                  </a:cubicBezTo>
                  <a:cubicBezTo>
                    <a:pt x="20249" y="26558"/>
                    <a:pt x="17298" y="26517"/>
                    <a:pt x="14800" y="27912"/>
                  </a:cubicBezTo>
                  <a:cubicBezTo>
                    <a:pt x="11970" y="29493"/>
                    <a:pt x="10364" y="32745"/>
                    <a:pt x="9861" y="35859"/>
                  </a:cubicBezTo>
                  <a:cubicBezTo>
                    <a:pt x="9294" y="39362"/>
                    <a:pt x="9675" y="42865"/>
                    <a:pt x="9999" y="46174"/>
                  </a:cubicBezTo>
                  <a:cubicBezTo>
                    <a:pt x="10097" y="47187"/>
                    <a:pt x="10178" y="48185"/>
                    <a:pt x="10218" y="49174"/>
                  </a:cubicBezTo>
                  <a:cubicBezTo>
                    <a:pt x="10316" y="51429"/>
                    <a:pt x="10170" y="53586"/>
                    <a:pt x="9586" y="55686"/>
                  </a:cubicBezTo>
                  <a:cubicBezTo>
                    <a:pt x="8296" y="60308"/>
                    <a:pt x="4680" y="64411"/>
                    <a:pt x="1" y="66204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211" name="Google Shape;2156;p66"/>
            <p:cNvSpPr/>
            <p:nvPr/>
          </p:nvSpPr>
          <p:spPr>
            <a:xfrm rot="17232600">
              <a:off x="6580080" y="387360"/>
              <a:ext cx="4111920" cy="3543120"/>
            </a:xfrm>
            <a:custGeom>
              <a:avLst/>
              <a:gdLst>
                <a:gd name="textAreaLeft" fmla="*/ 0 w 4111920"/>
                <a:gd name="textAreaRight" fmla="*/ 4112280 w 4111920"/>
                <a:gd name="textAreaTop" fmla="*/ 0 h 3543120"/>
                <a:gd name="textAreaBottom" fmla="*/ 3543480 h 3543120"/>
              </a:gdLst>
              <a:ahLst/>
              <a:rect l="textAreaLeft" t="textAreaTop" r="textAreaRight" b="textAreaBottom"/>
              <a:pathLst>
                <a:path fill="none" w="78165" h="67356">
                  <a:moveTo>
                    <a:pt x="78165" y="0"/>
                  </a:moveTo>
                  <a:cubicBezTo>
                    <a:pt x="75440" y="2084"/>
                    <a:pt x="65855" y="7347"/>
                    <a:pt x="61800" y="9861"/>
                  </a:cubicBezTo>
                  <a:cubicBezTo>
                    <a:pt x="61492" y="10047"/>
                    <a:pt x="61200" y="10250"/>
                    <a:pt x="60917" y="10461"/>
                  </a:cubicBezTo>
                  <a:cubicBezTo>
                    <a:pt x="59003" y="11937"/>
                    <a:pt x="57430" y="13834"/>
                    <a:pt x="56692" y="15991"/>
                  </a:cubicBezTo>
                  <a:cubicBezTo>
                    <a:pt x="56578" y="16324"/>
                    <a:pt x="56481" y="16673"/>
                    <a:pt x="56416" y="17029"/>
                  </a:cubicBezTo>
                  <a:cubicBezTo>
                    <a:pt x="56092" y="18667"/>
                    <a:pt x="56278" y="20346"/>
                    <a:pt x="56513" y="22057"/>
                  </a:cubicBezTo>
                  <a:cubicBezTo>
                    <a:pt x="56870" y="24709"/>
                    <a:pt x="57340" y="27490"/>
                    <a:pt x="57973" y="30223"/>
                  </a:cubicBezTo>
                  <a:cubicBezTo>
                    <a:pt x="57989" y="30320"/>
                    <a:pt x="58013" y="30410"/>
                    <a:pt x="58038" y="30507"/>
                  </a:cubicBezTo>
                  <a:cubicBezTo>
                    <a:pt x="58654" y="33126"/>
                    <a:pt x="59368" y="35835"/>
                    <a:pt x="58743" y="38438"/>
                  </a:cubicBezTo>
                  <a:cubicBezTo>
                    <a:pt x="58168" y="40903"/>
                    <a:pt x="56424" y="42963"/>
                    <a:pt x="54162" y="43911"/>
                  </a:cubicBezTo>
                  <a:cubicBezTo>
                    <a:pt x="53959" y="44001"/>
                    <a:pt x="53756" y="44074"/>
                    <a:pt x="53545" y="44147"/>
                  </a:cubicBezTo>
                  <a:cubicBezTo>
                    <a:pt x="50845" y="45014"/>
                    <a:pt x="47828" y="44317"/>
                    <a:pt x="45169" y="43182"/>
                  </a:cubicBezTo>
                  <a:cubicBezTo>
                    <a:pt x="39192" y="40643"/>
                    <a:pt x="34229" y="36086"/>
                    <a:pt x="28893" y="32323"/>
                  </a:cubicBezTo>
                  <a:cubicBezTo>
                    <a:pt x="26680" y="30766"/>
                    <a:pt x="24368" y="29331"/>
                    <a:pt x="21863" y="28374"/>
                  </a:cubicBezTo>
                  <a:cubicBezTo>
                    <a:pt x="21522" y="28236"/>
                    <a:pt x="21173" y="28115"/>
                    <a:pt x="20825" y="28009"/>
                  </a:cubicBezTo>
                  <a:cubicBezTo>
                    <a:pt x="18051" y="27150"/>
                    <a:pt x="15067" y="27012"/>
                    <a:pt x="12545" y="28398"/>
                  </a:cubicBezTo>
                  <a:cubicBezTo>
                    <a:pt x="9683" y="29972"/>
                    <a:pt x="8101" y="33296"/>
                    <a:pt x="7704" y="36459"/>
                  </a:cubicBezTo>
                  <a:cubicBezTo>
                    <a:pt x="7266" y="39938"/>
                    <a:pt x="7834" y="43384"/>
                    <a:pt x="8369" y="46644"/>
                  </a:cubicBezTo>
                  <a:cubicBezTo>
                    <a:pt x="8531" y="47642"/>
                    <a:pt x="8685" y="48631"/>
                    <a:pt x="8807" y="49612"/>
                  </a:cubicBezTo>
                  <a:cubicBezTo>
                    <a:pt x="9066" y="51850"/>
                    <a:pt x="9115" y="54015"/>
                    <a:pt x="8710" y="56156"/>
                  </a:cubicBezTo>
                  <a:cubicBezTo>
                    <a:pt x="7818" y="60876"/>
                    <a:pt x="4525" y="65247"/>
                    <a:pt x="0" y="67355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212" name="Google Shape;2157;p66"/>
            <p:cNvSpPr/>
            <p:nvPr/>
          </p:nvSpPr>
          <p:spPr>
            <a:xfrm rot="17232600">
              <a:off x="6718680" y="288720"/>
              <a:ext cx="3974040" cy="3604320"/>
            </a:xfrm>
            <a:custGeom>
              <a:avLst/>
              <a:gdLst>
                <a:gd name="textAreaLeft" fmla="*/ 0 w 3974040"/>
                <a:gd name="textAreaRight" fmla="*/ 3974400 w 3974040"/>
                <a:gd name="textAreaTop" fmla="*/ 0 h 3604320"/>
                <a:gd name="textAreaBottom" fmla="*/ 3604680 h 3604320"/>
              </a:gdLst>
              <a:ahLst/>
              <a:rect l="textAreaLeft" t="textAreaTop" r="textAreaRight" b="textAreaBottom"/>
              <a:pathLst>
                <a:path fill="none" w="75547" h="68515">
                  <a:moveTo>
                    <a:pt x="75546" y="0"/>
                  </a:moveTo>
                  <a:cubicBezTo>
                    <a:pt x="72919" y="1873"/>
                    <a:pt x="62985" y="7306"/>
                    <a:pt x="59052" y="9861"/>
                  </a:cubicBezTo>
                  <a:cubicBezTo>
                    <a:pt x="58752" y="10056"/>
                    <a:pt x="58460" y="10266"/>
                    <a:pt x="58176" y="10493"/>
                  </a:cubicBezTo>
                  <a:cubicBezTo>
                    <a:pt x="56303" y="12042"/>
                    <a:pt x="54787" y="14037"/>
                    <a:pt x="54154" y="16267"/>
                  </a:cubicBezTo>
                  <a:cubicBezTo>
                    <a:pt x="54049" y="16616"/>
                    <a:pt x="53976" y="16981"/>
                    <a:pt x="53919" y="17338"/>
                  </a:cubicBezTo>
                  <a:cubicBezTo>
                    <a:pt x="53684" y="19032"/>
                    <a:pt x="53976" y="20735"/>
                    <a:pt x="54284" y="22454"/>
                  </a:cubicBezTo>
                  <a:cubicBezTo>
                    <a:pt x="54770" y="25122"/>
                    <a:pt x="55297" y="27904"/>
                    <a:pt x="55914" y="30653"/>
                  </a:cubicBezTo>
                  <a:lnTo>
                    <a:pt x="55979" y="30937"/>
                  </a:lnTo>
                  <a:cubicBezTo>
                    <a:pt x="56579" y="33572"/>
                    <a:pt x="57211" y="36297"/>
                    <a:pt x="56627" y="38924"/>
                  </a:cubicBezTo>
                  <a:cubicBezTo>
                    <a:pt x="56068" y="41406"/>
                    <a:pt x="54414" y="43579"/>
                    <a:pt x="52159" y="44617"/>
                  </a:cubicBezTo>
                  <a:cubicBezTo>
                    <a:pt x="51956" y="44714"/>
                    <a:pt x="51754" y="44795"/>
                    <a:pt x="51543" y="44868"/>
                  </a:cubicBezTo>
                  <a:cubicBezTo>
                    <a:pt x="48834" y="45825"/>
                    <a:pt x="45777" y="45128"/>
                    <a:pt x="43109" y="43993"/>
                  </a:cubicBezTo>
                  <a:cubicBezTo>
                    <a:pt x="37084" y="41438"/>
                    <a:pt x="32113" y="36832"/>
                    <a:pt x="26745" y="33037"/>
                  </a:cubicBezTo>
                  <a:cubicBezTo>
                    <a:pt x="24523" y="31472"/>
                    <a:pt x="22204" y="30028"/>
                    <a:pt x="19698" y="29023"/>
                  </a:cubicBezTo>
                  <a:cubicBezTo>
                    <a:pt x="19349" y="28885"/>
                    <a:pt x="19001" y="28755"/>
                    <a:pt x="18644" y="28642"/>
                  </a:cubicBezTo>
                  <a:cubicBezTo>
                    <a:pt x="15879" y="27725"/>
                    <a:pt x="12846" y="27507"/>
                    <a:pt x="10300" y="28885"/>
                  </a:cubicBezTo>
                  <a:cubicBezTo>
                    <a:pt x="7405" y="30450"/>
                    <a:pt x="5848" y="33840"/>
                    <a:pt x="5564" y="37059"/>
                  </a:cubicBezTo>
                  <a:cubicBezTo>
                    <a:pt x="5248" y="40506"/>
                    <a:pt x="6002" y="43903"/>
                    <a:pt x="6756" y="47115"/>
                  </a:cubicBezTo>
                  <a:cubicBezTo>
                    <a:pt x="6983" y="48096"/>
                    <a:pt x="7210" y="49077"/>
                    <a:pt x="7396" y="50050"/>
                  </a:cubicBezTo>
                  <a:cubicBezTo>
                    <a:pt x="7826" y="52264"/>
                    <a:pt x="8070" y="54437"/>
                    <a:pt x="7842" y="56627"/>
                  </a:cubicBezTo>
                  <a:cubicBezTo>
                    <a:pt x="7348" y="61452"/>
                    <a:pt x="4372" y="66074"/>
                    <a:pt x="1" y="68515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213" name="Google Shape;2158;p66"/>
            <p:cNvSpPr/>
            <p:nvPr/>
          </p:nvSpPr>
          <p:spPr>
            <a:xfrm rot="17232600">
              <a:off x="6857280" y="190440"/>
              <a:ext cx="3835440" cy="3664800"/>
            </a:xfrm>
            <a:custGeom>
              <a:avLst/>
              <a:gdLst>
                <a:gd name="textAreaLeft" fmla="*/ 0 w 3835440"/>
                <a:gd name="textAreaRight" fmla="*/ 3835800 w 3835440"/>
                <a:gd name="textAreaTop" fmla="*/ 0 h 3664800"/>
                <a:gd name="textAreaBottom" fmla="*/ 3665160 h 3664800"/>
              </a:gdLst>
              <a:ahLst/>
              <a:rect l="textAreaLeft" t="textAreaTop" r="textAreaRight" b="textAreaBottom"/>
              <a:pathLst>
                <a:path fill="none" w="72911" h="69667">
                  <a:moveTo>
                    <a:pt x="72910" y="0"/>
                  </a:moveTo>
                  <a:cubicBezTo>
                    <a:pt x="70388" y="1671"/>
                    <a:pt x="60106" y="7274"/>
                    <a:pt x="56303" y="9861"/>
                  </a:cubicBezTo>
                  <a:cubicBezTo>
                    <a:pt x="56003" y="10064"/>
                    <a:pt x="55711" y="10283"/>
                    <a:pt x="55435" y="10518"/>
                  </a:cubicBezTo>
                  <a:cubicBezTo>
                    <a:pt x="53594" y="12148"/>
                    <a:pt x="52134" y="14240"/>
                    <a:pt x="51607" y="16559"/>
                  </a:cubicBezTo>
                  <a:cubicBezTo>
                    <a:pt x="51518" y="16924"/>
                    <a:pt x="51461" y="17289"/>
                    <a:pt x="51429" y="17662"/>
                  </a:cubicBezTo>
                  <a:cubicBezTo>
                    <a:pt x="51275" y="19405"/>
                    <a:pt x="51672" y="21133"/>
                    <a:pt x="52062" y="22860"/>
                  </a:cubicBezTo>
                  <a:cubicBezTo>
                    <a:pt x="52670" y="25552"/>
                    <a:pt x="53262" y="28326"/>
                    <a:pt x="53862" y="31091"/>
                  </a:cubicBezTo>
                  <a:cubicBezTo>
                    <a:pt x="53886" y="31188"/>
                    <a:pt x="53902" y="31285"/>
                    <a:pt x="53927" y="31383"/>
                  </a:cubicBezTo>
                  <a:cubicBezTo>
                    <a:pt x="54510" y="34034"/>
                    <a:pt x="55062" y="36767"/>
                    <a:pt x="54502" y="39419"/>
                  </a:cubicBezTo>
                  <a:cubicBezTo>
                    <a:pt x="53975" y="41933"/>
                    <a:pt x="52402" y="44212"/>
                    <a:pt x="50156" y="45331"/>
                  </a:cubicBezTo>
                  <a:cubicBezTo>
                    <a:pt x="49953" y="45436"/>
                    <a:pt x="49750" y="45525"/>
                    <a:pt x="49531" y="45606"/>
                  </a:cubicBezTo>
                  <a:cubicBezTo>
                    <a:pt x="46831" y="46644"/>
                    <a:pt x="43733" y="45947"/>
                    <a:pt x="41041" y="44812"/>
                  </a:cubicBezTo>
                  <a:cubicBezTo>
                    <a:pt x="34967" y="42233"/>
                    <a:pt x="29988" y="37594"/>
                    <a:pt x="24596" y="33759"/>
                  </a:cubicBezTo>
                  <a:cubicBezTo>
                    <a:pt x="22366" y="32169"/>
                    <a:pt x="20038" y="30718"/>
                    <a:pt x="17516" y="29672"/>
                  </a:cubicBezTo>
                  <a:cubicBezTo>
                    <a:pt x="17168" y="29526"/>
                    <a:pt x="16819" y="29396"/>
                    <a:pt x="16462" y="29274"/>
                  </a:cubicBezTo>
                  <a:cubicBezTo>
                    <a:pt x="13689" y="28309"/>
                    <a:pt x="10624" y="28009"/>
                    <a:pt x="8053" y="29372"/>
                  </a:cubicBezTo>
                  <a:cubicBezTo>
                    <a:pt x="5109" y="30929"/>
                    <a:pt x="3593" y="34391"/>
                    <a:pt x="3406" y="37659"/>
                  </a:cubicBezTo>
                  <a:cubicBezTo>
                    <a:pt x="3220" y="41089"/>
                    <a:pt x="4161" y="44422"/>
                    <a:pt x="5134" y="47585"/>
                  </a:cubicBezTo>
                  <a:cubicBezTo>
                    <a:pt x="5426" y="48550"/>
                    <a:pt x="5726" y="49515"/>
                    <a:pt x="5985" y="50480"/>
                  </a:cubicBezTo>
                  <a:cubicBezTo>
                    <a:pt x="6585" y="52678"/>
                    <a:pt x="7023" y="54867"/>
                    <a:pt x="6974" y="57097"/>
                  </a:cubicBezTo>
                  <a:cubicBezTo>
                    <a:pt x="6877" y="62019"/>
                    <a:pt x="4209" y="66909"/>
                    <a:pt x="1" y="69666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214" name="Google Shape;2159;p66"/>
            <p:cNvSpPr/>
            <p:nvPr/>
          </p:nvSpPr>
          <p:spPr>
            <a:xfrm rot="17232600">
              <a:off x="6995880" y="92160"/>
              <a:ext cx="3696840" cy="3725280"/>
            </a:xfrm>
            <a:custGeom>
              <a:avLst/>
              <a:gdLst>
                <a:gd name="textAreaLeft" fmla="*/ 0 w 3696840"/>
                <a:gd name="textAreaRight" fmla="*/ 3697200 w 3696840"/>
                <a:gd name="textAreaTop" fmla="*/ 0 h 3725280"/>
                <a:gd name="textAreaBottom" fmla="*/ 3725640 h 3725280"/>
              </a:gdLst>
              <a:ahLst/>
              <a:rect l="textAreaLeft" t="textAreaTop" r="textAreaRight" b="textAreaBottom"/>
              <a:pathLst>
                <a:path fill="none" w="70275" h="70818">
                  <a:moveTo>
                    <a:pt x="70274" y="0"/>
                  </a:moveTo>
                  <a:cubicBezTo>
                    <a:pt x="67850" y="1460"/>
                    <a:pt x="57227" y="7242"/>
                    <a:pt x="53553" y="9861"/>
                  </a:cubicBezTo>
                  <a:cubicBezTo>
                    <a:pt x="53253" y="10072"/>
                    <a:pt x="52961" y="10299"/>
                    <a:pt x="52694" y="10542"/>
                  </a:cubicBezTo>
                  <a:cubicBezTo>
                    <a:pt x="50893" y="12245"/>
                    <a:pt x="49482" y="14451"/>
                    <a:pt x="49061" y="16835"/>
                  </a:cubicBezTo>
                  <a:cubicBezTo>
                    <a:pt x="48988" y="17216"/>
                    <a:pt x="48947" y="17597"/>
                    <a:pt x="48931" y="17978"/>
                  </a:cubicBezTo>
                  <a:cubicBezTo>
                    <a:pt x="48858" y="19770"/>
                    <a:pt x="49369" y="21522"/>
                    <a:pt x="49831" y="23265"/>
                  </a:cubicBezTo>
                  <a:cubicBezTo>
                    <a:pt x="50561" y="25974"/>
                    <a:pt x="51218" y="28747"/>
                    <a:pt x="51810" y="31529"/>
                  </a:cubicBezTo>
                  <a:lnTo>
                    <a:pt x="51875" y="31813"/>
                  </a:lnTo>
                  <a:cubicBezTo>
                    <a:pt x="52434" y="34489"/>
                    <a:pt x="52913" y="37238"/>
                    <a:pt x="52377" y="39914"/>
                  </a:cubicBezTo>
                  <a:cubicBezTo>
                    <a:pt x="51875" y="42444"/>
                    <a:pt x="50383" y="44836"/>
                    <a:pt x="48144" y="46036"/>
                  </a:cubicBezTo>
                  <a:cubicBezTo>
                    <a:pt x="47942" y="46150"/>
                    <a:pt x="47731" y="46247"/>
                    <a:pt x="47520" y="46336"/>
                  </a:cubicBezTo>
                  <a:cubicBezTo>
                    <a:pt x="44820" y="47455"/>
                    <a:pt x="41681" y="46758"/>
                    <a:pt x="38973" y="45614"/>
                  </a:cubicBezTo>
                  <a:cubicBezTo>
                    <a:pt x="32850" y="43028"/>
                    <a:pt x="27863" y="38349"/>
                    <a:pt x="22438" y="34472"/>
                  </a:cubicBezTo>
                  <a:cubicBezTo>
                    <a:pt x="20192" y="32875"/>
                    <a:pt x="17857" y="31407"/>
                    <a:pt x="15335" y="30320"/>
                  </a:cubicBezTo>
                  <a:cubicBezTo>
                    <a:pt x="14986" y="30175"/>
                    <a:pt x="14637" y="30029"/>
                    <a:pt x="14280" y="29899"/>
                  </a:cubicBezTo>
                  <a:cubicBezTo>
                    <a:pt x="11499" y="28885"/>
                    <a:pt x="8393" y="28504"/>
                    <a:pt x="5798" y="29858"/>
                  </a:cubicBezTo>
                  <a:cubicBezTo>
                    <a:pt x="2830" y="31407"/>
                    <a:pt x="1322" y="34943"/>
                    <a:pt x="1257" y="38268"/>
                  </a:cubicBezTo>
                  <a:cubicBezTo>
                    <a:pt x="1192" y="41665"/>
                    <a:pt x="2327" y="44933"/>
                    <a:pt x="3503" y="48055"/>
                  </a:cubicBezTo>
                  <a:cubicBezTo>
                    <a:pt x="3860" y="49004"/>
                    <a:pt x="4233" y="49961"/>
                    <a:pt x="4566" y="50918"/>
                  </a:cubicBezTo>
                  <a:cubicBezTo>
                    <a:pt x="5336" y="53091"/>
                    <a:pt x="5969" y="55289"/>
                    <a:pt x="6098" y="57567"/>
                  </a:cubicBezTo>
                  <a:cubicBezTo>
                    <a:pt x="6390" y="62587"/>
                    <a:pt x="4047" y="67736"/>
                    <a:pt x="0" y="70818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215" name="Google Shape;2160;p66"/>
            <p:cNvSpPr/>
            <p:nvPr/>
          </p:nvSpPr>
          <p:spPr>
            <a:xfrm rot="17232600">
              <a:off x="7102080" y="17280"/>
              <a:ext cx="3608280" cy="3786480"/>
            </a:xfrm>
            <a:custGeom>
              <a:avLst/>
              <a:gdLst>
                <a:gd name="textAreaLeft" fmla="*/ 0 w 3608280"/>
                <a:gd name="textAreaRight" fmla="*/ 3608640 w 3608280"/>
                <a:gd name="textAreaTop" fmla="*/ 0 h 3786480"/>
                <a:gd name="textAreaBottom" fmla="*/ 3786840 h 3786480"/>
              </a:gdLst>
              <a:ahLst/>
              <a:rect l="textAreaLeft" t="textAreaTop" r="textAreaRight" b="textAreaBottom"/>
              <a:pathLst>
                <a:path fill="none" w="68589" h="71978">
                  <a:moveTo>
                    <a:pt x="68589" y="0"/>
                  </a:moveTo>
                  <a:cubicBezTo>
                    <a:pt x="66034" y="1379"/>
                    <a:pt x="52946" y="8499"/>
                    <a:pt x="50902" y="10567"/>
                  </a:cubicBezTo>
                  <a:cubicBezTo>
                    <a:pt x="48867" y="12634"/>
                    <a:pt x="47367" y="15391"/>
                    <a:pt x="47391" y="18303"/>
                  </a:cubicBezTo>
                  <a:cubicBezTo>
                    <a:pt x="47399" y="20135"/>
                    <a:pt x="48016" y="21911"/>
                    <a:pt x="48559" y="23663"/>
                  </a:cubicBezTo>
                  <a:cubicBezTo>
                    <a:pt x="49410" y="26396"/>
                    <a:pt x="50124" y="29161"/>
                    <a:pt x="50708" y="31967"/>
                  </a:cubicBezTo>
                  <a:cubicBezTo>
                    <a:pt x="51284" y="34740"/>
                    <a:pt x="51721" y="37611"/>
                    <a:pt x="51211" y="40400"/>
                  </a:cubicBezTo>
                  <a:cubicBezTo>
                    <a:pt x="50700" y="43190"/>
                    <a:pt x="49062" y="45906"/>
                    <a:pt x="46467" y="47066"/>
                  </a:cubicBezTo>
                  <a:cubicBezTo>
                    <a:pt x="43766" y="48266"/>
                    <a:pt x="40588" y="47577"/>
                    <a:pt x="37863" y="46425"/>
                  </a:cubicBezTo>
                  <a:cubicBezTo>
                    <a:pt x="29129" y="42744"/>
                    <a:pt x="22764" y="34829"/>
                    <a:pt x="14103" y="30969"/>
                  </a:cubicBezTo>
                  <a:cubicBezTo>
                    <a:pt x="11070" y="29623"/>
                    <a:pt x="7453" y="28828"/>
                    <a:pt x="4502" y="30345"/>
                  </a:cubicBezTo>
                  <a:cubicBezTo>
                    <a:pt x="1493" y="31886"/>
                    <a:pt x="1" y="35494"/>
                    <a:pt x="58" y="38860"/>
                  </a:cubicBezTo>
                  <a:cubicBezTo>
                    <a:pt x="106" y="42233"/>
                    <a:pt x="1436" y="45452"/>
                    <a:pt x="2831" y="48526"/>
                  </a:cubicBezTo>
                  <a:cubicBezTo>
                    <a:pt x="4226" y="51599"/>
                    <a:pt x="5726" y="54705"/>
                    <a:pt x="6180" y="58046"/>
                  </a:cubicBezTo>
                  <a:cubicBezTo>
                    <a:pt x="6861" y="63163"/>
                    <a:pt x="4834" y="68572"/>
                    <a:pt x="942" y="71978"/>
                  </a:cubicBezTo>
                </a:path>
              </a:pathLst>
            </a:custGeom>
            <a:noFill/>
            <a:ln w="4050">
              <a:solidFill>
                <a:srgbClr val="c1c6c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grpSp>
        <p:nvGrpSpPr>
          <p:cNvPr id="1216" name="Google Shape;2161;p66"/>
          <p:cNvGrpSpPr/>
          <p:nvPr/>
        </p:nvGrpSpPr>
        <p:grpSpPr>
          <a:xfrm>
            <a:off x="3837600" y="877320"/>
            <a:ext cx="1176840" cy="439920"/>
            <a:chOff x="3837600" y="877320"/>
            <a:chExt cx="1176840" cy="439920"/>
          </a:xfrm>
        </p:grpSpPr>
        <p:sp>
          <p:nvSpPr>
            <p:cNvPr id="1217" name="Google Shape;2162;p66"/>
            <p:cNvSpPr/>
            <p:nvPr/>
          </p:nvSpPr>
          <p:spPr>
            <a:xfrm flipH="1">
              <a:off x="4959000" y="87732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80">
                  <a:moveTo>
                    <a:pt x="454" y="0"/>
                  </a:moveTo>
                  <a:cubicBezTo>
                    <a:pt x="146" y="0"/>
                    <a:pt x="0" y="365"/>
                    <a:pt x="211" y="576"/>
                  </a:cubicBezTo>
                  <a:cubicBezTo>
                    <a:pt x="280" y="647"/>
                    <a:pt x="365" y="679"/>
                    <a:pt x="448" y="679"/>
                  </a:cubicBezTo>
                  <a:cubicBezTo>
                    <a:pt x="622" y="679"/>
                    <a:pt x="789" y="543"/>
                    <a:pt x="795" y="341"/>
                  </a:cubicBezTo>
                  <a:cubicBezTo>
                    <a:pt x="795" y="154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218" name="Google Shape;2163;p66"/>
            <p:cNvSpPr/>
            <p:nvPr/>
          </p:nvSpPr>
          <p:spPr>
            <a:xfrm flipH="1">
              <a:off x="4734720" y="87732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80">
                  <a:moveTo>
                    <a:pt x="454" y="0"/>
                  </a:moveTo>
                  <a:cubicBezTo>
                    <a:pt x="154" y="0"/>
                    <a:pt x="0" y="365"/>
                    <a:pt x="219" y="576"/>
                  </a:cubicBezTo>
                  <a:cubicBezTo>
                    <a:pt x="288" y="647"/>
                    <a:pt x="373" y="679"/>
                    <a:pt x="456" y="679"/>
                  </a:cubicBezTo>
                  <a:cubicBezTo>
                    <a:pt x="629" y="679"/>
                    <a:pt x="795" y="543"/>
                    <a:pt x="795" y="341"/>
                  </a:cubicBezTo>
                  <a:cubicBezTo>
                    <a:pt x="795" y="154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219" name="Google Shape;2164;p66"/>
            <p:cNvSpPr/>
            <p:nvPr/>
          </p:nvSpPr>
          <p:spPr>
            <a:xfrm flipH="1">
              <a:off x="4510080" y="87732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6" h="680">
                  <a:moveTo>
                    <a:pt x="455" y="0"/>
                  </a:moveTo>
                  <a:cubicBezTo>
                    <a:pt x="155" y="0"/>
                    <a:pt x="1" y="365"/>
                    <a:pt x="211" y="576"/>
                  </a:cubicBezTo>
                  <a:cubicBezTo>
                    <a:pt x="280" y="647"/>
                    <a:pt x="366" y="679"/>
                    <a:pt x="451" y="679"/>
                  </a:cubicBezTo>
                  <a:cubicBezTo>
                    <a:pt x="626" y="679"/>
                    <a:pt x="795" y="543"/>
                    <a:pt x="795" y="341"/>
                  </a:cubicBezTo>
                  <a:cubicBezTo>
                    <a:pt x="795" y="154"/>
                    <a:pt x="641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220" name="Google Shape;2165;p66"/>
            <p:cNvSpPr/>
            <p:nvPr/>
          </p:nvSpPr>
          <p:spPr>
            <a:xfrm flipH="1">
              <a:off x="4285800" y="87732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6" h="680">
                  <a:moveTo>
                    <a:pt x="455" y="0"/>
                  </a:moveTo>
                  <a:cubicBezTo>
                    <a:pt x="155" y="0"/>
                    <a:pt x="1" y="365"/>
                    <a:pt x="220" y="576"/>
                  </a:cubicBezTo>
                  <a:cubicBezTo>
                    <a:pt x="289" y="647"/>
                    <a:pt x="374" y="679"/>
                    <a:pt x="457" y="679"/>
                  </a:cubicBezTo>
                  <a:cubicBezTo>
                    <a:pt x="630" y="679"/>
                    <a:pt x="796" y="543"/>
                    <a:pt x="796" y="341"/>
                  </a:cubicBezTo>
                  <a:cubicBezTo>
                    <a:pt x="796" y="154"/>
                    <a:pt x="650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221" name="Google Shape;2166;p66"/>
            <p:cNvSpPr/>
            <p:nvPr/>
          </p:nvSpPr>
          <p:spPr>
            <a:xfrm flipH="1">
              <a:off x="4061160" y="87732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80">
                  <a:moveTo>
                    <a:pt x="454" y="0"/>
                  </a:moveTo>
                  <a:cubicBezTo>
                    <a:pt x="154" y="0"/>
                    <a:pt x="0" y="365"/>
                    <a:pt x="211" y="576"/>
                  </a:cubicBezTo>
                  <a:cubicBezTo>
                    <a:pt x="282" y="647"/>
                    <a:pt x="369" y="679"/>
                    <a:pt x="454" y="679"/>
                  </a:cubicBezTo>
                  <a:cubicBezTo>
                    <a:pt x="629" y="679"/>
                    <a:pt x="795" y="543"/>
                    <a:pt x="795" y="341"/>
                  </a:cubicBezTo>
                  <a:cubicBezTo>
                    <a:pt x="795" y="154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222" name="Google Shape;2167;p66"/>
            <p:cNvSpPr/>
            <p:nvPr/>
          </p:nvSpPr>
          <p:spPr>
            <a:xfrm flipH="1">
              <a:off x="3837600" y="877320"/>
              <a:ext cx="54720" cy="47160"/>
            </a:xfrm>
            <a:custGeom>
              <a:avLst/>
              <a:gdLst>
                <a:gd name="textAreaLeft" fmla="*/ 360 w 54720"/>
                <a:gd name="textAreaRight" fmla="*/ 55440 w 5472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88" h="680">
                  <a:moveTo>
                    <a:pt x="455" y="0"/>
                  </a:moveTo>
                  <a:cubicBezTo>
                    <a:pt x="147" y="0"/>
                    <a:pt x="1" y="365"/>
                    <a:pt x="211" y="576"/>
                  </a:cubicBezTo>
                  <a:cubicBezTo>
                    <a:pt x="280" y="647"/>
                    <a:pt x="365" y="679"/>
                    <a:pt x="449" y="679"/>
                  </a:cubicBezTo>
                  <a:cubicBezTo>
                    <a:pt x="621" y="679"/>
                    <a:pt x="787" y="543"/>
                    <a:pt x="787" y="341"/>
                  </a:cubicBezTo>
                  <a:cubicBezTo>
                    <a:pt x="787" y="154"/>
                    <a:pt x="641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223" name="Google Shape;2168;p66"/>
            <p:cNvSpPr/>
            <p:nvPr/>
          </p:nvSpPr>
          <p:spPr>
            <a:xfrm flipH="1">
              <a:off x="4959000" y="107352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80">
                  <a:moveTo>
                    <a:pt x="454" y="0"/>
                  </a:moveTo>
                  <a:cubicBezTo>
                    <a:pt x="146" y="0"/>
                    <a:pt x="0" y="365"/>
                    <a:pt x="211" y="576"/>
                  </a:cubicBezTo>
                  <a:cubicBezTo>
                    <a:pt x="280" y="647"/>
                    <a:pt x="365" y="679"/>
                    <a:pt x="448" y="679"/>
                  </a:cubicBezTo>
                  <a:cubicBezTo>
                    <a:pt x="622" y="679"/>
                    <a:pt x="789" y="543"/>
                    <a:pt x="795" y="341"/>
                  </a:cubicBezTo>
                  <a:cubicBezTo>
                    <a:pt x="795" y="154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224" name="Google Shape;2169;p66"/>
            <p:cNvSpPr/>
            <p:nvPr/>
          </p:nvSpPr>
          <p:spPr>
            <a:xfrm flipH="1">
              <a:off x="4734720" y="107352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80">
                  <a:moveTo>
                    <a:pt x="454" y="0"/>
                  </a:moveTo>
                  <a:cubicBezTo>
                    <a:pt x="154" y="0"/>
                    <a:pt x="0" y="365"/>
                    <a:pt x="219" y="576"/>
                  </a:cubicBezTo>
                  <a:cubicBezTo>
                    <a:pt x="288" y="647"/>
                    <a:pt x="373" y="679"/>
                    <a:pt x="456" y="679"/>
                  </a:cubicBezTo>
                  <a:cubicBezTo>
                    <a:pt x="629" y="679"/>
                    <a:pt x="795" y="543"/>
                    <a:pt x="795" y="341"/>
                  </a:cubicBezTo>
                  <a:cubicBezTo>
                    <a:pt x="795" y="146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225" name="Google Shape;2170;p66"/>
            <p:cNvSpPr/>
            <p:nvPr/>
          </p:nvSpPr>
          <p:spPr>
            <a:xfrm flipH="1">
              <a:off x="4510080" y="107352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6" h="680">
                  <a:moveTo>
                    <a:pt x="455" y="0"/>
                  </a:moveTo>
                  <a:cubicBezTo>
                    <a:pt x="155" y="0"/>
                    <a:pt x="1" y="365"/>
                    <a:pt x="211" y="576"/>
                  </a:cubicBezTo>
                  <a:cubicBezTo>
                    <a:pt x="280" y="647"/>
                    <a:pt x="366" y="679"/>
                    <a:pt x="451" y="679"/>
                  </a:cubicBezTo>
                  <a:cubicBezTo>
                    <a:pt x="626" y="679"/>
                    <a:pt x="795" y="543"/>
                    <a:pt x="795" y="341"/>
                  </a:cubicBezTo>
                  <a:cubicBezTo>
                    <a:pt x="795" y="154"/>
                    <a:pt x="641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226" name="Google Shape;2171;p66"/>
            <p:cNvSpPr/>
            <p:nvPr/>
          </p:nvSpPr>
          <p:spPr>
            <a:xfrm flipH="1">
              <a:off x="4285800" y="107352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6" h="680">
                  <a:moveTo>
                    <a:pt x="455" y="0"/>
                  </a:moveTo>
                  <a:cubicBezTo>
                    <a:pt x="155" y="0"/>
                    <a:pt x="1" y="365"/>
                    <a:pt x="220" y="576"/>
                  </a:cubicBezTo>
                  <a:cubicBezTo>
                    <a:pt x="289" y="647"/>
                    <a:pt x="374" y="679"/>
                    <a:pt x="457" y="679"/>
                  </a:cubicBezTo>
                  <a:cubicBezTo>
                    <a:pt x="630" y="679"/>
                    <a:pt x="796" y="543"/>
                    <a:pt x="796" y="341"/>
                  </a:cubicBezTo>
                  <a:cubicBezTo>
                    <a:pt x="796" y="146"/>
                    <a:pt x="650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227" name="Google Shape;2172;p66"/>
            <p:cNvSpPr/>
            <p:nvPr/>
          </p:nvSpPr>
          <p:spPr>
            <a:xfrm flipH="1">
              <a:off x="4061160" y="107352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80">
                  <a:moveTo>
                    <a:pt x="454" y="0"/>
                  </a:moveTo>
                  <a:cubicBezTo>
                    <a:pt x="154" y="0"/>
                    <a:pt x="0" y="365"/>
                    <a:pt x="211" y="576"/>
                  </a:cubicBezTo>
                  <a:cubicBezTo>
                    <a:pt x="282" y="647"/>
                    <a:pt x="369" y="679"/>
                    <a:pt x="454" y="679"/>
                  </a:cubicBezTo>
                  <a:cubicBezTo>
                    <a:pt x="629" y="679"/>
                    <a:pt x="795" y="543"/>
                    <a:pt x="795" y="341"/>
                  </a:cubicBezTo>
                  <a:cubicBezTo>
                    <a:pt x="795" y="154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228" name="Google Shape;2173;p66"/>
            <p:cNvSpPr/>
            <p:nvPr/>
          </p:nvSpPr>
          <p:spPr>
            <a:xfrm flipH="1">
              <a:off x="3837600" y="1073520"/>
              <a:ext cx="54720" cy="47160"/>
            </a:xfrm>
            <a:custGeom>
              <a:avLst/>
              <a:gdLst>
                <a:gd name="textAreaLeft" fmla="*/ 360 w 54720"/>
                <a:gd name="textAreaRight" fmla="*/ 55440 w 5472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88" h="680">
                  <a:moveTo>
                    <a:pt x="455" y="0"/>
                  </a:moveTo>
                  <a:cubicBezTo>
                    <a:pt x="147" y="0"/>
                    <a:pt x="1" y="365"/>
                    <a:pt x="211" y="576"/>
                  </a:cubicBezTo>
                  <a:cubicBezTo>
                    <a:pt x="280" y="647"/>
                    <a:pt x="365" y="679"/>
                    <a:pt x="449" y="679"/>
                  </a:cubicBezTo>
                  <a:cubicBezTo>
                    <a:pt x="621" y="679"/>
                    <a:pt x="787" y="543"/>
                    <a:pt x="787" y="341"/>
                  </a:cubicBezTo>
                  <a:cubicBezTo>
                    <a:pt x="787" y="146"/>
                    <a:pt x="641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229" name="Google Shape;2174;p66"/>
            <p:cNvSpPr/>
            <p:nvPr/>
          </p:nvSpPr>
          <p:spPr>
            <a:xfrm flipH="1">
              <a:off x="4959000" y="127008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79">
                  <a:moveTo>
                    <a:pt x="454" y="0"/>
                  </a:moveTo>
                  <a:cubicBezTo>
                    <a:pt x="146" y="0"/>
                    <a:pt x="0" y="365"/>
                    <a:pt x="211" y="576"/>
                  </a:cubicBezTo>
                  <a:cubicBezTo>
                    <a:pt x="280" y="647"/>
                    <a:pt x="365" y="679"/>
                    <a:pt x="448" y="679"/>
                  </a:cubicBezTo>
                  <a:cubicBezTo>
                    <a:pt x="622" y="679"/>
                    <a:pt x="789" y="543"/>
                    <a:pt x="795" y="341"/>
                  </a:cubicBezTo>
                  <a:cubicBezTo>
                    <a:pt x="795" y="154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230" name="Google Shape;2175;p66"/>
            <p:cNvSpPr/>
            <p:nvPr/>
          </p:nvSpPr>
          <p:spPr>
            <a:xfrm flipH="1">
              <a:off x="4734720" y="127008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79">
                  <a:moveTo>
                    <a:pt x="454" y="0"/>
                  </a:moveTo>
                  <a:cubicBezTo>
                    <a:pt x="154" y="0"/>
                    <a:pt x="0" y="365"/>
                    <a:pt x="219" y="576"/>
                  </a:cubicBezTo>
                  <a:cubicBezTo>
                    <a:pt x="288" y="647"/>
                    <a:pt x="373" y="679"/>
                    <a:pt x="456" y="679"/>
                  </a:cubicBezTo>
                  <a:cubicBezTo>
                    <a:pt x="629" y="679"/>
                    <a:pt x="795" y="543"/>
                    <a:pt x="795" y="341"/>
                  </a:cubicBezTo>
                  <a:cubicBezTo>
                    <a:pt x="795" y="146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231" name="Google Shape;2176;p66"/>
            <p:cNvSpPr/>
            <p:nvPr/>
          </p:nvSpPr>
          <p:spPr>
            <a:xfrm flipH="1">
              <a:off x="4510080" y="127008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6" h="679">
                  <a:moveTo>
                    <a:pt x="455" y="0"/>
                  </a:moveTo>
                  <a:cubicBezTo>
                    <a:pt x="155" y="0"/>
                    <a:pt x="1" y="365"/>
                    <a:pt x="211" y="576"/>
                  </a:cubicBezTo>
                  <a:cubicBezTo>
                    <a:pt x="280" y="647"/>
                    <a:pt x="366" y="679"/>
                    <a:pt x="451" y="679"/>
                  </a:cubicBezTo>
                  <a:cubicBezTo>
                    <a:pt x="626" y="679"/>
                    <a:pt x="795" y="543"/>
                    <a:pt x="795" y="341"/>
                  </a:cubicBezTo>
                  <a:cubicBezTo>
                    <a:pt x="795" y="154"/>
                    <a:pt x="641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232" name="Google Shape;2177;p66"/>
            <p:cNvSpPr/>
            <p:nvPr/>
          </p:nvSpPr>
          <p:spPr>
            <a:xfrm flipH="1">
              <a:off x="4285800" y="127008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6" h="679">
                  <a:moveTo>
                    <a:pt x="455" y="0"/>
                  </a:moveTo>
                  <a:cubicBezTo>
                    <a:pt x="155" y="0"/>
                    <a:pt x="1" y="365"/>
                    <a:pt x="220" y="576"/>
                  </a:cubicBezTo>
                  <a:cubicBezTo>
                    <a:pt x="289" y="647"/>
                    <a:pt x="374" y="679"/>
                    <a:pt x="457" y="679"/>
                  </a:cubicBezTo>
                  <a:cubicBezTo>
                    <a:pt x="630" y="679"/>
                    <a:pt x="796" y="543"/>
                    <a:pt x="796" y="341"/>
                  </a:cubicBezTo>
                  <a:cubicBezTo>
                    <a:pt x="796" y="146"/>
                    <a:pt x="650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233" name="Google Shape;2178;p66"/>
            <p:cNvSpPr/>
            <p:nvPr/>
          </p:nvSpPr>
          <p:spPr>
            <a:xfrm flipH="1">
              <a:off x="4061160" y="127008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79">
                  <a:moveTo>
                    <a:pt x="454" y="0"/>
                  </a:moveTo>
                  <a:cubicBezTo>
                    <a:pt x="154" y="0"/>
                    <a:pt x="0" y="365"/>
                    <a:pt x="211" y="576"/>
                  </a:cubicBezTo>
                  <a:cubicBezTo>
                    <a:pt x="282" y="647"/>
                    <a:pt x="369" y="679"/>
                    <a:pt x="454" y="679"/>
                  </a:cubicBezTo>
                  <a:cubicBezTo>
                    <a:pt x="629" y="679"/>
                    <a:pt x="795" y="543"/>
                    <a:pt x="795" y="341"/>
                  </a:cubicBezTo>
                  <a:cubicBezTo>
                    <a:pt x="795" y="154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234" name="Google Shape;2179;p66"/>
            <p:cNvSpPr/>
            <p:nvPr/>
          </p:nvSpPr>
          <p:spPr>
            <a:xfrm flipH="1">
              <a:off x="3837600" y="1270080"/>
              <a:ext cx="54720" cy="47160"/>
            </a:xfrm>
            <a:custGeom>
              <a:avLst/>
              <a:gdLst>
                <a:gd name="textAreaLeft" fmla="*/ 360 w 54720"/>
                <a:gd name="textAreaRight" fmla="*/ 55440 w 5472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88" h="679">
                  <a:moveTo>
                    <a:pt x="455" y="0"/>
                  </a:moveTo>
                  <a:cubicBezTo>
                    <a:pt x="147" y="0"/>
                    <a:pt x="1" y="365"/>
                    <a:pt x="211" y="576"/>
                  </a:cubicBezTo>
                  <a:cubicBezTo>
                    <a:pt x="280" y="647"/>
                    <a:pt x="365" y="679"/>
                    <a:pt x="449" y="679"/>
                  </a:cubicBezTo>
                  <a:cubicBezTo>
                    <a:pt x="621" y="679"/>
                    <a:pt x="787" y="543"/>
                    <a:pt x="787" y="341"/>
                  </a:cubicBezTo>
                  <a:cubicBezTo>
                    <a:pt x="787" y="146"/>
                    <a:pt x="641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cxnSp>
        <p:nvCxnSpPr>
          <p:cNvPr id="1235" name="Google Shape;2180;p66"/>
          <p:cNvCxnSpPr/>
          <p:nvPr/>
        </p:nvCxnSpPr>
        <p:spPr>
          <a:xfrm>
            <a:off x="671760" y="3321720"/>
            <a:ext cx="2707200" cy="360"/>
          </a:xfrm>
          <a:prstGeom prst="straightConnector1">
            <a:avLst/>
          </a:prstGeom>
          <a:ln w="9525">
            <a:solidFill>
              <a:srgbClr val="303a31"/>
            </a:solidFill>
            <a:round/>
          </a:ln>
        </p:spPr>
      </p:cxnSp>
      <p:sp>
        <p:nvSpPr>
          <p:cNvPr id="1236" name="PlaceHolder 1"/>
          <p:cNvSpPr>
            <a:spLocks noGrp="1"/>
          </p:cNvSpPr>
          <p:nvPr>
            <p:ph type="subTitle"/>
          </p:nvPr>
        </p:nvSpPr>
        <p:spPr>
          <a:xfrm>
            <a:off x="853560" y="2000160"/>
            <a:ext cx="3087360" cy="108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>
              <a:lnSpc>
                <a:spcPct val="115000"/>
              </a:lnSpc>
              <a:tabLst>
                <a:tab algn="l" pos="0"/>
              </a:tabLst>
            </a:pPr>
            <a:r>
              <a:rPr b="0" lang="hu-HU" sz="1500" spc="-1" strike="noStrike" u="sng">
                <a:solidFill>
                  <a:schemeClr val="dk1"/>
                </a:solidFill>
                <a:uFillTx/>
                <a:latin typeface="Albert Sans"/>
                <a:ea typeface="Albert Sans"/>
                <a:hlinkClick r:id="rId2"/>
              </a:rPr>
              <a:t>szentrozalia.klub@gmail.com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tabLst>
                <a:tab algn="l" pos="0"/>
              </a:tabLst>
            </a:pPr>
            <a:r>
              <a:rPr b="0" lang="hu-HU" sz="1500" spc="-1" strike="noStrike">
                <a:solidFill>
                  <a:schemeClr val="dk1"/>
                </a:solidFill>
                <a:latin typeface="Albert Sans"/>
                <a:ea typeface="Albert Sans"/>
              </a:rPr>
              <a:t>+36 30 209 4017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tabLst>
                <a:tab algn="l" pos="0"/>
              </a:tabLst>
            </a:pPr>
            <a:r>
              <a:rPr b="0" lang="hu-HU" sz="1500" spc="-1" strike="noStrike" u="sng">
                <a:solidFill>
                  <a:schemeClr val="dk1"/>
                </a:solidFill>
                <a:uFillTx/>
                <a:latin typeface="Albert Sans"/>
                <a:ea typeface="Albert Sans"/>
                <a:hlinkClick r:id="rId3"/>
              </a:rPr>
              <a:t>www.szentrozalia.hu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tabLst>
                <a:tab algn="l" pos="0"/>
              </a:tabLst>
            </a:pPr>
            <a:r>
              <a:rPr b="1" lang="hu-HU" sz="1500" spc="-1" strike="noStrike">
                <a:solidFill>
                  <a:schemeClr val="dk1"/>
                </a:solidFill>
                <a:latin typeface="Albert Sans"/>
                <a:ea typeface="Albert Sans"/>
              </a:rPr>
              <a:t>Tóthné Csompilla Márta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7" name="PlaceHolder 2"/>
          <p:cNvSpPr>
            <a:spLocks noGrp="1"/>
          </p:cNvSpPr>
          <p:nvPr>
            <p:ph type="title"/>
          </p:nvPr>
        </p:nvSpPr>
        <p:spPr>
          <a:xfrm>
            <a:off x="71640" y="667440"/>
            <a:ext cx="4549680" cy="1423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hu-HU" sz="3600" spc="-1" strike="noStrike">
                <a:solidFill>
                  <a:schemeClr val="dk1"/>
                </a:solidFill>
                <a:latin typeface="Azeret Mono SemiBold"/>
                <a:ea typeface="Azeret Mono SemiBold"/>
              </a:rPr>
              <a:t>Köszönöm a figyelmet!</a:t>
            </a:r>
            <a:endParaRPr b="0" lang="hu-H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8" name="Google Shape;2200;p66"/>
          <p:cNvSpPr/>
          <p:nvPr/>
        </p:nvSpPr>
        <p:spPr>
          <a:xfrm>
            <a:off x="3453840" y="2998080"/>
            <a:ext cx="436320" cy="435600"/>
          </a:xfrm>
          <a:custGeom>
            <a:avLst/>
            <a:gdLst>
              <a:gd name="textAreaLeft" fmla="*/ 0 w 436320"/>
              <a:gd name="textAreaRight" fmla="*/ 436680 w 436320"/>
              <a:gd name="textAreaTop" fmla="*/ 0 h 435600"/>
              <a:gd name="textAreaBottom" fmla="*/ 435960 h 435600"/>
            </a:gdLst>
            <a:ahLst/>
            <a:rect l="textAreaLeft" t="textAreaTop" r="textAreaRight" b="textAreaBottom"/>
            <a:pathLst>
              <a:path w="10871" h="10860">
                <a:moveTo>
                  <a:pt x="5430" y="334"/>
                </a:moveTo>
                <a:cubicBezTo>
                  <a:pt x="8252" y="334"/>
                  <a:pt x="10526" y="2608"/>
                  <a:pt x="10526" y="5430"/>
                </a:cubicBezTo>
                <a:cubicBezTo>
                  <a:pt x="10526" y="8240"/>
                  <a:pt x="8252" y="10514"/>
                  <a:pt x="5430" y="10514"/>
                </a:cubicBezTo>
                <a:cubicBezTo>
                  <a:pt x="2620" y="10514"/>
                  <a:pt x="346" y="8240"/>
                  <a:pt x="346" y="5430"/>
                </a:cubicBezTo>
                <a:cubicBezTo>
                  <a:pt x="346" y="2608"/>
                  <a:pt x="2620" y="334"/>
                  <a:pt x="5430" y="334"/>
                </a:cubicBezTo>
                <a:close/>
                <a:moveTo>
                  <a:pt x="5430" y="1"/>
                </a:moveTo>
                <a:cubicBezTo>
                  <a:pt x="3989" y="1"/>
                  <a:pt x="2620" y="560"/>
                  <a:pt x="1596" y="1584"/>
                </a:cubicBezTo>
                <a:cubicBezTo>
                  <a:pt x="572" y="2620"/>
                  <a:pt x="1" y="3989"/>
                  <a:pt x="1" y="5430"/>
                </a:cubicBezTo>
                <a:cubicBezTo>
                  <a:pt x="1" y="6871"/>
                  <a:pt x="572" y="8240"/>
                  <a:pt x="1596" y="9264"/>
                </a:cubicBezTo>
                <a:cubicBezTo>
                  <a:pt x="2620" y="10300"/>
                  <a:pt x="3989" y="10859"/>
                  <a:pt x="5430" y="10859"/>
                </a:cubicBezTo>
                <a:cubicBezTo>
                  <a:pt x="6882" y="10859"/>
                  <a:pt x="8252" y="10300"/>
                  <a:pt x="9276" y="9264"/>
                </a:cubicBezTo>
                <a:cubicBezTo>
                  <a:pt x="10299" y="8240"/>
                  <a:pt x="10871" y="6871"/>
                  <a:pt x="10871" y="5430"/>
                </a:cubicBezTo>
                <a:cubicBezTo>
                  <a:pt x="10871" y="3989"/>
                  <a:pt x="10299" y="2620"/>
                  <a:pt x="9276" y="1584"/>
                </a:cubicBezTo>
                <a:cubicBezTo>
                  <a:pt x="8252" y="560"/>
                  <a:pt x="6882" y="1"/>
                  <a:pt x="5430" y="1"/>
                </a:cubicBezTo>
                <a:close/>
              </a:path>
            </a:pathLst>
          </a:cu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hu-HU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239" name="Google Shape;2202;p66"/>
          <p:cNvSpPr/>
          <p:nvPr/>
        </p:nvSpPr>
        <p:spPr>
          <a:xfrm rot="16200000">
            <a:off x="7503480" y="3362400"/>
            <a:ext cx="3741120" cy="2845440"/>
          </a:xfrm>
          <a:prstGeom prst="round1Rect">
            <a:avLst>
              <a:gd name="adj" fmla="val 24600"/>
            </a:avLst>
          </a:prstGeom>
          <a:noFill/>
          <a:ln w="9525">
            <a:solidFill>
              <a:srgbClr val="303a3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hu-HU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4" name="Google Shape;1517;p47" descr=""/>
          <p:cNvPicPr/>
          <p:nvPr/>
        </p:nvPicPr>
        <p:blipFill>
          <a:blip r:embed="rId1"/>
          <a:srcRect l="0" t="0" r="0" b="22391"/>
          <a:stretch/>
        </p:blipFill>
        <p:spPr>
          <a:xfrm>
            <a:off x="0" y="1016280"/>
            <a:ext cx="9143640" cy="4126680"/>
          </a:xfrm>
          <a:prstGeom prst="rect">
            <a:avLst/>
          </a:prstGeom>
          <a:ln w="0">
            <a:noFill/>
          </a:ln>
        </p:spPr>
      </p:pic>
      <p:grpSp>
        <p:nvGrpSpPr>
          <p:cNvPr id="855" name="Google Shape;1518;p47"/>
          <p:cNvGrpSpPr/>
          <p:nvPr/>
        </p:nvGrpSpPr>
        <p:grpSpPr>
          <a:xfrm>
            <a:off x="-832680" y="-2066040"/>
            <a:ext cx="12203280" cy="10323720"/>
            <a:chOff x="-832680" y="-2066040"/>
            <a:chExt cx="12203280" cy="10323720"/>
          </a:xfrm>
        </p:grpSpPr>
        <p:sp>
          <p:nvSpPr>
            <p:cNvPr id="856" name="Google Shape;1519;p47"/>
            <p:cNvSpPr/>
            <p:nvPr/>
          </p:nvSpPr>
          <p:spPr>
            <a:xfrm rot="5400000">
              <a:off x="-993600" y="-1168200"/>
              <a:ext cx="4640760" cy="2845440"/>
            </a:xfrm>
            <a:prstGeom prst="round1Rect">
              <a:avLst>
                <a:gd name="adj" fmla="val 24600"/>
              </a:avLst>
            </a:prstGeom>
            <a:noFill/>
            <a:ln w="9525">
              <a:solidFill>
                <a:srgbClr val="303a3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grpSp>
          <p:nvGrpSpPr>
            <p:cNvPr id="857" name="Google Shape;1520;p47"/>
            <p:cNvGrpSpPr/>
            <p:nvPr/>
          </p:nvGrpSpPr>
          <p:grpSpPr>
            <a:xfrm>
              <a:off x="-832680" y="1081440"/>
              <a:ext cx="6078240" cy="7176240"/>
              <a:chOff x="-832680" y="1081440"/>
              <a:chExt cx="6078240" cy="7176240"/>
            </a:xfrm>
          </p:grpSpPr>
          <p:sp>
            <p:nvSpPr>
              <p:cNvPr id="858" name="Google Shape;1521;p47"/>
              <p:cNvSpPr/>
              <p:nvPr/>
            </p:nvSpPr>
            <p:spPr>
              <a:xfrm rot="2845200">
                <a:off x="-680040" y="2729880"/>
                <a:ext cx="5773320" cy="2949480"/>
              </a:xfrm>
              <a:custGeom>
                <a:avLst/>
                <a:gdLst>
                  <a:gd name="textAreaLeft" fmla="*/ 0 w 5773320"/>
                  <a:gd name="textAreaRight" fmla="*/ 5773680 w 5773320"/>
                  <a:gd name="textAreaTop" fmla="*/ 0 h 2949480"/>
                  <a:gd name="textAreaBottom" fmla="*/ 2949840 h 2949480"/>
                </a:gdLst>
                <a:ahLst/>
                <a:rect l="textAreaLeft" t="textAreaTop" r="textAreaRight" b="textAreaBottom"/>
                <a:pathLst>
                  <a:path fill="none" w="109750" h="56068">
                    <a:moveTo>
                      <a:pt x="0" y="53521"/>
                    </a:moveTo>
                    <a:cubicBezTo>
                      <a:pt x="9358" y="56068"/>
                      <a:pt x="20095" y="52256"/>
                      <a:pt x="25747" y="44390"/>
                    </a:cubicBezTo>
                    <a:cubicBezTo>
                      <a:pt x="29063" y="39776"/>
                      <a:pt x="30637" y="34148"/>
                      <a:pt x="33499" y="29250"/>
                    </a:cubicBezTo>
                    <a:cubicBezTo>
                      <a:pt x="36362" y="24344"/>
                      <a:pt x="41333" y="19892"/>
                      <a:pt x="46985" y="20411"/>
                    </a:cubicBezTo>
                    <a:cubicBezTo>
                      <a:pt x="49799" y="20679"/>
                      <a:pt x="52353" y="22147"/>
                      <a:pt x="54705" y="23720"/>
                    </a:cubicBezTo>
                    <a:cubicBezTo>
                      <a:pt x="62100" y="28667"/>
                      <a:pt x="69309" y="35316"/>
                      <a:pt x="78205" y="35422"/>
                    </a:cubicBezTo>
                    <a:cubicBezTo>
                      <a:pt x="80549" y="35454"/>
                      <a:pt x="83265" y="34724"/>
                      <a:pt x="84165" y="32559"/>
                    </a:cubicBezTo>
                    <a:cubicBezTo>
                      <a:pt x="85147" y="30199"/>
                      <a:pt x="83452" y="27685"/>
                      <a:pt x="82641" y="25269"/>
                    </a:cubicBezTo>
                    <a:cubicBezTo>
                      <a:pt x="81092" y="20671"/>
                      <a:pt x="83087" y="15132"/>
                      <a:pt x="87214" y="12586"/>
                    </a:cubicBezTo>
                    <a:cubicBezTo>
                      <a:pt x="89493" y="11175"/>
                      <a:pt x="92202" y="10672"/>
                      <a:pt x="94756" y="9861"/>
                    </a:cubicBezTo>
                    <a:cubicBezTo>
                      <a:pt x="100570" y="8029"/>
                      <a:pt x="105760" y="4615"/>
                      <a:pt x="109750" y="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59" name="Google Shape;1522;p47"/>
              <p:cNvSpPr/>
              <p:nvPr/>
            </p:nvSpPr>
            <p:spPr>
              <a:xfrm rot="2845200">
                <a:off x="-564840" y="2803680"/>
                <a:ext cx="5634720" cy="2950920"/>
              </a:xfrm>
              <a:custGeom>
                <a:avLst/>
                <a:gdLst>
                  <a:gd name="textAreaLeft" fmla="*/ 0 w 5634720"/>
                  <a:gd name="textAreaRight" fmla="*/ 5635080 w 5634720"/>
                  <a:gd name="textAreaTop" fmla="*/ 0 h 2950920"/>
                  <a:gd name="textAreaBottom" fmla="*/ 2951280 h 2950920"/>
                </a:gdLst>
                <a:ahLst/>
                <a:rect l="textAreaLeft" t="textAreaTop" r="textAreaRight" b="textAreaBottom"/>
                <a:pathLst>
                  <a:path fill="none" w="107115" h="56101">
                    <a:moveTo>
                      <a:pt x="107115" y="1"/>
                    </a:moveTo>
                    <a:cubicBezTo>
                      <a:pt x="103263" y="4380"/>
                      <a:pt x="97643" y="7964"/>
                      <a:pt x="92008" y="9861"/>
                    </a:cubicBezTo>
                    <a:cubicBezTo>
                      <a:pt x="91683" y="9975"/>
                      <a:pt x="91359" y="10080"/>
                      <a:pt x="91034" y="10186"/>
                    </a:cubicBezTo>
                    <a:cubicBezTo>
                      <a:pt x="88804" y="10899"/>
                      <a:pt x="86558" y="11564"/>
                      <a:pt x="84669" y="12870"/>
                    </a:cubicBezTo>
                    <a:cubicBezTo>
                      <a:pt x="84377" y="13073"/>
                      <a:pt x="84093" y="13292"/>
                      <a:pt x="83825" y="13527"/>
                    </a:cubicBezTo>
                    <a:cubicBezTo>
                      <a:pt x="82568" y="14654"/>
                      <a:pt x="81587" y="16057"/>
                      <a:pt x="80963" y="17622"/>
                    </a:cubicBezTo>
                    <a:cubicBezTo>
                      <a:pt x="79965" y="20063"/>
                      <a:pt x="79746" y="22869"/>
                      <a:pt x="80509" y="25439"/>
                    </a:cubicBezTo>
                    <a:cubicBezTo>
                      <a:pt x="80533" y="25528"/>
                      <a:pt x="80565" y="25618"/>
                      <a:pt x="80590" y="25699"/>
                    </a:cubicBezTo>
                    <a:cubicBezTo>
                      <a:pt x="81393" y="28131"/>
                      <a:pt x="82998" y="30670"/>
                      <a:pt x="82049" y="33046"/>
                    </a:cubicBezTo>
                    <a:cubicBezTo>
                      <a:pt x="81174" y="35235"/>
                      <a:pt x="78538" y="36078"/>
                      <a:pt x="76203" y="36135"/>
                    </a:cubicBezTo>
                    <a:cubicBezTo>
                      <a:pt x="75992" y="36135"/>
                      <a:pt x="75789" y="36135"/>
                      <a:pt x="75586" y="36135"/>
                    </a:cubicBezTo>
                    <a:cubicBezTo>
                      <a:pt x="72886" y="36087"/>
                      <a:pt x="70299" y="35373"/>
                      <a:pt x="67834" y="34286"/>
                    </a:cubicBezTo>
                    <a:cubicBezTo>
                      <a:pt x="62425" y="31910"/>
                      <a:pt x="57543" y="27791"/>
                      <a:pt x="52556" y="24434"/>
                    </a:cubicBezTo>
                    <a:cubicBezTo>
                      <a:pt x="50480" y="23039"/>
                      <a:pt x="48250" y="21725"/>
                      <a:pt x="45826" y="21214"/>
                    </a:cubicBezTo>
                    <a:cubicBezTo>
                      <a:pt x="45485" y="21141"/>
                      <a:pt x="45153" y="21085"/>
                      <a:pt x="44812" y="21044"/>
                    </a:cubicBezTo>
                    <a:cubicBezTo>
                      <a:pt x="42112" y="20744"/>
                      <a:pt x="39541" y="21539"/>
                      <a:pt x="37295" y="23039"/>
                    </a:cubicBezTo>
                    <a:cubicBezTo>
                      <a:pt x="34805" y="24701"/>
                      <a:pt x="32778" y="27231"/>
                      <a:pt x="31359" y="29851"/>
                    </a:cubicBezTo>
                    <a:cubicBezTo>
                      <a:pt x="29332" y="33589"/>
                      <a:pt x="28042" y="37692"/>
                      <a:pt x="26226" y="41463"/>
                    </a:cubicBezTo>
                    <a:cubicBezTo>
                      <a:pt x="25666" y="42623"/>
                      <a:pt x="25042" y="43742"/>
                      <a:pt x="24344" y="44820"/>
                    </a:cubicBezTo>
                    <a:cubicBezTo>
                      <a:pt x="22739" y="47245"/>
                      <a:pt x="20687" y="49337"/>
                      <a:pt x="18287" y="50975"/>
                    </a:cubicBezTo>
                    <a:cubicBezTo>
                      <a:pt x="13040" y="54584"/>
                      <a:pt x="6269" y="56100"/>
                      <a:pt x="1" y="54673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60" name="Google Shape;1523;p47"/>
              <p:cNvSpPr/>
              <p:nvPr/>
            </p:nvSpPr>
            <p:spPr>
              <a:xfrm rot="2845200">
                <a:off x="-465480" y="2869920"/>
                <a:ext cx="5496120" cy="2994480"/>
              </a:xfrm>
              <a:custGeom>
                <a:avLst/>
                <a:gdLst>
                  <a:gd name="textAreaLeft" fmla="*/ 0 w 5496120"/>
                  <a:gd name="textAreaRight" fmla="*/ 5496480 w 5496120"/>
                  <a:gd name="textAreaTop" fmla="*/ 0 h 2994480"/>
                  <a:gd name="textAreaBottom" fmla="*/ 2994840 h 2994480"/>
                </a:gdLst>
                <a:ahLst/>
                <a:rect l="textAreaLeft" t="textAreaTop" r="textAreaRight" b="textAreaBottom"/>
                <a:pathLst>
                  <a:path fill="none" w="104480" h="56928">
                    <a:moveTo>
                      <a:pt x="104479" y="1"/>
                    </a:moveTo>
                    <a:cubicBezTo>
                      <a:pt x="100733" y="4169"/>
                      <a:pt x="94740" y="7883"/>
                      <a:pt x="89258" y="9861"/>
                    </a:cubicBezTo>
                    <a:cubicBezTo>
                      <a:pt x="88926" y="9983"/>
                      <a:pt x="88601" y="10097"/>
                      <a:pt x="88293" y="10210"/>
                    </a:cubicBezTo>
                    <a:cubicBezTo>
                      <a:pt x="86096" y="10989"/>
                      <a:pt x="83906" y="11767"/>
                      <a:pt x="82122" y="13146"/>
                    </a:cubicBezTo>
                    <a:cubicBezTo>
                      <a:pt x="81846" y="13365"/>
                      <a:pt x="81579" y="13600"/>
                      <a:pt x="81327" y="13843"/>
                    </a:cubicBezTo>
                    <a:cubicBezTo>
                      <a:pt x="80152" y="15003"/>
                      <a:pt x="79300" y="16438"/>
                      <a:pt x="78732" y="18019"/>
                    </a:cubicBezTo>
                    <a:cubicBezTo>
                      <a:pt x="77865" y="20476"/>
                      <a:pt x="77703" y="23290"/>
                      <a:pt x="78457" y="25869"/>
                    </a:cubicBezTo>
                    <a:cubicBezTo>
                      <a:pt x="78481" y="25958"/>
                      <a:pt x="78513" y="26047"/>
                      <a:pt x="78538" y="26137"/>
                    </a:cubicBezTo>
                    <a:cubicBezTo>
                      <a:pt x="79324" y="28586"/>
                      <a:pt x="80849" y="31140"/>
                      <a:pt x="79924" y="33540"/>
                    </a:cubicBezTo>
                    <a:cubicBezTo>
                      <a:pt x="79081" y="35746"/>
                      <a:pt x="76527" y="36703"/>
                      <a:pt x="74199" y="36841"/>
                    </a:cubicBezTo>
                    <a:cubicBezTo>
                      <a:pt x="73989" y="36849"/>
                      <a:pt x="73786" y="36857"/>
                      <a:pt x="73575" y="36865"/>
                    </a:cubicBezTo>
                    <a:cubicBezTo>
                      <a:pt x="70875" y="36906"/>
                      <a:pt x="68255" y="36184"/>
                      <a:pt x="65774" y="35097"/>
                    </a:cubicBezTo>
                    <a:cubicBezTo>
                      <a:pt x="60316" y="32705"/>
                      <a:pt x="55427" y="28545"/>
                      <a:pt x="50407" y="25147"/>
                    </a:cubicBezTo>
                    <a:cubicBezTo>
                      <a:pt x="48315" y="23736"/>
                      <a:pt x="46077" y="22414"/>
                      <a:pt x="43644" y="21855"/>
                    </a:cubicBezTo>
                    <a:cubicBezTo>
                      <a:pt x="43303" y="21782"/>
                      <a:pt x="42971" y="21717"/>
                      <a:pt x="42622" y="21677"/>
                    </a:cubicBezTo>
                    <a:cubicBezTo>
                      <a:pt x="39922" y="21320"/>
                      <a:pt x="37311" y="22033"/>
                      <a:pt x="35040" y="23525"/>
                    </a:cubicBezTo>
                    <a:cubicBezTo>
                      <a:pt x="32510" y="25180"/>
                      <a:pt x="30540" y="27783"/>
                      <a:pt x="29201" y="30443"/>
                    </a:cubicBezTo>
                    <a:cubicBezTo>
                      <a:pt x="27336" y="34165"/>
                      <a:pt x="26201" y="38203"/>
                      <a:pt x="24595" y="41925"/>
                    </a:cubicBezTo>
                    <a:cubicBezTo>
                      <a:pt x="24109" y="43069"/>
                      <a:pt x="23549" y="44180"/>
                      <a:pt x="22925" y="45250"/>
                    </a:cubicBezTo>
                    <a:cubicBezTo>
                      <a:pt x="21506" y="47650"/>
                      <a:pt x="19633" y="49751"/>
                      <a:pt x="17411" y="51437"/>
                    </a:cubicBezTo>
                    <a:cubicBezTo>
                      <a:pt x="12570" y="55151"/>
                      <a:pt x="6115" y="56927"/>
                      <a:pt x="0" y="5581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61" name="Google Shape;1524;p47"/>
              <p:cNvSpPr/>
              <p:nvPr/>
            </p:nvSpPr>
            <p:spPr>
              <a:xfrm rot="2845200">
                <a:off x="-366840" y="2936880"/>
                <a:ext cx="5358600" cy="3038400"/>
              </a:xfrm>
              <a:custGeom>
                <a:avLst/>
                <a:gdLst>
                  <a:gd name="textAreaLeft" fmla="*/ 0 w 5358600"/>
                  <a:gd name="textAreaRight" fmla="*/ 5358960 w 5358600"/>
                  <a:gd name="textAreaTop" fmla="*/ 0 h 3038400"/>
                  <a:gd name="textAreaBottom" fmla="*/ 3038760 h 3038400"/>
                </a:gdLst>
                <a:ahLst/>
                <a:rect l="textAreaLeft" t="textAreaTop" r="textAreaRight" b="textAreaBottom"/>
                <a:pathLst>
                  <a:path fill="none" w="101861" h="57763">
                    <a:moveTo>
                      <a:pt x="101860" y="1"/>
                    </a:moveTo>
                    <a:cubicBezTo>
                      <a:pt x="98211" y="3966"/>
                      <a:pt x="91854" y="7802"/>
                      <a:pt x="86526" y="9861"/>
                    </a:cubicBezTo>
                    <a:cubicBezTo>
                      <a:pt x="86185" y="9991"/>
                      <a:pt x="85869" y="10121"/>
                      <a:pt x="85561" y="10234"/>
                    </a:cubicBezTo>
                    <a:cubicBezTo>
                      <a:pt x="83388" y="11078"/>
                      <a:pt x="81271" y="11978"/>
                      <a:pt x="79593" y="13438"/>
                    </a:cubicBezTo>
                    <a:cubicBezTo>
                      <a:pt x="79325" y="13665"/>
                      <a:pt x="79082" y="13908"/>
                      <a:pt x="78846" y="14167"/>
                    </a:cubicBezTo>
                    <a:cubicBezTo>
                      <a:pt x="77752" y="15368"/>
                      <a:pt x="77006" y="16844"/>
                      <a:pt x="76519" y="18433"/>
                    </a:cubicBezTo>
                    <a:cubicBezTo>
                      <a:pt x="75765" y="20906"/>
                      <a:pt x="75668" y="23712"/>
                      <a:pt x="76414" y="26307"/>
                    </a:cubicBezTo>
                    <a:cubicBezTo>
                      <a:pt x="76438" y="26396"/>
                      <a:pt x="76471" y="26485"/>
                      <a:pt x="76495" y="26575"/>
                    </a:cubicBezTo>
                    <a:cubicBezTo>
                      <a:pt x="77257" y="29048"/>
                      <a:pt x="78701" y="31610"/>
                      <a:pt x="77809" y="34027"/>
                    </a:cubicBezTo>
                    <a:cubicBezTo>
                      <a:pt x="76989" y="36265"/>
                      <a:pt x="74516" y="37327"/>
                      <a:pt x="72197" y="37546"/>
                    </a:cubicBezTo>
                    <a:cubicBezTo>
                      <a:pt x="71994" y="37563"/>
                      <a:pt x="71783" y="37579"/>
                      <a:pt x="71581" y="37587"/>
                    </a:cubicBezTo>
                    <a:cubicBezTo>
                      <a:pt x="68872" y="37717"/>
                      <a:pt x="66212" y="37003"/>
                      <a:pt x="63715" y="35908"/>
                    </a:cubicBezTo>
                    <a:cubicBezTo>
                      <a:pt x="58209" y="33500"/>
                      <a:pt x="53311" y="29299"/>
                      <a:pt x="48259" y="25869"/>
                    </a:cubicBezTo>
                    <a:cubicBezTo>
                      <a:pt x="46150" y="24442"/>
                      <a:pt x="43912" y="23112"/>
                      <a:pt x="41463" y="22520"/>
                    </a:cubicBezTo>
                    <a:cubicBezTo>
                      <a:pt x="41131" y="22431"/>
                      <a:pt x="40790" y="22366"/>
                      <a:pt x="40441" y="22317"/>
                    </a:cubicBezTo>
                    <a:cubicBezTo>
                      <a:pt x="37733" y="21912"/>
                      <a:pt x="35089" y="22536"/>
                      <a:pt x="32786" y="24020"/>
                    </a:cubicBezTo>
                    <a:cubicBezTo>
                      <a:pt x="30232" y="25666"/>
                      <a:pt x="28302" y="28350"/>
                      <a:pt x="27053" y="31051"/>
                    </a:cubicBezTo>
                    <a:cubicBezTo>
                      <a:pt x="25342" y="34757"/>
                      <a:pt x="24369" y="38722"/>
                      <a:pt x="22974" y="42404"/>
                    </a:cubicBezTo>
                    <a:cubicBezTo>
                      <a:pt x="22552" y="43531"/>
                      <a:pt x="22066" y="44626"/>
                      <a:pt x="21515" y="45696"/>
                    </a:cubicBezTo>
                    <a:cubicBezTo>
                      <a:pt x="20266" y="48064"/>
                      <a:pt x="18579" y="50180"/>
                      <a:pt x="16544" y="51916"/>
                    </a:cubicBezTo>
                    <a:cubicBezTo>
                      <a:pt x="12092" y="55735"/>
                      <a:pt x="5953" y="57763"/>
                      <a:pt x="1" y="56984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62" name="Google Shape;1525;p47"/>
              <p:cNvSpPr/>
              <p:nvPr/>
            </p:nvSpPr>
            <p:spPr>
              <a:xfrm rot="2845200">
                <a:off x="-267120" y="3003120"/>
                <a:ext cx="5219280" cy="3082320"/>
              </a:xfrm>
              <a:custGeom>
                <a:avLst/>
                <a:gdLst>
                  <a:gd name="textAreaLeft" fmla="*/ 0 w 5219280"/>
                  <a:gd name="textAreaRight" fmla="*/ 5219640 w 5219280"/>
                  <a:gd name="textAreaTop" fmla="*/ 0 h 3082320"/>
                  <a:gd name="textAreaBottom" fmla="*/ 3082680 h 3082320"/>
                </a:gdLst>
                <a:ahLst/>
                <a:rect l="textAreaLeft" t="textAreaTop" r="textAreaRight" b="textAreaBottom"/>
                <a:pathLst>
                  <a:path fill="none" w="99217" h="58598">
                    <a:moveTo>
                      <a:pt x="99216" y="1"/>
                    </a:moveTo>
                    <a:cubicBezTo>
                      <a:pt x="95673" y="3747"/>
                      <a:pt x="88950" y="7745"/>
                      <a:pt x="83768" y="9862"/>
                    </a:cubicBezTo>
                    <a:cubicBezTo>
                      <a:pt x="83428" y="9999"/>
                      <a:pt x="83112" y="10137"/>
                      <a:pt x="82820" y="10259"/>
                    </a:cubicBezTo>
                    <a:cubicBezTo>
                      <a:pt x="80671" y="11175"/>
                      <a:pt x="78611" y="12181"/>
                      <a:pt x="77038" y="13721"/>
                    </a:cubicBezTo>
                    <a:cubicBezTo>
                      <a:pt x="76795" y="13957"/>
                      <a:pt x="76559" y="14216"/>
                      <a:pt x="76349" y="14484"/>
                    </a:cubicBezTo>
                    <a:cubicBezTo>
                      <a:pt x="75343" y="15733"/>
                      <a:pt x="74694" y="17225"/>
                      <a:pt x="74289" y="18830"/>
                    </a:cubicBezTo>
                    <a:cubicBezTo>
                      <a:pt x="73664" y="21328"/>
                      <a:pt x="73632" y="24134"/>
                      <a:pt x="74362" y="26745"/>
                    </a:cubicBezTo>
                    <a:cubicBezTo>
                      <a:pt x="74386" y="26834"/>
                      <a:pt x="74410" y="26923"/>
                      <a:pt x="74435" y="27012"/>
                    </a:cubicBezTo>
                    <a:cubicBezTo>
                      <a:pt x="75189" y="29494"/>
                      <a:pt x="76551" y="32081"/>
                      <a:pt x="75692" y="34514"/>
                    </a:cubicBezTo>
                    <a:cubicBezTo>
                      <a:pt x="74897" y="36776"/>
                      <a:pt x="72505" y="37952"/>
                      <a:pt x="70194" y="38252"/>
                    </a:cubicBezTo>
                    <a:cubicBezTo>
                      <a:pt x="69991" y="38276"/>
                      <a:pt x="69780" y="38301"/>
                      <a:pt x="69569" y="38317"/>
                    </a:cubicBezTo>
                    <a:cubicBezTo>
                      <a:pt x="66869" y="38519"/>
                      <a:pt x="64168" y="37814"/>
                      <a:pt x="61647" y="36711"/>
                    </a:cubicBezTo>
                    <a:cubicBezTo>
                      <a:pt x="56092" y="34295"/>
                      <a:pt x="51186" y="30053"/>
                      <a:pt x="46101" y="26583"/>
                    </a:cubicBezTo>
                    <a:cubicBezTo>
                      <a:pt x="43985" y="25147"/>
                      <a:pt x="41738" y="23801"/>
                      <a:pt x="39289" y="23161"/>
                    </a:cubicBezTo>
                    <a:cubicBezTo>
                      <a:pt x="38949" y="23080"/>
                      <a:pt x="38608" y="23007"/>
                      <a:pt x="38260" y="22942"/>
                    </a:cubicBezTo>
                    <a:cubicBezTo>
                      <a:pt x="35584" y="22479"/>
                      <a:pt x="32826" y="23039"/>
                      <a:pt x="30540" y="24507"/>
                    </a:cubicBezTo>
                    <a:cubicBezTo>
                      <a:pt x="27945" y="26145"/>
                      <a:pt x="26063" y="28902"/>
                      <a:pt x="24904" y="31651"/>
                    </a:cubicBezTo>
                    <a:cubicBezTo>
                      <a:pt x="23347" y="35341"/>
                      <a:pt x="22528" y="39241"/>
                      <a:pt x="21352" y="42874"/>
                    </a:cubicBezTo>
                    <a:cubicBezTo>
                      <a:pt x="20995" y="43985"/>
                      <a:pt x="20582" y="45072"/>
                      <a:pt x="20103" y="46126"/>
                    </a:cubicBezTo>
                    <a:cubicBezTo>
                      <a:pt x="19033" y="48478"/>
                      <a:pt x="17533" y="50602"/>
                      <a:pt x="15676" y="52386"/>
                    </a:cubicBezTo>
                    <a:cubicBezTo>
                      <a:pt x="11621" y="56303"/>
                      <a:pt x="5790" y="58598"/>
                      <a:pt x="0" y="5813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63" name="Google Shape;1526;p47"/>
              <p:cNvSpPr/>
              <p:nvPr/>
            </p:nvSpPr>
            <p:spPr>
              <a:xfrm rot="2845200">
                <a:off x="-167400" y="3070080"/>
                <a:ext cx="5081040" cy="3125880"/>
              </a:xfrm>
              <a:custGeom>
                <a:avLst/>
                <a:gdLst>
                  <a:gd name="textAreaLeft" fmla="*/ 0 w 5081040"/>
                  <a:gd name="textAreaRight" fmla="*/ 5081400 w 5081040"/>
                  <a:gd name="textAreaTop" fmla="*/ 0 h 3125880"/>
                  <a:gd name="textAreaBottom" fmla="*/ 3126240 h 3125880"/>
                </a:gdLst>
                <a:ahLst/>
                <a:rect l="textAreaLeft" t="textAreaTop" r="textAreaRight" b="textAreaBottom"/>
                <a:pathLst>
                  <a:path fill="none" w="96589" h="59426">
                    <a:moveTo>
                      <a:pt x="96589" y="1"/>
                    </a:moveTo>
                    <a:cubicBezTo>
                      <a:pt x="93142" y="3544"/>
                      <a:pt x="86055" y="7680"/>
                      <a:pt x="81019" y="9862"/>
                    </a:cubicBezTo>
                    <a:cubicBezTo>
                      <a:pt x="80678" y="10008"/>
                      <a:pt x="80362" y="10153"/>
                      <a:pt x="80078" y="10283"/>
                    </a:cubicBezTo>
                    <a:cubicBezTo>
                      <a:pt x="77962" y="11256"/>
                      <a:pt x="75967" y="12384"/>
                      <a:pt x="74491" y="14005"/>
                    </a:cubicBezTo>
                    <a:cubicBezTo>
                      <a:pt x="74264" y="14257"/>
                      <a:pt x="74053" y="14524"/>
                      <a:pt x="73851" y="14800"/>
                    </a:cubicBezTo>
                    <a:cubicBezTo>
                      <a:pt x="72934" y="16106"/>
                      <a:pt x="72391" y="17614"/>
                      <a:pt x="72066" y="19236"/>
                    </a:cubicBezTo>
                    <a:cubicBezTo>
                      <a:pt x="71564" y="21750"/>
                      <a:pt x="71588" y="24547"/>
                      <a:pt x="72310" y="27175"/>
                    </a:cubicBezTo>
                    <a:cubicBezTo>
                      <a:pt x="72334" y="27272"/>
                      <a:pt x="72358" y="27361"/>
                      <a:pt x="72383" y="27450"/>
                    </a:cubicBezTo>
                    <a:cubicBezTo>
                      <a:pt x="73121" y="29948"/>
                      <a:pt x="74402" y="32543"/>
                      <a:pt x="73567" y="35008"/>
                    </a:cubicBezTo>
                    <a:cubicBezTo>
                      <a:pt x="72804" y="37295"/>
                      <a:pt x="70493" y="38576"/>
                      <a:pt x="68182" y="38957"/>
                    </a:cubicBezTo>
                    <a:cubicBezTo>
                      <a:pt x="67979" y="38998"/>
                      <a:pt x="67777" y="39022"/>
                      <a:pt x="67566" y="39047"/>
                    </a:cubicBezTo>
                    <a:cubicBezTo>
                      <a:pt x="64866" y="39339"/>
                      <a:pt x="62125" y="38625"/>
                      <a:pt x="59586" y="37522"/>
                    </a:cubicBezTo>
                    <a:cubicBezTo>
                      <a:pt x="53975" y="35097"/>
                      <a:pt x="49061" y="30808"/>
                      <a:pt x="43952" y="27304"/>
                    </a:cubicBezTo>
                    <a:cubicBezTo>
                      <a:pt x="41819" y="25845"/>
                      <a:pt x="39565" y="24491"/>
                      <a:pt x="37108" y="23818"/>
                    </a:cubicBezTo>
                    <a:cubicBezTo>
                      <a:pt x="36775" y="23720"/>
                      <a:pt x="36427" y="23639"/>
                      <a:pt x="36086" y="23574"/>
                    </a:cubicBezTo>
                    <a:cubicBezTo>
                      <a:pt x="33361" y="23071"/>
                      <a:pt x="30637" y="23526"/>
                      <a:pt x="28293" y="24993"/>
                    </a:cubicBezTo>
                    <a:cubicBezTo>
                      <a:pt x="25666" y="26623"/>
                      <a:pt x="23833" y="29453"/>
                      <a:pt x="22754" y="32251"/>
                    </a:cubicBezTo>
                    <a:cubicBezTo>
                      <a:pt x="21343" y="35916"/>
                      <a:pt x="20695" y="39760"/>
                      <a:pt x="19730" y="43344"/>
                    </a:cubicBezTo>
                    <a:cubicBezTo>
                      <a:pt x="19438" y="44439"/>
                      <a:pt x="19089" y="45510"/>
                      <a:pt x="18692" y="46564"/>
                    </a:cubicBezTo>
                    <a:cubicBezTo>
                      <a:pt x="17792" y="48883"/>
                      <a:pt x="16478" y="51016"/>
                      <a:pt x="14807" y="52857"/>
                    </a:cubicBezTo>
                    <a:cubicBezTo>
                      <a:pt x="11142" y="56871"/>
                      <a:pt x="5636" y="59425"/>
                      <a:pt x="0" y="59287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64" name="Google Shape;1527;p47"/>
              <p:cNvSpPr/>
              <p:nvPr/>
            </p:nvSpPr>
            <p:spPr>
              <a:xfrm rot="2845200">
                <a:off x="-72000" y="3134880"/>
                <a:ext cx="4942800" cy="3179160"/>
              </a:xfrm>
              <a:custGeom>
                <a:avLst/>
                <a:gdLst>
                  <a:gd name="textAreaLeft" fmla="*/ 0 w 4942800"/>
                  <a:gd name="textAreaRight" fmla="*/ 4943160 w 4942800"/>
                  <a:gd name="textAreaTop" fmla="*/ 0 h 3179160"/>
                  <a:gd name="textAreaBottom" fmla="*/ 3179520 h 3179160"/>
                </a:gdLst>
                <a:ahLst/>
                <a:rect l="textAreaLeft" t="textAreaTop" r="textAreaRight" b="textAreaBottom"/>
                <a:pathLst>
                  <a:path fill="none" w="93962" h="60439">
                    <a:moveTo>
                      <a:pt x="93962" y="1"/>
                    </a:moveTo>
                    <a:cubicBezTo>
                      <a:pt x="90621" y="3334"/>
                      <a:pt x="83177" y="7615"/>
                      <a:pt x="78279" y="9862"/>
                    </a:cubicBezTo>
                    <a:cubicBezTo>
                      <a:pt x="77938" y="10024"/>
                      <a:pt x="77622" y="10178"/>
                      <a:pt x="77346" y="10308"/>
                    </a:cubicBezTo>
                    <a:cubicBezTo>
                      <a:pt x="75254" y="11354"/>
                      <a:pt x="73324" y="12594"/>
                      <a:pt x="71953" y="14289"/>
                    </a:cubicBezTo>
                    <a:cubicBezTo>
                      <a:pt x="71743" y="14549"/>
                      <a:pt x="71548" y="14833"/>
                      <a:pt x="71370" y="15116"/>
                    </a:cubicBezTo>
                    <a:cubicBezTo>
                      <a:pt x="70534" y="16471"/>
                      <a:pt x="70096" y="18003"/>
                      <a:pt x="69845" y="19633"/>
                    </a:cubicBezTo>
                    <a:cubicBezTo>
                      <a:pt x="69448" y="22293"/>
                      <a:pt x="69586" y="25010"/>
                      <a:pt x="70259" y="27613"/>
                    </a:cubicBezTo>
                    <a:cubicBezTo>
                      <a:pt x="70283" y="27702"/>
                      <a:pt x="70307" y="27791"/>
                      <a:pt x="70340" y="27888"/>
                    </a:cubicBezTo>
                    <a:cubicBezTo>
                      <a:pt x="71053" y="30402"/>
                      <a:pt x="72254" y="33013"/>
                      <a:pt x="71451" y="35495"/>
                    </a:cubicBezTo>
                    <a:cubicBezTo>
                      <a:pt x="70713" y="37806"/>
                      <a:pt x="68483" y="39209"/>
                      <a:pt x="66180" y="39671"/>
                    </a:cubicBezTo>
                    <a:cubicBezTo>
                      <a:pt x="65977" y="39712"/>
                      <a:pt x="65774" y="39744"/>
                      <a:pt x="65563" y="39776"/>
                    </a:cubicBezTo>
                    <a:cubicBezTo>
                      <a:pt x="62863" y="40149"/>
                      <a:pt x="60082" y="39444"/>
                      <a:pt x="57527" y="38333"/>
                    </a:cubicBezTo>
                    <a:cubicBezTo>
                      <a:pt x="51867" y="35884"/>
                      <a:pt x="46953" y="31562"/>
                      <a:pt x="41804" y="28018"/>
                    </a:cubicBezTo>
                    <a:cubicBezTo>
                      <a:pt x="39671" y="26550"/>
                      <a:pt x="37400" y="25180"/>
                      <a:pt x="34935" y="24466"/>
                    </a:cubicBezTo>
                    <a:cubicBezTo>
                      <a:pt x="34603" y="24361"/>
                      <a:pt x="34254" y="24280"/>
                      <a:pt x="33913" y="24207"/>
                    </a:cubicBezTo>
                    <a:cubicBezTo>
                      <a:pt x="31180" y="23655"/>
                      <a:pt x="28423" y="24028"/>
                      <a:pt x="26047" y="25480"/>
                    </a:cubicBezTo>
                    <a:cubicBezTo>
                      <a:pt x="23388" y="27102"/>
                      <a:pt x="21595" y="30005"/>
                      <a:pt x="20606" y="32851"/>
                    </a:cubicBezTo>
                    <a:cubicBezTo>
                      <a:pt x="19349" y="36492"/>
                      <a:pt x="18863" y="40279"/>
                      <a:pt x="18108" y="43815"/>
                    </a:cubicBezTo>
                    <a:cubicBezTo>
                      <a:pt x="17890" y="44893"/>
                      <a:pt x="17614" y="45956"/>
                      <a:pt x="17281" y="47002"/>
                    </a:cubicBezTo>
                    <a:cubicBezTo>
                      <a:pt x="16560" y="49297"/>
                      <a:pt x="15424" y="51437"/>
                      <a:pt x="13940" y="53327"/>
                    </a:cubicBezTo>
                    <a:cubicBezTo>
                      <a:pt x="10672" y="57446"/>
                      <a:pt x="5482" y="60260"/>
                      <a:pt x="1" y="60439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65" name="Google Shape;1528;p47"/>
              <p:cNvSpPr/>
              <p:nvPr/>
            </p:nvSpPr>
            <p:spPr>
              <a:xfrm rot="2845200">
                <a:off x="20880" y="3198600"/>
                <a:ext cx="4804200" cy="3240000"/>
              </a:xfrm>
              <a:custGeom>
                <a:avLst/>
                <a:gdLst>
                  <a:gd name="textAreaLeft" fmla="*/ 0 w 4804200"/>
                  <a:gd name="textAreaRight" fmla="*/ 4804560 w 4804200"/>
                  <a:gd name="textAreaTop" fmla="*/ 0 h 3240000"/>
                  <a:gd name="textAreaBottom" fmla="*/ 3240360 h 3240000"/>
                </a:gdLst>
                <a:ahLst/>
                <a:rect l="textAreaLeft" t="textAreaTop" r="textAreaRight" b="textAreaBottom"/>
                <a:pathLst>
                  <a:path fill="none" w="91326" h="61591">
                    <a:moveTo>
                      <a:pt x="91326" y="1"/>
                    </a:moveTo>
                    <a:cubicBezTo>
                      <a:pt x="88082" y="3131"/>
                      <a:pt x="80281" y="7567"/>
                      <a:pt x="75529" y="9862"/>
                    </a:cubicBezTo>
                    <a:cubicBezTo>
                      <a:pt x="75181" y="10032"/>
                      <a:pt x="74872" y="10194"/>
                      <a:pt x="74605" y="10340"/>
                    </a:cubicBezTo>
                    <a:cubicBezTo>
                      <a:pt x="72545" y="11443"/>
                      <a:pt x="70672" y="12805"/>
                      <a:pt x="69415" y="14573"/>
                    </a:cubicBezTo>
                    <a:cubicBezTo>
                      <a:pt x="69212" y="14849"/>
                      <a:pt x="69034" y="15141"/>
                      <a:pt x="68872" y="15441"/>
                    </a:cubicBezTo>
                    <a:cubicBezTo>
                      <a:pt x="68126" y="16836"/>
                      <a:pt x="67793" y="18393"/>
                      <a:pt x="67623" y="20039"/>
                    </a:cubicBezTo>
                    <a:cubicBezTo>
                      <a:pt x="67347" y="22723"/>
                      <a:pt x="67550" y="25431"/>
                      <a:pt x="68215" y="28051"/>
                    </a:cubicBezTo>
                    <a:cubicBezTo>
                      <a:pt x="68239" y="28140"/>
                      <a:pt x="68263" y="28229"/>
                      <a:pt x="68288" y="28326"/>
                    </a:cubicBezTo>
                    <a:cubicBezTo>
                      <a:pt x="68985" y="30856"/>
                      <a:pt x="70104" y="33484"/>
                      <a:pt x="69334" y="35990"/>
                    </a:cubicBezTo>
                    <a:cubicBezTo>
                      <a:pt x="68628" y="38325"/>
                      <a:pt x="66479" y="39833"/>
                      <a:pt x="64185" y="40377"/>
                    </a:cubicBezTo>
                    <a:cubicBezTo>
                      <a:pt x="63982" y="40425"/>
                      <a:pt x="63771" y="40474"/>
                      <a:pt x="63560" y="40506"/>
                    </a:cubicBezTo>
                    <a:cubicBezTo>
                      <a:pt x="60860" y="40960"/>
                      <a:pt x="58038" y="40255"/>
                      <a:pt x="55467" y="39144"/>
                    </a:cubicBezTo>
                    <a:cubicBezTo>
                      <a:pt x="49758" y="36679"/>
                      <a:pt x="44828" y="32316"/>
                      <a:pt x="39654" y="28740"/>
                    </a:cubicBezTo>
                    <a:cubicBezTo>
                      <a:pt x="37505" y="27256"/>
                      <a:pt x="35227" y="25877"/>
                      <a:pt x="32761" y="25115"/>
                    </a:cubicBezTo>
                    <a:cubicBezTo>
                      <a:pt x="32421" y="25010"/>
                      <a:pt x="32080" y="24920"/>
                      <a:pt x="31732" y="24847"/>
                    </a:cubicBezTo>
                    <a:cubicBezTo>
                      <a:pt x="28991" y="24239"/>
                      <a:pt x="26193" y="24523"/>
                      <a:pt x="23793" y="25967"/>
                    </a:cubicBezTo>
                    <a:cubicBezTo>
                      <a:pt x="21100" y="27580"/>
                      <a:pt x="19357" y="30556"/>
                      <a:pt x="18457" y="33459"/>
                    </a:cubicBezTo>
                    <a:cubicBezTo>
                      <a:pt x="17346" y="37076"/>
                      <a:pt x="17021" y="40798"/>
                      <a:pt x="16486" y="44285"/>
                    </a:cubicBezTo>
                    <a:cubicBezTo>
                      <a:pt x="16324" y="45356"/>
                      <a:pt x="16129" y="46410"/>
                      <a:pt x="15870" y="47432"/>
                    </a:cubicBezTo>
                    <a:cubicBezTo>
                      <a:pt x="15286" y="49759"/>
                      <a:pt x="14370" y="51884"/>
                      <a:pt x="13064" y="53797"/>
                    </a:cubicBezTo>
                    <a:cubicBezTo>
                      <a:pt x="10194" y="58014"/>
                      <a:pt x="5320" y="61087"/>
                      <a:pt x="0" y="61590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66" name="Google Shape;1529;p47"/>
              <p:cNvSpPr/>
              <p:nvPr/>
            </p:nvSpPr>
            <p:spPr>
              <a:xfrm rot="2845200">
                <a:off x="114120" y="3262680"/>
                <a:ext cx="4665600" cy="3300480"/>
              </a:xfrm>
              <a:custGeom>
                <a:avLst/>
                <a:gdLst>
                  <a:gd name="textAreaLeft" fmla="*/ 0 w 4665600"/>
                  <a:gd name="textAreaRight" fmla="*/ 4665960 w 4665600"/>
                  <a:gd name="textAreaTop" fmla="*/ 0 h 3300480"/>
                  <a:gd name="textAreaBottom" fmla="*/ 3300840 h 3300480"/>
                </a:gdLst>
                <a:ahLst/>
                <a:rect l="textAreaLeft" t="textAreaTop" r="textAreaRight" b="textAreaBottom"/>
                <a:pathLst>
                  <a:path fill="none" w="88692" h="62742">
                    <a:moveTo>
                      <a:pt x="88691" y="1"/>
                    </a:moveTo>
                    <a:cubicBezTo>
                      <a:pt x="85561" y="2920"/>
                      <a:pt x="77387" y="7510"/>
                      <a:pt x="72781" y="9862"/>
                    </a:cubicBezTo>
                    <a:cubicBezTo>
                      <a:pt x="72432" y="10040"/>
                      <a:pt x="72124" y="10210"/>
                      <a:pt x="71865" y="10364"/>
                    </a:cubicBezTo>
                    <a:cubicBezTo>
                      <a:pt x="69837" y="11540"/>
                      <a:pt x="68021" y="13008"/>
                      <a:pt x="66869" y="14857"/>
                    </a:cubicBezTo>
                    <a:cubicBezTo>
                      <a:pt x="66683" y="15141"/>
                      <a:pt x="66521" y="15449"/>
                      <a:pt x="66383" y="15757"/>
                    </a:cubicBezTo>
                    <a:cubicBezTo>
                      <a:pt x="65718" y="17201"/>
                      <a:pt x="65491" y="18790"/>
                      <a:pt x="65402" y="20444"/>
                    </a:cubicBezTo>
                    <a:cubicBezTo>
                      <a:pt x="65256" y="23145"/>
                      <a:pt x="65515" y="25853"/>
                      <a:pt x="66164" y="28480"/>
                    </a:cubicBezTo>
                    <a:cubicBezTo>
                      <a:pt x="66188" y="28578"/>
                      <a:pt x="66212" y="28667"/>
                      <a:pt x="66237" y="28764"/>
                    </a:cubicBezTo>
                    <a:cubicBezTo>
                      <a:pt x="66918" y="31311"/>
                      <a:pt x="67964" y="33954"/>
                      <a:pt x="67218" y="36476"/>
                    </a:cubicBezTo>
                    <a:cubicBezTo>
                      <a:pt x="66529" y="38844"/>
                      <a:pt x="64469" y="40458"/>
                      <a:pt x="62182" y="41090"/>
                    </a:cubicBezTo>
                    <a:cubicBezTo>
                      <a:pt x="61979" y="41139"/>
                      <a:pt x="61769" y="41196"/>
                      <a:pt x="61558" y="41236"/>
                    </a:cubicBezTo>
                    <a:cubicBezTo>
                      <a:pt x="58857" y="41771"/>
                      <a:pt x="55995" y="41066"/>
                      <a:pt x="53408" y="39955"/>
                    </a:cubicBezTo>
                    <a:cubicBezTo>
                      <a:pt x="47642" y="37474"/>
                      <a:pt x="42704" y="33070"/>
                      <a:pt x="37498" y="29454"/>
                    </a:cubicBezTo>
                    <a:cubicBezTo>
                      <a:pt x="35333" y="27953"/>
                      <a:pt x="33054" y="26567"/>
                      <a:pt x="30581" y="25764"/>
                    </a:cubicBezTo>
                    <a:cubicBezTo>
                      <a:pt x="30240" y="25658"/>
                      <a:pt x="29891" y="25561"/>
                      <a:pt x="29543" y="25472"/>
                    </a:cubicBezTo>
                    <a:cubicBezTo>
                      <a:pt x="26810" y="24815"/>
                      <a:pt x="23972" y="25018"/>
                      <a:pt x="21547" y="26453"/>
                    </a:cubicBezTo>
                    <a:cubicBezTo>
                      <a:pt x="18814" y="28059"/>
                      <a:pt x="17103" y="31100"/>
                      <a:pt x="16308" y="34051"/>
                    </a:cubicBezTo>
                    <a:cubicBezTo>
                      <a:pt x="15335" y="37644"/>
                      <a:pt x="15181" y="41309"/>
                      <a:pt x="14865" y="44756"/>
                    </a:cubicBezTo>
                    <a:cubicBezTo>
                      <a:pt x="14760" y="45810"/>
                      <a:pt x="14638" y="46856"/>
                      <a:pt x="14460" y="47870"/>
                    </a:cubicBezTo>
                    <a:cubicBezTo>
                      <a:pt x="14046" y="50181"/>
                      <a:pt x="13324" y="52313"/>
                      <a:pt x="12197" y="54268"/>
                    </a:cubicBezTo>
                    <a:cubicBezTo>
                      <a:pt x="9724" y="58590"/>
                      <a:pt x="5158" y="61923"/>
                      <a:pt x="1" y="62742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67" name="Google Shape;1530;p47"/>
              <p:cNvSpPr/>
              <p:nvPr/>
            </p:nvSpPr>
            <p:spPr>
              <a:xfrm rot="2845200">
                <a:off x="207360" y="3326760"/>
                <a:ext cx="4527360" cy="3361320"/>
              </a:xfrm>
              <a:custGeom>
                <a:avLst/>
                <a:gdLst>
                  <a:gd name="textAreaLeft" fmla="*/ 0 w 4527360"/>
                  <a:gd name="textAreaRight" fmla="*/ 4527720 w 4527360"/>
                  <a:gd name="textAreaTop" fmla="*/ 0 h 3361320"/>
                  <a:gd name="textAreaBottom" fmla="*/ 3361680 h 3361320"/>
                </a:gdLst>
                <a:ahLst/>
                <a:rect l="textAreaLeft" t="textAreaTop" r="textAreaRight" b="textAreaBottom"/>
                <a:pathLst>
                  <a:path fill="none" w="86064" h="63902">
                    <a:moveTo>
                      <a:pt x="86063" y="1"/>
                    </a:moveTo>
                    <a:cubicBezTo>
                      <a:pt x="83022" y="2709"/>
                      <a:pt x="74508" y="7470"/>
                      <a:pt x="70032" y="9862"/>
                    </a:cubicBezTo>
                    <a:cubicBezTo>
                      <a:pt x="69675" y="10048"/>
                      <a:pt x="69375" y="10235"/>
                      <a:pt x="69123" y="10389"/>
                    </a:cubicBezTo>
                    <a:cubicBezTo>
                      <a:pt x="67120" y="11638"/>
                      <a:pt x="65377" y="13211"/>
                      <a:pt x="64323" y="15141"/>
                    </a:cubicBezTo>
                    <a:cubicBezTo>
                      <a:pt x="64152" y="15441"/>
                      <a:pt x="64006" y="15749"/>
                      <a:pt x="63885" y="16073"/>
                    </a:cubicBezTo>
                    <a:cubicBezTo>
                      <a:pt x="63301" y="17574"/>
                      <a:pt x="63179" y="19179"/>
                      <a:pt x="63171" y="20850"/>
                    </a:cubicBezTo>
                    <a:cubicBezTo>
                      <a:pt x="63155" y="23566"/>
                      <a:pt x="63471" y="26275"/>
                      <a:pt x="64112" y="28918"/>
                    </a:cubicBezTo>
                    <a:cubicBezTo>
                      <a:pt x="64136" y="29008"/>
                      <a:pt x="64160" y="29105"/>
                      <a:pt x="64185" y="29194"/>
                    </a:cubicBezTo>
                    <a:cubicBezTo>
                      <a:pt x="64842" y="31765"/>
                      <a:pt x="65807" y="34425"/>
                      <a:pt x="65093" y="36971"/>
                    </a:cubicBezTo>
                    <a:cubicBezTo>
                      <a:pt x="64436" y="39355"/>
                      <a:pt x="62449" y="41082"/>
                      <a:pt x="60171" y="41796"/>
                    </a:cubicBezTo>
                    <a:cubicBezTo>
                      <a:pt x="59968" y="41861"/>
                      <a:pt x="59765" y="41909"/>
                      <a:pt x="59546" y="41966"/>
                    </a:cubicBezTo>
                    <a:cubicBezTo>
                      <a:pt x="56846" y="42582"/>
                      <a:pt x="53951" y="41885"/>
                      <a:pt x="51340" y="40766"/>
                    </a:cubicBezTo>
                    <a:cubicBezTo>
                      <a:pt x="45526" y="38268"/>
                      <a:pt x="40579" y="33824"/>
                      <a:pt x="35349" y="30175"/>
                    </a:cubicBezTo>
                    <a:cubicBezTo>
                      <a:pt x="33167" y="28659"/>
                      <a:pt x="30888" y="27256"/>
                      <a:pt x="28399" y="26421"/>
                    </a:cubicBezTo>
                    <a:cubicBezTo>
                      <a:pt x="28058" y="26307"/>
                      <a:pt x="27718" y="26202"/>
                      <a:pt x="27361" y="26113"/>
                    </a:cubicBezTo>
                    <a:cubicBezTo>
                      <a:pt x="24612" y="25399"/>
                      <a:pt x="21741" y="25521"/>
                      <a:pt x="19292" y="26940"/>
                    </a:cubicBezTo>
                    <a:cubicBezTo>
                      <a:pt x="16527" y="28537"/>
                      <a:pt x="14857" y="31651"/>
                      <a:pt x="14151" y="34660"/>
                    </a:cubicBezTo>
                    <a:cubicBezTo>
                      <a:pt x="13316" y="38228"/>
                      <a:pt x="13340" y="41836"/>
                      <a:pt x="13243" y="45234"/>
                    </a:cubicBezTo>
                    <a:cubicBezTo>
                      <a:pt x="13210" y="46272"/>
                      <a:pt x="13154" y="47302"/>
                      <a:pt x="13040" y="48307"/>
                    </a:cubicBezTo>
                    <a:cubicBezTo>
                      <a:pt x="12797" y="50602"/>
                      <a:pt x="12270" y="52743"/>
                      <a:pt x="11321" y="54746"/>
                    </a:cubicBezTo>
                    <a:cubicBezTo>
                      <a:pt x="9237" y="59166"/>
                      <a:pt x="4996" y="62758"/>
                      <a:pt x="1" y="6390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68" name="Google Shape;1531;p47"/>
              <p:cNvSpPr/>
              <p:nvPr/>
            </p:nvSpPr>
            <p:spPr>
              <a:xfrm rot="2845200">
                <a:off x="299880" y="3390120"/>
                <a:ext cx="4389120" cy="3422520"/>
              </a:xfrm>
              <a:custGeom>
                <a:avLst/>
                <a:gdLst>
                  <a:gd name="textAreaLeft" fmla="*/ 0 w 4389120"/>
                  <a:gd name="textAreaRight" fmla="*/ 4389480 w 4389120"/>
                  <a:gd name="textAreaTop" fmla="*/ 0 h 3422520"/>
                  <a:gd name="textAreaBottom" fmla="*/ 3422880 h 3422520"/>
                </a:gdLst>
                <a:ahLst/>
                <a:rect l="textAreaLeft" t="textAreaTop" r="textAreaRight" b="textAreaBottom"/>
                <a:pathLst>
                  <a:path fill="none" w="83436" h="65062">
                    <a:moveTo>
                      <a:pt x="83436" y="1"/>
                    </a:moveTo>
                    <a:cubicBezTo>
                      <a:pt x="80500" y="2507"/>
                      <a:pt x="71620" y="7421"/>
                      <a:pt x="67290" y="9862"/>
                    </a:cubicBezTo>
                    <a:cubicBezTo>
                      <a:pt x="66933" y="10064"/>
                      <a:pt x="66633" y="10251"/>
                      <a:pt x="66390" y="10413"/>
                    </a:cubicBezTo>
                    <a:cubicBezTo>
                      <a:pt x="64419" y="11735"/>
                      <a:pt x="62725" y="13422"/>
                      <a:pt x="61776" y="15425"/>
                    </a:cubicBezTo>
                    <a:cubicBezTo>
                      <a:pt x="61630" y="15733"/>
                      <a:pt x="61508" y="16057"/>
                      <a:pt x="61403" y="16390"/>
                    </a:cubicBezTo>
                    <a:cubicBezTo>
                      <a:pt x="60900" y="17939"/>
                      <a:pt x="60884" y="19568"/>
                      <a:pt x="60957" y="21247"/>
                    </a:cubicBezTo>
                    <a:cubicBezTo>
                      <a:pt x="61062" y="23980"/>
                      <a:pt x="61435" y="26696"/>
                      <a:pt x="62068" y="29356"/>
                    </a:cubicBezTo>
                    <a:cubicBezTo>
                      <a:pt x="62092" y="29445"/>
                      <a:pt x="62108" y="29543"/>
                      <a:pt x="62133" y="29632"/>
                    </a:cubicBezTo>
                    <a:cubicBezTo>
                      <a:pt x="62781" y="32219"/>
                      <a:pt x="63657" y="34895"/>
                      <a:pt x="62984" y="37457"/>
                    </a:cubicBezTo>
                    <a:cubicBezTo>
                      <a:pt x="62352" y="39866"/>
                      <a:pt x="60446" y="41707"/>
                      <a:pt x="58175" y="42501"/>
                    </a:cubicBezTo>
                    <a:cubicBezTo>
                      <a:pt x="57973" y="42574"/>
                      <a:pt x="57762" y="42639"/>
                      <a:pt x="57551" y="42696"/>
                    </a:cubicBezTo>
                    <a:cubicBezTo>
                      <a:pt x="54851" y="43401"/>
                      <a:pt x="51907" y="42696"/>
                      <a:pt x="49288" y="41577"/>
                    </a:cubicBezTo>
                    <a:cubicBezTo>
                      <a:pt x="43425" y="39063"/>
                      <a:pt x="38470" y="34587"/>
                      <a:pt x="33199" y="30897"/>
                    </a:cubicBezTo>
                    <a:cubicBezTo>
                      <a:pt x="31010" y="29364"/>
                      <a:pt x="28715" y="27953"/>
                      <a:pt x="26225" y="27078"/>
                    </a:cubicBezTo>
                    <a:cubicBezTo>
                      <a:pt x="25885" y="26956"/>
                      <a:pt x="25544" y="26842"/>
                      <a:pt x="25187" y="26745"/>
                    </a:cubicBezTo>
                    <a:cubicBezTo>
                      <a:pt x="22438" y="25983"/>
                      <a:pt x="19519" y="26023"/>
                      <a:pt x="17054" y="27434"/>
                    </a:cubicBezTo>
                    <a:cubicBezTo>
                      <a:pt x="14256" y="29016"/>
                      <a:pt x="12618" y="32203"/>
                      <a:pt x="12010" y="35268"/>
                    </a:cubicBezTo>
                    <a:cubicBezTo>
                      <a:pt x="11312" y="38795"/>
                      <a:pt x="11515" y="42355"/>
                      <a:pt x="11621" y="45704"/>
                    </a:cubicBezTo>
                    <a:cubicBezTo>
                      <a:pt x="11653" y="46734"/>
                      <a:pt x="11669" y="47748"/>
                      <a:pt x="11637" y="48745"/>
                    </a:cubicBezTo>
                    <a:cubicBezTo>
                      <a:pt x="11556" y="51016"/>
                      <a:pt x="11223" y="53165"/>
                      <a:pt x="10461" y="55217"/>
                    </a:cubicBezTo>
                    <a:cubicBezTo>
                      <a:pt x="8774" y="59733"/>
                      <a:pt x="4849" y="63585"/>
                      <a:pt x="0" y="6506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69" name="Google Shape;1532;p47"/>
              <p:cNvSpPr/>
              <p:nvPr/>
            </p:nvSpPr>
            <p:spPr>
              <a:xfrm rot="2845200">
                <a:off x="393480" y="3454200"/>
                <a:ext cx="4250520" cy="3482640"/>
              </a:xfrm>
              <a:custGeom>
                <a:avLst/>
                <a:gdLst>
                  <a:gd name="textAreaLeft" fmla="*/ 0 w 4250520"/>
                  <a:gd name="textAreaRight" fmla="*/ 4250880 w 4250520"/>
                  <a:gd name="textAreaTop" fmla="*/ 0 h 3482640"/>
                  <a:gd name="textAreaBottom" fmla="*/ 3483000 h 3482640"/>
                </a:gdLst>
                <a:ahLst/>
                <a:rect l="textAreaLeft" t="textAreaTop" r="textAreaRight" b="textAreaBottom"/>
                <a:pathLst>
                  <a:path fill="none" w="80801" h="66204">
                    <a:moveTo>
                      <a:pt x="80801" y="0"/>
                    </a:moveTo>
                    <a:cubicBezTo>
                      <a:pt x="77971" y="2295"/>
                      <a:pt x="68742" y="7379"/>
                      <a:pt x="64542" y="9861"/>
                    </a:cubicBezTo>
                    <a:cubicBezTo>
                      <a:pt x="64185" y="10072"/>
                      <a:pt x="63885" y="10266"/>
                      <a:pt x="63650" y="10437"/>
                    </a:cubicBezTo>
                    <a:cubicBezTo>
                      <a:pt x="61712" y="11839"/>
                      <a:pt x="60082" y="13623"/>
                      <a:pt x="59238" y="15708"/>
                    </a:cubicBezTo>
                    <a:cubicBezTo>
                      <a:pt x="59100" y="16040"/>
                      <a:pt x="58987" y="16372"/>
                      <a:pt x="58906" y="16713"/>
                    </a:cubicBezTo>
                    <a:cubicBezTo>
                      <a:pt x="58492" y="18311"/>
                      <a:pt x="58582" y="19965"/>
                      <a:pt x="58727" y="21660"/>
                    </a:cubicBezTo>
                    <a:cubicBezTo>
                      <a:pt x="58963" y="24392"/>
                      <a:pt x="59392" y="27117"/>
                      <a:pt x="60017" y="29793"/>
                    </a:cubicBezTo>
                    <a:lnTo>
                      <a:pt x="60082" y="30077"/>
                    </a:lnTo>
                    <a:cubicBezTo>
                      <a:pt x="60714" y="32680"/>
                      <a:pt x="61509" y="35364"/>
                      <a:pt x="60860" y="37951"/>
                    </a:cubicBezTo>
                    <a:cubicBezTo>
                      <a:pt x="60252" y="40384"/>
                      <a:pt x="58427" y="42338"/>
                      <a:pt x="56165" y="43214"/>
                    </a:cubicBezTo>
                    <a:cubicBezTo>
                      <a:pt x="55962" y="43295"/>
                      <a:pt x="55751" y="43360"/>
                      <a:pt x="55541" y="43425"/>
                    </a:cubicBezTo>
                    <a:cubicBezTo>
                      <a:pt x="52840" y="44211"/>
                      <a:pt x="49864" y="43514"/>
                      <a:pt x="47221" y="42387"/>
                    </a:cubicBezTo>
                    <a:cubicBezTo>
                      <a:pt x="41301" y="39849"/>
                      <a:pt x="36346" y="35332"/>
                      <a:pt x="31043" y="31610"/>
                    </a:cubicBezTo>
                    <a:cubicBezTo>
                      <a:pt x="28845" y="30061"/>
                      <a:pt x="26542" y="28642"/>
                      <a:pt x="24053" y="27717"/>
                    </a:cubicBezTo>
                    <a:cubicBezTo>
                      <a:pt x="23712" y="27596"/>
                      <a:pt x="23363" y="27474"/>
                      <a:pt x="23006" y="27369"/>
                    </a:cubicBezTo>
                    <a:cubicBezTo>
                      <a:pt x="20249" y="26558"/>
                      <a:pt x="17298" y="26517"/>
                      <a:pt x="14800" y="27912"/>
                    </a:cubicBezTo>
                    <a:cubicBezTo>
                      <a:pt x="11970" y="29493"/>
                      <a:pt x="10364" y="32745"/>
                      <a:pt x="9861" y="35859"/>
                    </a:cubicBezTo>
                    <a:cubicBezTo>
                      <a:pt x="9294" y="39362"/>
                      <a:pt x="9675" y="42865"/>
                      <a:pt x="9999" y="46174"/>
                    </a:cubicBezTo>
                    <a:cubicBezTo>
                      <a:pt x="10097" y="47187"/>
                      <a:pt x="10178" y="48185"/>
                      <a:pt x="10218" y="49174"/>
                    </a:cubicBezTo>
                    <a:cubicBezTo>
                      <a:pt x="10316" y="51429"/>
                      <a:pt x="10170" y="53586"/>
                      <a:pt x="9586" y="55686"/>
                    </a:cubicBezTo>
                    <a:cubicBezTo>
                      <a:pt x="8296" y="60308"/>
                      <a:pt x="4680" y="64411"/>
                      <a:pt x="1" y="66204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70" name="Google Shape;1533;p47"/>
              <p:cNvSpPr/>
              <p:nvPr/>
            </p:nvSpPr>
            <p:spPr>
              <a:xfrm rot="2845200">
                <a:off x="486720" y="3517920"/>
                <a:ext cx="4111920" cy="3543120"/>
              </a:xfrm>
              <a:custGeom>
                <a:avLst/>
                <a:gdLst>
                  <a:gd name="textAreaLeft" fmla="*/ 0 w 4111920"/>
                  <a:gd name="textAreaRight" fmla="*/ 4112280 w 4111920"/>
                  <a:gd name="textAreaTop" fmla="*/ 0 h 3543120"/>
                  <a:gd name="textAreaBottom" fmla="*/ 3543480 h 3543120"/>
                </a:gdLst>
                <a:ahLst/>
                <a:rect l="textAreaLeft" t="textAreaTop" r="textAreaRight" b="textAreaBottom"/>
                <a:pathLst>
                  <a:path fill="none" w="78165" h="67356">
                    <a:moveTo>
                      <a:pt x="78165" y="0"/>
                    </a:moveTo>
                    <a:cubicBezTo>
                      <a:pt x="75440" y="2084"/>
                      <a:pt x="65855" y="7347"/>
                      <a:pt x="61800" y="9861"/>
                    </a:cubicBezTo>
                    <a:cubicBezTo>
                      <a:pt x="61492" y="10047"/>
                      <a:pt x="61200" y="10250"/>
                      <a:pt x="60917" y="10461"/>
                    </a:cubicBezTo>
                    <a:cubicBezTo>
                      <a:pt x="59003" y="11937"/>
                      <a:pt x="57430" y="13834"/>
                      <a:pt x="56692" y="15991"/>
                    </a:cubicBezTo>
                    <a:cubicBezTo>
                      <a:pt x="56578" y="16324"/>
                      <a:pt x="56481" y="16673"/>
                      <a:pt x="56416" y="17029"/>
                    </a:cubicBezTo>
                    <a:cubicBezTo>
                      <a:pt x="56092" y="18667"/>
                      <a:pt x="56278" y="20346"/>
                      <a:pt x="56513" y="22057"/>
                    </a:cubicBezTo>
                    <a:cubicBezTo>
                      <a:pt x="56870" y="24709"/>
                      <a:pt x="57340" y="27490"/>
                      <a:pt x="57973" y="30223"/>
                    </a:cubicBezTo>
                    <a:cubicBezTo>
                      <a:pt x="57989" y="30320"/>
                      <a:pt x="58013" y="30410"/>
                      <a:pt x="58038" y="30507"/>
                    </a:cubicBezTo>
                    <a:cubicBezTo>
                      <a:pt x="58654" y="33126"/>
                      <a:pt x="59368" y="35835"/>
                      <a:pt x="58743" y="38438"/>
                    </a:cubicBezTo>
                    <a:cubicBezTo>
                      <a:pt x="58168" y="40903"/>
                      <a:pt x="56424" y="42963"/>
                      <a:pt x="54162" y="43911"/>
                    </a:cubicBezTo>
                    <a:cubicBezTo>
                      <a:pt x="53959" y="44001"/>
                      <a:pt x="53756" y="44074"/>
                      <a:pt x="53545" y="44147"/>
                    </a:cubicBezTo>
                    <a:cubicBezTo>
                      <a:pt x="50845" y="45014"/>
                      <a:pt x="47828" y="44317"/>
                      <a:pt x="45169" y="43182"/>
                    </a:cubicBezTo>
                    <a:cubicBezTo>
                      <a:pt x="39192" y="40643"/>
                      <a:pt x="34229" y="36086"/>
                      <a:pt x="28893" y="32323"/>
                    </a:cubicBezTo>
                    <a:cubicBezTo>
                      <a:pt x="26680" y="30766"/>
                      <a:pt x="24368" y="29331"/>
                      <a:pt x="21863" y="28374"/>
                    </a:cubicBezTo>
                    <a:cubicBezTo>
                      <a:pt x="21522" y="28236"/>
                      <a:pt x="21173" y="28115"/>
                      <a:pt x="20825" y="28009"/>
                    </a:cubicBezTo>
                    <a:cubicBezTo>
                      <a:pt x="18051" y="27150"/>
                      <a:pt x="15067" y="27012"/>
                      <a:pt x="12545" y="28398"/>
                    </a:cubicBezTo>
                    <a:cubicBezTo>
                      <a:pt x="9683" y="29972"/>
                      <a:pt x="8101" y="33296"/>
                      <a:pt x="7704" y="36459"/>
                    </a:cubicBezTo>
                    <a:cubicBezTo>
                      <a:pt x="7266" y="39938"/>
                      <a:pt x="7834" y="43384"/>
                      <a:pt x="8369" y="46644"/>
                    </a:cubicBezTo>
                    <a:cubicBezTo>
                      <a:pt x="8531" y="47642"/>
                      <a:pt x="8685" y="48631"/>
                      <a:pt x="8807" y="49612"/>
                    </a:cubicBezTo>
                    <a:cubicBezTo>
                      <a:pt x="9066" y="51850"/>
                      <a:pt x="9115" y="54015"/>
                      <a:pt x="8710" y="56156"/>
                    </a:cubicBezTo>
                    <a:cubicBezTo>
                      <a:pt x="7818" y="60876"/>
                      <a:pt x="4525" y="65247"/>
                      <a:pt x="0" y="67355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71" name="Google Shape;1534;p47"/>
              <p:cNvSpPr/>
              <p:nvPr/>
            </p:nvSpPr>
            <p:spPr>
              <a:xfrm rot="2845200">
                <a:off x="579240" y="3582000"/>
                <a:ext cx="3974040" cy="3604320"/>
              </a:xfrm>
              <a:custGeom>
                <a:avLst/>
                <a:gdLst>
                  <a:gd name="textAreaLeft" fmla="*/ 0 w 3974040"/>
                  <a:gd name="textAreaRight" fmla="*/ 3974400 w 3974040"/>
                  <a:gd name="textAreaTop" fmla="*/ 0 h 3604320"/>
                  <a:gd name="textAreaBottom" fmla="*/ 3604680 h 3604320"/>
                </a:gdLst>
                <a:ahLst/>
                <a:rect l="textAreaLeft" t="textAreaTop" r="textAreaRight" b="textAreaBottom"/>
                <a:pathLst>
                  <a:path fill="none" w="75547" h="68515">
                    <a:moveTo>
                      <a:pt x="75546" y="0"/>
                    </a:moveTo>
                    <a:cubicBezTo>
                      <a:pt x="72919" y="1873"/>
                      <a:pt x="62985" y="7306"/>
                      <a:pt x="59052" y="9861"/>
                    </a:cubicBezTo>
                    <a:cubicBezTo>
                      <a:pt x="58752" y="10056"/>
                      <a:pt x="58460" y="10266"/>
                      <a:pt x="58176" y="10493"/>
                    </a:cubicBezTo>
                    <a:cubicBezTo>
                      <a:pt x="56303" y="12042"/>
                      <a:pt x="54787" y="14037"/>
                      <a:pt x="54154" y="16267"/>
                    </a:cubicBezTo>
                    <a:cubicBezTo>
                      <a:pt x="54049" y="16616"/>
                      <a:pt x="53976" y="16981"/>
                      <a:pt x="53919" y="17338"/>
                    </a:cubicBezTo>
                    <a:cubicBezTo>
                      <a:pt x="53684" y="19032"/>
                      <a:pt x="53976" y="20735"/>
                      <a:pt x="54284" y="22454"/>
                    </a:cubicBezTo>
                    <a:cubicBezTo>
                      <a:pt x="54770" y="25122"/>
                      <a:pt x="55297" y="27904"/>
                      <a:pt x="55914" y="30653"/>
                    </a:cubicBezTo>
                    <a:lnTo>
                      <a:pt x="55979" y="30937"/>
                    </a:lnTo>
                    <a:cubicBezTo>
                      <a:pt x="56579" y="33572"/>
                      <a:pt x="57211" y="36297"/>
                      <a:pt x="56627" y="38924"/>
                    </a:cubicBezTo>
                    <a:cubicBezTo>
                      <a:pt x="56068" y="41406"/>
                      <a:pt x="54414" y="43579"/>
                      <a:pt x="52159" y="44617"/>
                    </a:cubicBezTo>
                    <a:cubicBezTo>
                      <a:pt x="51956" y="44714"/>
                      <a:pt x="51754" y="44795"/>
                      <a:pt x="51543" y="44868"/>
                    </a:cubicBezTo>
                    <a:cubicBezTo>
                      <a:pt x="48834" y="45825"/>
                      <a:pt x="45777" y="45128"/>
                      <a:pt x="43109" y="43993"/>
                    </a:cubicBezTo>
                    <a:cubicBezTo>
                      <a:pt x="37084" y="41438"/>
                      <a:pt x="32113" y="36832"/>
                      <a:pt x="26745" y="33037"/>
                    </a:cubicBezTo>
                    <a:cubicBezTo>
                      <a:pt x="24523" y="31472"/>
                      <a:pt x="22204" y="30028"/>
                      <a:pt x="19698" y="29023"/>
                    </a:cubicBezTo>
                    <a:cubicBezTo>
                      <a:pt x="19349" y="28885"/>
                      <a:pt x="19001" y="28755"/>
                      <a:pt x="18644" y="28642"/>
                    </a:cubicBezTo>
                    <a:cubicBezTo>
                      <a:pt x="15879" y="27725"/>
                      <a:pt x="12846" y="27507"/>
                      <a:pt x="10300" y="28885"/>
                    </a:cubicBezTo>
                    <a:cubicBezTo>
                      <a:pt x="7405" y="30450"/>
                      <a:pt x="5848" y="33840"/>
                      <a:pt x="5564" y="37059"/>
                    </a:cubicBezTo>
                    <a:cubicBezTo>
                      <a:pt x="5248" y="40506"/>
                      <a:pt x="6002" y="43903"/>
                      <a:pt x="6756" y="47115"/>
                    </a:cubicBezTo>
                    <a:cubicBezTo>
                      <a:pt x="6983" y="48096"/>
                      <a:pt x="7210" y="49077"/>
                      <a:pt x="7396" y="50050"/>
                    </a:cubicBezTo>
                    <a:cubicBezTo>
                      <a:pt x="7826" y="52264"/>
                      <a:pt x="8070" y="54437"/>
                      <a:pt x="7842" y="56627"/>
                    </a:cubicBezTo>
                    <a:cubicBezTo>
                      <a:pt x="7348" y="61452"/>
                      <a:pt x="4372" y="66074"/>
                      <a:pt x="1" y="68515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72" name="Google Shape;1535;p47"/>
              <p:cNvSpPr/>
              <p:nvPr/>
            </p:nvSpPr>
            <p:spPr>
              <a:xfrm rot="2845200">
                <a:off x="672480" y="3645720"/>
                <a:ext cx="3835440" cy="3664800"/>
              </a:xfrm>
              <a:custGeom>
                <a:avLst/>
                <a:gdLst>
                  <a:gd name="textAreaLeft" fmla="*/ 0 w 3835440"/>
                  <a:gd name="textAreaRight" fmla="*/ 3835800 w 3835440"/>
                  <a:gd name="textAreaTop" fmla="*/ 0 h 3664800"/>
                  <a:gd name="textAreaBottom" fmla="*/ 3665160 h 3664800"/>
                </a:gdLst>
                <a:ahLst/>
                <a:rect l="textAreaLeft" t="textAreaTop" r="textAreaRight" b="textAreaBottom"/>
                <a:pathLst>
                  <a:path fill="none" w="72911" h="69667">
                    <a:moveTo>
                      <a:pt x="72910" y="0"/>
                    </a:moveTo>
                    <a:cubicBezTo>
                      <a:pt x="70388" y="1671"/>
                      <a:pt x="60106" y="7274"/>
                      <a:pt x="56303" y="9861"/>
                    </a:cubicBezTo>
                    <a:cubicBezTo>
                      <a:pt x="56003" y="10064"/>
                      <a:pt x="55711" y="10283"/>
                      <a:pt x="55435" y="10518"/>
                    </a:cubicBezTo>
                    <a:cubicBezTo>
                      <a:pt x="53594" y="12148"/>
                      <a:pt x="52134" y="14240"/>
                      <a:pt x="51607" y="16559"/>
                    </a:cubicBezTo>
                    <a:cubicBezTo>
                      <a:pt x="51518" y="16924"/>
                      <a:pt x="51461" y="17289"/>
                      <a:pt x="51429" y="17662"/>
                    </a:cubicBezTo>
                    <a:cubicBezTo>
                      <a:pt x="51275" y="19405"/>
                      <a:pt x="51672" y="21133"/>
                      <a:pt x="52062" y="22860"/>
                    </a:cubicBezTo>
                    <a:cubicBezTo>
                      <a:pt x="52670" y="25552"/>
                      <a:pt x="53262" y="28326"/>
                      <a:pt x="53862" y="31091"/>
                    </a:cubicBezTo>
                    <a:cubicBezTo>
                      <a:pt x="53886" y="31188"/>
                      <a:pt x="53902" y="31285"/>
                      <a:pt x="53927" y="31383"/>
                    </a:cubicBezTo>
                    <a:cubicBezTo>
                      <a:pt x="54510" y="34034"/>
                      <a:pt x="55062" y="36767"/>
                      <a:pt x="54502" y="39419"/>
                    </a:cubicBezTo>
                    <a:cubicBezTo>
                      <a:pt x="53975" y="41933"/>
                      <a:pt x="52402" y="44212"/>
                      <a:pt x="50156" y="45331"/>
                    </a:cubicBezTo>
                    <a:cubicBezTo>
                      <a:pt x="49953" y="45436"/>
                      <a:pt x="49750" y="45525"/>
                      <a:pt x="49531" y="45606"/>
                    </a:cubicBezTo>
                    <a:cubicBezTo>
                      <a:pt x="46831" y="46644"/>
                      <a:pt x="43733" y="45947"/>
                      <a:pt x="41041" y="44812"/>
                    </a:cubicBezTo>
                    <a:cubicBezTo>
                      <a:pt x="34967" y="42233"/>
                      <a:pt x="29988" y="37594"/>
                      <a:pt x="24596" y="33759"/>
                    </a:cubicBezTo>
                    <a:cubicBezTo>
                      <a:pt x="22366" y="32169"/>
                      <a:pt x="20038" y="30718"/>
                      <a:pt x="17516" y="29672"/>
                    </a:cubicBezTo>
                    <a:cubicBezTo>
                      <a:pt x="17168" y="29526"/>
                      <a:pt x="16819" y="29396"/>
                      <a:pt x="16462" y="29274"/>
                    </a:cubicBezTo>
                    <a:cubicBezTo>
                      <a:pt x="13689" y="28309"/>
                      <a:pt x="10624" y="28009"/>
                      <a:pt x="8053" y="29372"/>
                    </a:cubicBezTo>
                    <a:cubicBezTo>
                      <a:pt x="5109" y="30929"/>
                      <a:pt x="3593" y="34391"/>
                      <a:pt x="3406" y="37659"/>
                    </a:cubicBezTo>
                    <a:cubicBezTo>
                      <a:pt x="3220" y="41089"/>
                      <a:pt x="4161" y="44422"/>
                      <a:pt x="5134" y="47585"/>
                    </a:cubicBezTo>
                    <a:cubicBezTo>
                      <a:pt x="5426" y="48550"/>
                      <a:pt x="5726" y="49515"/>
                      <a:pt x="5985" y="50480"/>
                    </a:cubicBezTo>
                    <a:cubicBezTo>
                      <a:pt x="6585" y="52678"/>
                      <a:pt x="7023" y="54867"/>
                      <a:pt x="6974" y="57097"/>
                    </a:cubicBezTo>
                    <a:cubicBezTo>
                      <a:pt x="6877" y="62019"/>
                      <a:pt x="4209" y="66909"/>
                      <a:pt x="1" y="6966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73" name="Google Shape;1536;p47"/>
              <p:cNvSpPr/>
              <p:nvPr/>
            </p:nvSpPr>
            <p:spPr>
              <a:xfrm rot="2845200">
                <a:off x="765720" y="3709800"/>
                <a:ext cx="3696840" cy="3725280"/>
              </a:xfrm>
              <a:custGeom>
                <a:avLst/>
                <a:gdLst>
                  <a:gd name="textAreaLeft" fmla="*/ 0 w 3696840"/>
                  <a:gd name="textAreaRight" fmla="*/ 3697200 w 3696840"/>
                  <a:gd name="textAreaTop" fmla="*/ 0 h 3725280"/>
                  <a:gd name="textAreaBottom" fmla="*/ 3725640 h 3725280"/>
                </a:gdLst>
                <a:ahLst/>
                <a:rect l="textAreaLeft" t="textAreaTop" r="textAreaRight" b="textAreaBottom"/>
                <a:pathLst>
                  <a:path fill="none" w="70275" h="70818">
                    <a:moveTo>
                      <a:pt x="70274" y="0"/>
                    </a:moveTo>
                    <a:cubicBezTo>
                      <a:pt x="67850" y="1460"/>
                      <a:pt x="57227" y="7242"/>
                      <a:pt x="53553" y="9861"/>
                    </a:cubicBezTo>
                    <a:cubicBezTo>
                      <a:pt x="53253" y="10072"/>
                      <a:pt x="52961" y="10299"/>
                      <a:pt x="52694" y="10542"/>
                    </a:cubicBezTo>
                    <a:cubicBezTo>
                      <a:pt x="50893" y="12245"/>
                      <a:pt x="49482" y="14451"/>
                      <a:pt x="49061" y="16835"/>
                    </a:cubicBezTo>
                    <a:cubicBezTo>
                      <a:pt x="48988" y="17216"/>
                      <a:pt x="48947" y="17597"/>
                      <a:pt x="48931" y="17978"/>
                    </a:cubicBezTo>
                    <a:cubicBezTo>
                      <a:pt x="48858" y="19770"/>
                      <a:pt x="49369" y="21522"/>
                      <a:pt x="49831" y="23265"/>
                    </a:cubicBezTo>
                    <a:cubicBezTo>
                      <a:pt x="50561" y="25974"/>
                      <a:pt x="51218" y="28747"/>
                      <a:pt x="51810" y="31529"/>
                    </a:cubicBezTo>
                    <a:lnTo>
                      <a:pt x="51875" y="31813"/>
                    </a:lnTo>
                    <a:cubicBezTo>
                      <a:pt x="52434" y="34489"/>
                      <a:pt x="52913" y="37238"/>
                      <a:pt x="52377" y="39914"/>
                    </a:cubicBezTo>
                    <a:cubicBezTo>
                      <a:pt x="51875" y="42444"/>
                      <a:pt x="50383" y="44836"/>
                      <a:pt x="48144" y="46036"/>
                    </a:cubicBezTo>
                    <a:cubicBezTo>
                      <a:pt x="47942" y="46150"/>
                      <a:pt x="47731" y="46247"/>
                      <a:pt x="47520" y="46336"/>
                    </a:cubicBezTo>
                    <a:cubicBezTo>
                      <a:pt x="44820" y="47455"/>
                      <a:pt x="41681" y="46758"/>
                      <a:pt x="38973" y="45614"/>
                    </a:cubicBezTo>
                    <a:cubicBezTo>
                      <a:pt x="32850" y="43028"/>
                      <a:pt x="27863" y="38349"/>
                      <a:pt x="22438" y="34472"/>
                    </a:cubicBezTo>
                    <a:cubicBezTo>
                      <a:pt x="20192" y="32875"/>
                      <a:pt x="17857" y="31407"/>
                      <a:pt x="15335" y="30320"/>
                    </a:cubicBezTo>
                    <a:cubicBezTo>
                      <a:pt x="14986" y="30175"/>
                      <a:pt x="14637" y="30029"/>
                      <a:pt x="14280" y="29899"/>
                    </a:cubicBezTo>
                    <a:cubicBezTo>
                      <a:pt x="11499" y="28885"/>
                      <a:pt x="8393" y="28504"/>
                      <a:pt x="5798" y="29858"/>
                    </a:cubicBezTo>
                    <a:cubicBezTo>
                      <a:pt x="2830" y="31407"/>
                      <a:pt x="1322" y="34943"/>
                      <a:pt x="1257" y="38268"/>
                    </a:cubicBezTo>
                    <a:cubicBezTo>
                      <a:pt x="1192" y="41665"/>
                      <a:pt x="2327" y="44933"/>
                      <a:pt x="3503" y="48055"/>
                    </a:cubicBezTo>
                    <a:cubicBezTo>
                      <a:pt x="3860" y="49004"/>
                      <a:pt x="4233" y="49961"/>
                      <a:pt x="4566" y="50918"/>
                    </a:cubicBezTo>
                    <a:cubicBezTo>
                      <a:pt x="5336" y="53091"/>
                      <a:pt x="5969" y="55289"/>
                      <a:pt x="6098" y="57567"/>
                    </a:cubicBezTo>
                    <a:cubicBezTo>
                      <a:pt x="6390" y="62587"/>
                      <a:pt x="4047" y="67736"/>
                      <a:pt x="0" y="70818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74" name="Google Shape;1537;p47"/>
              <p:cNvSpPr/>
              <p:nvPr/>
            </p:nvSpPr>
            <p:spPr>
              <a:xfrm rot="2845200">
                <a:off x="817200" y="3755160"/>
                <a:ext cx="3607920" cy="3786480"/>
              </a:xfrm>
              <a:custGeom>
                <a:avLst/>
                <a:gdLst>
                  <a:gd name="textAreaLeft" fmla="*/ 0 w 3607920"/>
                  <a:gd name="textAreaRight" fmla="*/ 3608280 w 3607920"/>
                  <a:gd name="textAreaTop" fmla="*/ 0 h 3786480"/>
                  <a:gd name="textAreaBottom" fmla="*/ 3786840 h 3786480"/>
                </a:gdLst>
                <a:ahLst/>
                <a:rect l="textAreaLeft" t="textAreaTop" r="textAreaRight" b="textAreaBottom"/>
                <a:pathLst>
                  <a:path fill="none" w="68589" h="71978">
                    <a:moveTo>
                      <a:pt x="68589" y="0"/>
                    </a:moveTo>
                    <a:cubicBezTo>
                      <a:pt x="66034" y="1379"/>
                      <a:pt x="52946" y="8499"/>
                      <a:pt x="50902" y="10567"/>
                    </a:cubicBezTo>
                    <a:cubicBezTo>
                      <a:pt x="48867" y="12634"/>
                      <a:pt x="47367" y="15391"/>
                      <a:pt x="47391" y="18303"/>
                    </a:cubicBezTo>
                    <a:cubicBezTo>
                      <a:pt x="47399" y="20135"/>
                      <a:pt x="48016" y="21911"/>
                      <a:pt x="48559" y="23663"/>
                    </a:cubicBezTo>
                    <a:cubicBezTo>
                      <a:pt x="49410" y="26396"/>
                      <a:pt x="50124" y="29161"/>
                      <a:pt x="50708" y="31967"/>
                    </a:cubicBezTo>
                    <a:cubicBezTo>
                      <a:pt x="51284" y="34740"/>
                      <a:pt x="51721" y="37611"/>
                      <a:pt x="51211" y="40400"/>
                    </a:cubicBezTo>
                    <a:cubicBezTo>
                      <a:pt x="50700" y="43190"/>
                      <a:pt x="49062" y="45906"/>
                      <a:pt x="46467" y="47066"/>
                    </a:cubicBezTo>
                    <a:cubicBezTo>
                      <a:pt x="43766" y="48266"/>
                      <a:pt x="40588" y="47577"/>
                      <a:pt x="37863" y="46425"/>
                    </a:cubicBezTo>
                    <a:cubicBezTo>
                      <a:pt x="29129" y="42744"/>
                      <a:pt x="22764" y="34829"/>
                      <a:pt x="14103" y="30969"/>
                    </a:cubicBezTo>
                    <a:cubicBezTo>
                      <a:pt x="11070" y="29623"/>
                      <a:pt x="7453" y="28828"/>
                      <a:pt x="4502" y="30345"/>
                    </a:cubicBezTo>
                    <a:cubicBezTo>
                      <a:pt x="1493" y="31886"/>
                      <a:pt x="1" y="35494"/>
                      <a:pt x="58" y="38860"/>
                    </a:cubicBezTo>
                    <a:cubicBezTo>
                      <a:pt x="106" y="42233"/>
                      <a:pt x="1436" y="45452"/>
                      <a:pt x="2831" y="48526"/>
                    </a:cubicBezTo>
                    <a:cubicBezTo>
                      <a:pt x="4226" y="51599"/>
                      <a:pt x="5726" y="54705"/>
                      <a:pt x="6180" y="58046"/>
                    </a:cubicBezTo>
                    <a:cubicBezTo>
                      <a:pt x="6861" y="63163"/>
                      <a:pt x="4834" y="68572"/>
                      <a:pt x="942" y="71978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</p:grpSp>
        <p:grpSp>
          <p:nvGrpSpPr>
            <p:cNvPr id="875" name="Google Shape;1538;p47"/>
            <p:cNvGrpSpPr/>
            <p:nvPr/>
          </p:nvGrpSpPr>
          <p:grpSpPr>
            <a:xfrm>
              <a:off x="5726520" y="823680"/>
              <a:ext cx="5644080" cy="6562080"/>
              <a:chOff x="5726520" y="823680"/>
              <a:chExt cx="5644080" cy="6562080"/>
            </a:xfrm>
          </p:grpSpPr>
          <p:sp>
            <p:nvSpPr>
              <p:cNvPr id="876" name="Google Shape;1539;p47"/>
              <p:cNvSpPr/>
              <p:nvPr/>
            </p:nvSpPr>
            <p:spPr>
              <a:xfrm flipV="1" rot="15167400">
                <a:off x="6220800" y="2716920"/>
                <a:ext cx="5773680" cy="2949480"/>
              </a:xfrm>
              <a:custGeom>
                <a:avLst/>
                <a:gdLst>
                  <a:gd name="textAreaLeft" fmla="*/ 0 w 5773680"/>
                  <a:gd name="textAreaRight" fmla="*/ 5774040 w 5773680"/>
                  <a:gd name="textAreaTop" fmla="*/ -360 h 2949480"/>
                  <a:gd name="textAreaBottom" fmla="*/ 2949480 h 2949480"/>
                </a:gdLst>
                <a:ahLst/>
                <a:rect l="textAreaLeft" t="textAreaTop" r="textAreaRight" b="textAreaBottom"/>
                <a:pathLst>
                  <a:path fill="none" w="109750" h="56068">
                    <a:moveTo>
                      <a:pt x="0" y="53521"/>
                    </a:moveTo>
                    <a:cubicBezTo>
                      <a:pt x="9358" y="56068"/>
                      <a:pt x="20095" y="52256"/>
                      <a:pt x="25747" y="44390"/>
                    </a:cubicBezTo>
                    <a:cubicBezTo>
                      <a:pt x="29063" y="39776"/>
                      <a:pt x="30637" y="34148"/>
                      <a:pt x="33499" y="29250"/>
                    </a:cubicBezTo>
                    <a:cubicBezTo>
                      <a:pt x="36362" y="24344"/>
                      <a:pt x="41333" y="19892"/>
                      <a:pt x="46985" y="20411"/>
                    </a:cubicBezTo>
                    <a:cubicBezTo>
                      <a:pt x="49799" y="20679"/>
                      <a:pt x="52353" y="22147"/>
                      <a:pt x="54705" y="23720"/>
                    </a:cubicBezTo>
                    <a:cubicBezTo>
                      <a:pt x="62100" y="28667"/>
                      <a:pt x="69309" y="35316"/>
                      <a:pt x="78205" y="35422"/>
                    </a:cubicBezTo>
                    <a:cubicBezTo>
                      <a:pt x="80549" y="35454"/>
                      <a:pt x="83265" y="34724"/>
                      <a:pt x="84165" y="32559"/>
                    </a:cubicBezTo>
                    <a:cubicBezTo>
                      <a:pt x="85147" y="30199"/>
                      <a:pt x="83452" y="27685"/>
                      <a:pt x="82641" y="25269"/>
                    </a:cubicBezTo>
                    <a:cubicBezTo>
                      <a:pt x="81092" y="20671"/>
                      <a:pt x="83087" y="15132"/>
                      <a:pt x="87214" y="12586"/>
                    </a:cubicBezTo>
                    <a:cubicBezTo>
                      <a:pt x="89493" y="11175"/>
                      <a:pt x="92202" y="10672"/>
                      <a:pt x="94756" y="9861"/>
                    </a:cubicBezTo>
                    <a:cubicBezTo>
                      <a:pt x="100570" y="8029"/>
                      <a:pt x="105760" y="4615"/>
                      <a:pt x="109750" y="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77" name="Google Shape;1540;p47"/>
              <p:cNvSpPr/>
              <p:nvPr/>
            </p:nvSpPr>
            <p:spPr>
              <a:xfrm flipV="1" rot="15167400">
                <a:off x="6248520" y="2639520"/>
                <a:ext cx="5635080" cy="2951280"/>
              </a:xfrm>
              <a:custGeom>
                <a:avLst/>
                <a:gdLst>
                  <a:gd name="textAreaLeft" fmla="*/ 0 w 5635080"/>
                  <a:gd name="textAreaRight" fmla="*/ 5635440 w 5635080"/>
                  <a:gd name="textAreaTop" fmla="*/ 360 h 2951280"/>
                  <a:gd name="textAreaBottom" fmla="*/ 2952000 h 2951280"/>
                </a:gdLst>
                <a:ahLst/>
                <a:rect l="textAreaLeft" t="textAreaTop" r="textAreaRight" b="textAreaBottom"/>
                <a:pathLst>
                  <a:path fill="none" w="107115" h="56101">
                    <a:moveTo>
                      <a:pt x="107115" y="1"/>
                    </a:moveTo>
                    <a:cubicBezTo>
                      <a:pt x="103263" y="4380"/>
                      <a:pt x="97643" y="7964"/>
                      <a:pt x="92008" y="9861"/>
                    </a:cubicBezTo>
                    <a:cubicBezTo>
                      <a:pt x="91683" y="9975"/>
                      <a:pt x="91359" y="10080"/>
                      <a:pt x="91034" y="10186"/>
                    </a:cubicBezTo>
                    <a:cubicBezTo>
                      <a:pt x="88804" y="10899"/>
                      <a:pt x="86558" y="11564"/>
                      <a:pt x="84669" y="12870"/>
                    </a:cubicBezTo>
                    <a:cubicBezTo>
                      <a:pt x="84377" y="13073"/>
                      <a:pt x="84093" y="13292"/>
                      <a:pt x="83825" y="13527"/>
                    </a:cubicBezTo>
                    <a:cubicBezTo>
                      <a:pt x="82568" y="14654"/>
                      <a:pt x="81587" y="16057"/>
                      <a:pt x="80963" y="17622"/>
                    </a:cubicBezTo>
                    <a:cubicBezTo>
                      <a:pt x="79965" y="20063"/>
                      <a:pt x="79746" y="22869"/>
                      <a:pt x="80509" y="25439"/>
                    </a:cubicBezTo>
                    <a:cubicBezTo>
                      <a:pt x="80533" y="25528"/>
                      <a:pt x="80565" y="25618"/>
                      <a:pt x="80590" y="25699"/>
                    </a:cubicBezTo>
                    <a:cubicBezTo>
                      <a:pt x="81393" y="28131"/>
                      <a:pt x="82998" y="30670"/>
                      <a:pt x="82049" y="33046"/>
                    </a:cubicBezTo>
                    <a:cubicBezTo>
                      <a:pt x="81174" y="35235"/>
                      <a:pt x="78538" y="36078"/>
                      <a:pt x="76203" y="36135"/>
                    </a:cubicBezTo>
                    <a:cubicBezTo>
                      <a:pt x="75992" y="36135"/>
                      <a:pt x="75789" y="36135"/>
                      <a:pt x="75586" y="36135"/>
                    </a:cubicBezTo>
                    <a:cubicBezTo>
                      <a:pt x="72886" y="36087"/>
                      <a:pt x="70299" y="35373"/>
                      <a:pt x="67834" y="34286"/>
                    </a:cubicBezTo>
                    <a:cubicBezTo>
                      <a:pt x="62425" y="31910"/>
                      <a:pt x="57543" y="27791"/>
                      <a:pt x="52556" y="24434"/>
                    </a:cubicBezTo>
                    <a:cubicBezTo>
                      <a:pt x="50480" y="23039"/>
                      <a:pt x="48250" y="21725"/>
                      <a:pt x="45826" y="21214"/>
                    </a:cubicBezTo>
                    <a:cubicBezTo>
                      <a:pt x="45485" y="21141"/>
                      <a:pt x="45153" y="21085"/>
                      <a:pt x="44812" y="21044"/>
                    </a:cubicBezTo>
                    <a:cubicBezTo>
                      <a:pt x="42112" y="20744"/>
                      <a:pt x="39541" y="21539"/>
                      <a:pt x="37295" y="23039"/>
                    </a:cubicBezTo>
                    <a:cubicBezTo>
                      <a:pt x="34805" y="24701"/>
                      <a:pt x="32778" y="27231"/>
                      <a:pt x="31359" y="29851"/>
                    </a:cubicBezTo>
                    <a:cubicBezTo>
                      <a:pt x="29332" y="33589"/>
                      <a:pt x="28042" y="37692"/>
                      <a:pt x="26226" y="41463"/>
                    </a:cubicBezTo>
                    <a:cubicBezTo>
                      <a:pt x="25666" y="42623"/>
                      <a:pt x="25042" y="43742"/>
                      <a:pt x="24344" y="44820"/>
                    </a:cubicBezTo>
                    <a:cubicBezTo>
                      <a:pt x="22739" y="47245"/>
                      <a:pt x="20687" y="49337"/>
                      <a:pt x="18287" y="50975"/>
                    </a:cubicBezTo>
                    <a:cubicBezTo>
                      <a:pt x="13040" y="54584"/>
                      <a:pt x="6269" y="56100"/>
                      <a:pt x="1" y="54673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78" name="Google Shape;1541;p47"/>
              <p:cNvSpPr/>
              <p:nvPr/>
            </p:nvSpPr>
            <p:spPr>
              <a:xfrm flipV="1" rot="15167400">
                <a:off x="6257160" y="2546640"/>
                <a:ext cx="5496120" cy="2994480"/>
              </a:xfrm>
              <a:custGeom>
                <a:avLst/>
                <a:gdLst>
                  <a:gd name="textAreaLeft" fmla="*/ 0 w 5496120"/>
                  <a:gd name="textAreaRight" fmla="*/ 5496480 w 5496120"/>
                  <a:gd name="textAreaTop" fmla="*/ 360 h 2994480"/>
                  <a:gd name="textAreaBottom" fmla="*/ 2995200 h 2994480"/>
                </a:gdLst>
                <a:ahLst/>
                <a:rect l="textAreaLeft" t="textAreaTop" r="textAreaRight" b="textAreaBottom"/>
                <a:pathLst>
                  <a:path fill="none" w="104480" h="56928">
                    <a:moveTo>
                      <a:pt x="104479" y="1"/>
                    </a:moveTo>
                    <a:cubicBezTo>
                      <a:pt x="100733" y="4169"/>
                      <a:pt x="94740" y="7883"/>
                      <a:pt x="89258" y="9861"/>
                    </a:cubicBezTo>
                    <a:cubicBezTo>
                      <a:pt x="88926" y="9983"/>
                      <a:pt x="88601" y="10097"/>
                      <a:pt x="88293" y="10210"/>
                    </a:cubicBezTo>
                    <a:cubicBezTo>
                      <a:pt x="86096" y="10989"/>
                      <a:pt x="83906" y="11767"/>
                      <a:pt x="82122" y="13146"/>
                    </a:cubicBezTo>
                    <a:cubicBezTo>
                      <a:pt x="81846" y="13365"/>
                      <a:pt x="81579" y="13600"/>
                      <a:pt x="81327" y="13843"/>
                    </a:cubicBezTo>
                    <a:cubicBezTo>
                      <a:pt x="80152" y="15003"/>
                      <a:pt x="79300" y="16438"/>
                      <a:pt x="78732" y="18019"/>
                    </a:cubicBezTo>
                    <a:cubicBezTo>
                      <a:pt x="77865" y="20476"/>
                      <a:pt x="77703" y="23290"/>
                      <a:pt x="78457" y="25869"/>
                    </a:cubicBezTo>
                    <a:cubicBezTo>
                      <a:pt x="78481" y="25958"/>
                      <a:pt x="78513" y="26047"/>
                      <a:pt x="78538" y="26137"/>
                    </a:cubicBezTo>
                    <a:cubicBezTo>
                      <a:pt x="79324" y="28586"/>
                      <a:pt x="80849" y="31140"/>
                      <a:pt x="79924" y="33540"/>
                    </a:cubicBezTo>
                    <a:cubicBezTo>
                      <a:pt x="79081" y="35746"/>
                      <a:pt x="76527" y="36703"/>
                      <a:pt x="74199" y="36841"/>
                    </a:cubicBezTo>
                    <a:cubicBezTo>
                      <a:pt x="73989" y="36849"/>
                      <a:pt x="73786" y="36857"/>
                      <a:pt x="73575" y="36865"/>
                    </a:cubicBezTo>
                    <a:cubicBezTo>
                      <a:pt x="70875" y="36906"/>
                      <a:pt x="68255" y="36184"/>
                      <a:pt x="65774" y="35097"/>
                    </a:cubicBezTo>
                    <a:cubicBezTo>
                      <a:pt x="60316" y="32705"/>
                      <a:pt x="55427" y="28545"/>
                      <a:pt x="50407" y="25147"/>
                    </a:cubicBezTo>
                    <a:cubicBezTo>
                      <a:pt x="48315" y="23736"/>
                      <a:pt x="46077" y="22414"/>
                      <a:pt x="43644" y="21855"/>
                    </a:cubicBezTo>
                    <a:cubicBezTo>
                      <a:pt x="43303" y="21782"/>
                      <a:pt x="42971" y="21717"/>
                      <a:pt x="42622" y="21677"/>
                    </a:cubicBezTo>
                    <a:cubicBezTo>
                      <a:pt x="39922" y="21320"/>
                      <a:pt x="37311" y="22033"/>
                      <a:pt x="35040" y="23525"/>
                    </a:cubicBezTo>
                    <a:cubicBezTo>
                      <a:pt x="32510" y="25180"/>
                      <a:pt x="30540" y="27783"/>
                      <a:pt x="29201" y="30443"/>
                    </a:cubicBezTo>
                    <a:cubicBezTo>
                      <a:pt x="27336" y="34165"/>
                      <a:pt x="26201" y="38203"/>
                      <a:pt x="24595" y="41925"/>
                    </a:cubicBezTo>
                    <a:cubicBezTo>
                      <a:pt x="24109" y="43069"/>
                      <a:pt x="23549" y="44180"/>
                      <a:pt x="22925" y="45250"/>
                    </a:cubicBezTo>
                    <a:cubicBezTo>
                      <a:pt x="21506" y="47650"/>
                      <a:pt x="19633" y="49751"/>
                      <a:pt x="17411" y="51437"/>
                    </a:cubicBezTo>
                    <a:cubicBezTo>
                      <a:pt x="12570" y="55151"/>
                      <a:pt x="6115" y="56927"/>
                      <a:pt x="0" y="5581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79" name="Google Shape;1542;p47"/>
              <p:cNvSpPr/>
              <p:nvPr/>
            </p:nvSpPr>
            <p:spPr>
              <a:xfrm flipV="1" rot="15167400">
                <a:off x="6264360" y="2454480"/>
                <a:ext cx="5358600" cy="3038400"/>
              </a:xfrm>
              <a:custGeom>
                <a:avLst/>
                <a:gdLst>
                  <a:gd name="textAreaLeft" fmla="*/ 0 w 5358600"/>
                  <a:gd name="textAreaRight" fmla="*/ 5358960 w 5358600"/>
                  <a:gd name="textAreaTop" fmla="*/ 360 h 3038400"/>
                  <a:gd name="textAreaBottom" fmla="*/ 3039120 h 3038400"/>
                </a:gdLst>
                <a:ahLst/>
                <a:rect l="textAreaLeft" t="textAreaTop" r="textAreaRight" b="textAreaBottom"/>
                <a:pathLst>
                  <a:path fill="none" w="101861" h="57763">
                    <a:moveTo>
                      <a:pt x="101860" y="1"/>
                    </a:moveTo>
                    <a:cubicBezTo>
                      <a:pt x="98211" y="3966"/>
                      <a:pt x="91854" y="7802"/>
                      <a:pt x="86526" y="9861"/>
                    </a:cubicBezTo>
                    <a:cubicBezTo>
                      <a:pt x="86185" y="9991"/>
                      <a:pt x="85869" y="10121"/>
                      <a:pt x="85561" y="10234"/>
                    </a:cubicBezTo>
                    <a:cubicBezTo>
                      <a:pt x="83388" y="11078"/>
                      <a:pt x="81271" y="11978"/>
                      <a:pt x="79593" y="13438"/>
                    </a:cubicBezTo>
                    <a:cubicBezTo>
                      <a:pt x="79325" y="13665"/>
                      <a:pt x="79082" y="13908"/>
                      <a:pt x="78846" y="14167"/>
                    </a:cubicBezTo>
                    <a:cubicBezTo>
                      <a:pt x="77752" y="15368"/>
                      <a:pt x="77006" y="16844"/>
                      <a:pt x="76519" y="18433"/>
                    </a:cubicBezTo>
                    <a:cubicBezTo>
                      <a:pt x="75765" y="20906"/>
                      <a:pt x="75668" y="23712"/>
                      <a:pt x="76414" y="26307"/>
                    </a:cubicBezTo>
                    <a:cubicBezTo>
                      <a:pt x="76438" y="26396"/>
                      <a:pt x="76471" y="26485"/>
                      <a:pt x="76495" y="26575"/>
                    </a:cubicBezTo>
                    <a:cubicBezTo>
                      <a:pt x="77257" y="29048"/>
                      <a:pt x="78701" y="31610"/>
                      <a:pt x="77809" y="34027"/>
                    </a:cubicBezTo>
                    <a:cubicBezTo>
                      <a:pt x="76989" y="36265"/>
                      <a:pt x="74516" y="37327"/>
                      <a:pt x="72197" y="37546"/>
                    </a:cubicBezTo>
                    <a:cubicBezTo>
                      <a:pt x="71994" y="37563"/>
                      <a:pt x="71783" y="37579"/>
                      <a:pt x="71581" y="37587"/>
                    </a:cubicBezTo>
                    <a:cubicBezTo>
                      <a:pt x="68872" y="37717"/>
                      <a:pt x="66212" y="37003"/>
                      <a:pt x="63715" y="35908"/>
                    </a:cubicBezTo>
                    <a:cubicBezTo>
                      <a:pt x="58209" y="33500"/>
                      <a:pt x="53311" y="29299"/>
                      <a:pt x="48259" y="25869"/>
                    </a:cubicBezTo>
                    <a:cubicBezTo>
                      <a:pt x="46150" y="24442"/>
                      <a:pt x="43912" y="23112"/>
                      <a:pt x="41463" y="22520"/>
                    </a:cubicBezTo>
                    <a:cubicBezTo>
                      <a:pt x="41131" y="22431"/>
                      <a:pt x="40790" y="22366"/>
                      <a:pt x="40441" y="22317"/>
                    </a:cubicBezTo>
                    <a:cubicBezTo>
                      <a:pt x="37733" y="21912"/>
                      <a:pt x="35089" y="22536"/>
                      <a:pt x="32786" y="24020"/>
                    </a:cubicBezTo>
                    <a:cubicBezTo>
                      <a:pt x="30232" y="25666"/>
                      <a:pt x="28302" y="28350"/>
                      <a:pt x="27053" y="31051"/>
                    </a:cubicBezTo>
                    <a:cubicBezTo>
                      <a:pt x="25342" y="34757"/>
                      <a:pt x="24369" y="38722"/>
                      <a:pt x="22974" y="42404"/>
                    </a:cubicBezTo>
                    <a:cubicBezTo>
                      <a:pt x="22552" y="43531"/>
                      <a:pt x="22066" y="44626"/>
                      <a:pt x="21515" y="45696"/>
                    </a:cubicBezTo>
                    <a:cubicBezTo>
                      <a:pt x="20266" y="48064"/>
                      <a:pt x="18579" y="50180"/>
                      <a:pt x="16544" y="51916"/>
                    </a:cubicBezTo>
                    <a:cubicBezTo>
                      <a:pt x="12092" y="55735"/>
                      <a:pt x="5953" y="57763"/>
                      <a:pt x="1" y="56984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80" name="Google Shape;1543;p47"/>
              <p:cNvSpPr/>
              <p:nvPr/>
            </p:nvSpPr>
            <p:spPr>
              <a:xfrm flipV="1" rot="15167400">
                <a:off x="6273000" y="2362680"/>
                <a:ext cx="5219280" cy="3081960"/>
              </a:xfrm>
              <a:custGeom>
                <a:avLst/>
                <a:gdLst>
                  <a:gd name="textAreaLeft" fmla="*/ 0 w 5219280"/>
                  <a:gd name="textAreaRight" fmla="*/ 5219640 w 5219280"/>
                  <a:gd name="textAreaTop" fmla="*/ -360 h 3081960"/>
                  <a:gd name="textAreaBottom" fmla="*/ 3081960 h 3081960"/>
                </a:gdLst>
                <a:ahLst/>
                <a:rect l="textAreaLeft" t="textAreaTop" r="textAreaRight" b="textAreaBottom"/>
                <a:pathLst>
                  <a:path fill="none" w="99217" h="58598">
                    <a:moveTo>
                      <a:pt x="99216" y="1"/>
                    </a:moveTo>
                    <a:cubicBezTo>
                      <a:pt x="95673" y="3747"/>
                      <a:pt x="88950" y="7745"/>
                      <a:pt x="83768" y="9862"/>
                    </a:cubicBezTo>
                    <a:cubicBezTo>
                      <a:pt x="83428" y="9999"/>
                      <a:pt x="83112" y="10137"/>
                      <a:pt x="82820" y="10259"/>
                    </a:cubicBezTo>
                    <a:cubicBezTo>
                      <a:pt x="80671" y="11175"/>
                      <a:pt x="78611" y="12181"/>
                      <a:pt x="77038" y="13721"/>
                    </a:cubicBezTo>
                    <a:cubicBezTo>
                      <a:pt x="76795" y="13957"/>
                      <a:pt x="76559" y="14216"/>
                      <a:pt x="76349" y="14484"/>
                    </a:cubicBezTo>
                    <a:cubicBezTo>
                      <a:pt x="75343" y="15733"/>
                      <a:pt x="74694" y="17225"/>
                      <a:pt x="74289" y="18830"/>
                    </a:cubicBezTo>
                    <a:cubicBezTo>
                      <a:pt x="73664" y="21328"/>
                      <a:pt x="73632" y="24134"/>
                      <a:pt x="74362" y="26745"/>
                    </a:cubicBezTo>
                    <a:cubicBezTo>
                      <a:pt x="74386" y="26834"/>
                      <a:pt x="74410" y="26923"/>
                      <a:pt x="74435" y="27012"/>
                    </a:cubicBezTo>
                    <a:cubicBezTo>
                      <a:pt x="75189" y="29494"/>
                      <a:pt x="76551" y="32081"/>
                      <a:pt x="75692" y="34514"/>
                    </a:cubicBezTo>
                    <a:cubicBezTo>
                      <a:pt x="74897" y="36776"/>
                      <a:pt x="72505" y="37952"/>
                      <a:pt x="70194" y="38252"/>
                    </a:cubicBezTo>
                    <a:cubicBezTo>
                      <a:pt x="69991" y="38276"/>
                      <a:pt x="69780" y="38301"/>
                      <a:pt x="69569" y="38317"/>
                    </a:cubicBezTo>
                    <a:cubicBezTo>
                      <a:pt x="66869" y="38519"/>
                      <a:pt x="64168" y="37814"/>
                      <a:pt x="61647" y="36711"/>
                    </a:cubicBezTo>
                    <a:cubicBezTo>
                      <a:pt x="56092" y="34295"/>
                      <a:pt x="51186" y="30053"/>
                      <a:pt x="46101" y="26583"/>
                    </a:cubicBezTo>
                    <a:cubicBezTo>
                      <a:pt x="43985" y="25147"/>
                      <a:pt x="41738" y="23801"/>
                      <a:pt x="39289" y="23161"/>
                    </a:cubicBezTo>
                    <a:cubicBezTo>
                      <a:pt x="38949" y="23080"/>
                      <a:pt x="38608" y="23007"/>
                      <a:pt x="38260" y="22942"/>
                    </a:cubicBezTo>
                    <a:cubicBezTo>
                      <a:pt x="35584" y="22479"/>
                      <a:pt x="32826" y="23039"/>
                      <a:pt x="30540" y="24507"/>
                    </a:cubicBezTo>
                    <a:cubicBezTo>
                      <a:pt x="27945" y="26145"/>
                      <a:pt x="26063" y="28902"/>
                      <a:pt x="24904" y="31651"/>
                    </a:cubicBezTo>
                    <a:cubicBezTo>
                      <a:pt x="23347" y="35341"/>
                      <a:pt x="22528" y="39241"/>
                      <a:pt x="21352" y="42874"/>
                    </a:cubicBezTo>
                    <a:cubicBezTo>
                      <a:pt x="20995" y="43985"/>
                      <a:pt x="20582" y="45072"/>
                      <a:pt x="20103" y="46126"/>
                    </a:cubicBezTo>
                    <a:cubicBezTo>
                      <a:pt x="19033" y="48478"/>
                      <a:pt x="17533" y="50602"/>
                      <a:pt x="15676" y="52386"/>
                    </a:cubicBezTo>
                    <a:cubicBezTo>
                      <a:pt x="11621" y="56303"/>
                      <a:pt x="5790" y="58598"/>
                      <a:pt x="0" y="5813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81" name="Google Shape;1544;p47"/>
              <p:cNvSpPr/>
              <p:nvPr/>
            </p:nvSpPr>
            <p:spPr>
              <a:xfrm flipV="1" rot="15167400">
                <a:off x="6280560" y="2268720"/>
                <a:ext cx="5081040" cy="3125880"/>
              </a:xfrm>
              <a:custGeom>
                <a:avLst/>
                <a:gdLst>
                  <a:gd name="textAreaLeft" fmla="*/ 0 w 5081040"/>
                  <a:gd name="textAreaRight" fmla="*/ 5081400 w 5081040"/>
                  <a:gd name="textAreaTop" fmla="*/ -360 h 3125880"/>
                  <a:gd name="textAreaBottom" fmla="*/ 3125880 h 3125880"/>
                </a:gdLst>
                <a:ahLst/>
                <a:rect l="textAreaLeft" t="textAreaTop" r="textAreaRight" b="textAreaBottom"/>
                <a:pathLst>
                  <a:path fill="none" w="96589" h="59426">
                    <a:moveTo>
                      <a:pt x="96589" y="1"/>
                    </a:moveTo>
                    <a:cubicBezTo>
                      <a:pt x="93142" y="3544"/>
                      <a:pt x="86055" y="7680"/>
                      <a:pt x="81019" y="9862"/>
                    </a:cubicBezTo>
                    <a:cubicBezTo>
                      <a:pt x="80678" y="10008"/>
                      <a:pt x="80362" y="10153"/>
                      <a:pt x="80078" y="10283"/>
                    </a:cubicBezTo>
                    <a:cubicBezTo>
                      <a:pt x="77962" y="11256"/>
                      <a:pt x="75967" y="12384"/>
                      <a:pt x="74491" y="14005"/>
                    </a:cubicBezTo>
                    <a:cubicBezTo>
                      <a:pt x="74264" y="14257"/>
                      <a:pt x="74053" y="14524"/>
                      <a:pt x="73851" y="14800"/>
                    </a:cubicBezTo>
                    <a:cubicBezTo>
                      <a:pt x="72934" y="16106"/>
                      <a:pt x="72391" y="17614"/>
                      <a:pt x="72066" y="19236"/>
                    </a:cubicBezTo>
                    <a:cubicBezTo>
                      <a:pt x="71564" y="21750"/>
                      <a:pt x="71588" y="24547"/>
                      <a:pt x="72310" y="27175"/>
                    </a:cubicBezTo>
                    <a:cubicBezTo>
                      <a:pt x="72334" y="27272"/>
                      <a:pt x="72358" y="27361"/>
                      <a:pt x="72383" y="27450"/>
                    </a:cubicBezTo>
                    <a:cubicBezTo>
                      <a:pt x="73121" y="29948"/>
                      <a:pt x="74402" y="32543"/>
                      <a:pt x="73567" y="35008"/>
                    </a:cubicBezTo>
                    <a:cubicBezTo>
                      <a:pt x="72804" y="37295"/>
                      <a:pt x="70493" y="38576"/>
                      <a:pt x="68182" y="38957"/>
                    </a:cubicBezTo>
                    <a:cubicBezTo>
                      <a:pt x="67979" y="38998"/>
                      <a:pt x="67777" y="39022"/>
                      <a:pt x="67566" y="39047"/>
                    </a:cubicBezTo>
                    <a:cubicBezTo>
                      <a:pt x="64866" y="39339"/>
                      <a:pt x="62125" y="38625"/>
                      <a:pt x="59586" y="37522"/>
                    </a:cubicBezTo>
                    <a:cubicBezTo>
                      <a:pt x="53975" y="35097"/>
                      <a:pt x="49061" y="30808"/>
                      <a:pt x="43952" y="27304"/>
                    </a:cubicBezTo>
                    <a:cubicBezTo>
                      <a:pt x="41819" y="25845"/>
                      <a:pt x="39565" y="24491"/>
                      <a:pt x="37108" y="23818"/>
                    </a:cubicBezTo>
                    <a:cubicBezTo>
                      <a:pt x="36775" y="23720"/>
                      <a:pt x="36427" y="23639"/>
                      <a:pt x="36086" y="23574"/>
                    </a:cubicBezTo>
                    <a:cubicBezTo>
                      <a:pt x="33361" y="23071"/>
                      <a:pt x="30637" y="23526"/>
                      <a:pt x="28293" y="24993"/>
                    </a:cubicBezTo>
                    <a:cubicBezTo>
                      <a:pt x="25666" y="26623"/>
                      <a:pt x="23833" y="29453"/>
                      <a:pt x="22754" y="32251"/>
                    </a:cubicBezTo>
                    <a:cubicBezTo>
                      <a:pt x="21343" y="35916"/>
                      <a:pt x="20695" y="39760"/>
                      <a:pt x="19730" y="43344"/>
                    </a:cubicBezTo>
                    <a:cubicBezTo>
                      <a:pt x="19438" y="44439"/>
                      <a:pt x="19089" y="45510"/>
                      <a:pt x="18692" y="46564"/>
                    </a:cubicBezTo>
                    <a:cubicBezTo>
                      <a:pt x="17792" y="48883"/>
                      <a:pt x="16478" y="51016"/>
                      <a:pt x="14807" y="52857"/>
                    </a:cubicBezTo>
                    <a:cubicBezTo>
                      <a:pt x="11142" y="56871"/>
                      <a:pt x="5636" y="59425"/>
                      <a:pt x="0" y="59287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82" name="Google Shape;1545;p47"/>
              <p:cNvSpPr/>
              <p:nvPr/>
            </p:nvSpPr>
            <p:spPr>
              <a:xfrm flipV="1" rot="15167400">
                <a:off x="6284160" y="2174040"/>
                <a:ext cx="4942800" cy="3179160"/>
              </a:xfrm>
              <a:custGeom>
                <a:avLst/>
                <a:gdLst>
                  <a:gd name="textAreaLeft" fmla="*/ 0 w 4942800"/>
                  <a:gd name="textAreaRight" fmla="*/ 4943160 w 4942800"/>
                  <a:gd name="textAreaTop" fmla="*/ -360 h 3179160"/>
                  <a:gd name="textAreaBottom" fmla="*/ 3179160 h 3179160"/>
                </a:gdLst>
                <a:ahLst/>
                <a:rect l="textAreaLeft" t="textAreaTop" r="textAreaRight" b="textAreaBottom"/>
                <a:pathLst>
                  <a:path fill="none" w="93962" h="60439">
                    <a:moveTo>
                      <a:pt x="93962" y="1"/>
                    </a:moveTo>
                    <a:cubicBezTo>
                      <a:pt x="90621" y="3334"/>
                      <a:pt x="83177" y="7615"/>
                      <a:pt x="78279" y="9862"/>
                    </a:cubicBezTo>
                    <a:cubicBezTo>
                      <a:pt x="77938" y="10024"/>
                      <a:pt x="77622" y="10178"/>
                      <a:pt x="77346" y="10308"/>
                    </a:cubicBezTo>
                    <a:cubicBezTo>
                      <a:pt x="75254" y="11354"/>
                      <a:pt x="73324" y="12594"/>
                      <a:pt x="71953" y="14289"/>
                    </a:cubicBezTo>
                    <a:cubicBezTo>
                      <a:pt x="71743" y="14549"/>
                      <a:pt x="71548" y="14833"/>
                      <a:pt x="71370" y="15116"/>
                    </a:cubicBezTo>
                    <a:cubicBezTo>
                      <a:pt x="70534" y="16471"/>
                      <a:pt x="70096" y="18003"/>
                      <a:pt x="69845" y="19633"/>
                    </a:cubicBezTo>
                    <a:cubicBezTo>
                      <a:pt x="69448" y="22293"/>
                      <a:pt x="69586" y="25010"/>
                      <a:pt x="70259" y="27613"/>
                    </a:cubicBezTo>
                    <a:cubicBezTo>
                      <a:pt x="70283" y="27702"/>
                      <a:pt x="70307" y="27791"/>
                      <a:pt x="70340" y="27888"/>
                    </a:cubicBezTo>
                    <a:cubicBezTo>
                      <a:pt x="71053" y="30402"/>
                      <a:pt x="72254" y="33013"/>
                      <a:pt x="71451" y="35495"/>
                    </a:cubicBezTo>
                    <a:cubicBezTo>
                      <a:pt x="70713" y="37806"/>
                      <a:pt x="68483" y="39209"/>
                      <a:pt x="66180" y="39671"/>
                    </a:cubicBezTo>
                    <a:cubicBezTo>
                      <a:pt x="65977" y="39712"/>
                      <a:pt x="65774" y="39744"/>
                      <a:pt x="65563" y="39776"/>
                    </a:cubicBezTo>
                    <a:cubicBezTo>
                      <a:pt x="62863" y="40149"/>
                      <a:pt x="60082" y="39444"/>
                      <a:pt x="57527" y="38333"/>
                    </a:cubicBezTo>
                    <a:cubicBezTo>
                      <a:pt x="51867" y="35884"/>
                      <a:pt x="46953" y="31562"/>
                      <a:pt x="41804" y="28018"/>
                    </a:cubicBezTo>
                    <a:cubicBezTo>
                      <a:pt x="39671" y="26550"/>
                      <a:pt x="37400" y="25180"/>
                      <a:pt x="34935" y="24466"/>
                    </a:cubicBezTo>
                    <a:cubicBezTo>
                      <a:pt x="34603" y="24361"/>
                      <a:pt x="34254" y="24280"/>
                      <a:pt x="33913" y="24207"/>
                    </a:cubicBezTo>
                    <a:cubicBezTo>
                      <a:pt x="31180" y="23655"/>
                      <a:pt x="28423" y="24028"/>
                      <a:pt x="26047" y="25480"/>
                    </a:cubicBezTo>
                    <a:cubicBezTo>
                      <a:pt x="23388" y="27102"/>
                      <a:pt x="21595" y="30005"/>
                      <a:pt x="20606" y="32851"/>
                    </a:cubicBezTo>
                    <a:cubicBezTo>
                      <a:pt x="19349" y="36492"/>
                      <a:pt x="18863" y="40279"/>
                      <a:pt x="18108" y="43815"/>
                    </a:cubicBezTo>
                    <a:cubicBezTo>
                      <a:pt x="17890" y="44893"/>
                      <a:pt x="17614" y="45956"/>
                      <a:pt x="17281" y="47002"/>
                    </a:cubicBezTo>
                    <a:cubicBezTo>
                      <a:pt x="16560" y="49297"/>
                      <a:pt x="15424" y="51437"/>
                      <a:pt x="13940" y="53327"/>
                    </a:cubicBezTo>
                    <a:cubicBezTo>
                      <a:pt x="10672" y="57446"/>
                      <a:pt x="5482" y="60260"/>
                      <a:pt x="1" y="60439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83" name="Google Shape;1546;p47"/>
              <p:cNvSpPr/>
              <p:nvPr/>
            </p:nvSpPr>
            <p:spPr>
              <a:xfrm flipV="1" rot="15167400">
                <a:off x="6283800" y="2075040"/>
                <a:ext cx="4804200" cy="3240000"/>
              </a:xfrm>
              <a:custGeom>
                <a:avLst/>
                <a:gdLst>
                  <a:gd name="textAreaLeft" fmla="*/ 0 w 4804200"/>
                  <a:gd name="textAreaRight" fmla="*/ 4804560 w 4804200"/>
                  <a:gd name="textAreaTop" fmla="*/ 360 h 3240000"/>
                  <a:gd name="textAreaBottom" fmla="*/ 3240720 h 3240000"/>
                </a:gdLst>
                <a:ahLst/>
                <a:rect l="textAreaLeft" t="textAreaTop" r="textAreaRight" b="textAreaBottom"/>
                <a:pathLst>
                  <a:path fill="none" w="91326" h="61591">
                    <a:moveTo>
                      <a:pt x="91326" y="1"/>
                    </a:moveTo>
                    <a:cubicBezTo>
                      <a:pt x="88082" y="3131"/>
                      <a:pt x="80281" y="7567"/>
                      <a:pt x="75529" y="9862"/>
                    </a:cubicBezTo>
                    <a:cubicBezTo>
                      <a:pt x="75181" y="10032"/>
                      <a:pt x="74872" y="10194"/>
                      <a:pt x="74605" y="10340"/>
                    </a:cubicBezTo>
                    <a:cubicBezTo>
                      <a:pt x="72545" y="11443"/>
                      <a:pt x="70672" y="12805"/>
                      <a:pt x="69415" y="14573"/>
                    </a:cubicBezTo>
                    <a:cubicBezTo>
                      <a:pt x="69212" y="14849"/>
                      <a:pt x="69034" y="15141"/>
                      <a:pt x="68872" y="15441"/>
                    </a:cubicBezTo>
                    <a:cubicBezTo>
                      <a:pt x="68126" y="16836"/>
                      <a:pt x="67793" y="18393"/>
                      <a:pt x="67623" y="20039"/>
                    </a:cubicBezTo>
                    <a:cubicBezTo>
                      <a:pt x="67347" y="22723"/>
                      <a:pt x="67550" y="25431"/>
                      <a:pt x="68215" y="28051"/>
                    </a:cubicBezTo>
                    <a:cubicBezTo>
                      <a:pt x="68239" y="28140"/>
                      <a:pt x="68263" y="28229"/>
                      <a:pt x="68288" y="28326"/>
                    </a:cubicBezTo>
                    <a:cubicBezTo>
                      <a:pt x="68985" y="30856"/>
                      <a:pt x="70104" y="33484"/>
                      <a:pt x="69334" y="35990"/>
                    </a:cubicBezTo>
                    <a:cubicBezTo>
                      <a:pt x="68628" y="38325"/>
                      <a:pt x="66479" y="39833"/>
                      <a:pt x="64185" y="40377"/>
                    </a:cubicBezTo>
                    <a:cubicBezTo>
                      <a:pt x="63982" y="40425"/>
                      <a:pt x="63771" y="40474"/>
                      <a:pt x="63560" y="40506"/>
                    </a:cubicBezTo>
                    <a:cubicBezTo>
                      <a:pt x="60860" y="40960"/>
                      <a:pt x="58038" y="40255"/>
                      <a:pt x="55467" y="39144"/>
                    </a:cubicBezTo>
                    <a:cubicBezTo>
                      <a:pt x="49758" y="36679"/>
                      <a:pt x="44828" y="32316"/>
                      <a:pt x="39654" y="28740"/>
                    </a:cubicBezTo>
                    <a:cubicBezTo>
                      <a:pt x="37505" y="27256"/>
                      <a:pt x="35227" y="25877"/>
                      <a:pt x="32761" y="25115"/>
                    </a:cubicBezTo>
                    <a:cubicBezTo>
                      <a:pt x="32421" y="25010"/>
                      <a:pt x="32080" y="24920"/>
                      <a:pt x="31732" y="24847"/>
                    </a:cubicBezTo>
                    <a:cubicBezTo>
                      <a:pt x="28991" y="24239"/>
                      <a:pt x="26193" y="24523"/>
                      <a:pt x="23793" y="25967"/>
                    </a:cubicBezTo>
                    <a:cubicBezTo>
                      <a:pt x="21100" y="27580"/>
                      <a:pt x="19357" y="30556"/>
                      <a:pt x="18457" y="33459"/>
                    </a:cubicBezTo>
                    <a:cubicBezTo>
                      <a:pt x="17346" y="37076"/>
                      <a:pt x="17021" y="40798"/>
                      <a:pt x="16486" y="44285"/>
                    </a:cubicBezTo>
                    <a:cubicBezTo>
                      <a:pt x="16324" y="45356"/>
                      <a:pt x="16129" y="46410"/>
                      <a:pt x="15870" y="47432"/>
                    </a:cubicBezTo>
                    <a:cubicBezTo>
                      <a:pt x="15286" y="49759"/>
                      <a:pt x="14370" y="51884"/>
                      <a:pt x="13064" y="53797"/>
                    </a:cubicBezTo>
                    <a:cubicBezTo>
                      <a:pt x="10194" y="58014"/>
                      <a:pt x="5320" y="61087"/>
                      <a:pt x="0" y="61590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84" name="Google Shape;1547;p47"/>
              <p:cNvSpPr/>
              <p:nvPr/>
            </p:nvSpPr>
            <p:spPr>
              <a:xfrm flipV="1" rot="15167400">
                <a:off x="6283800" y="1976400"/>
                <a:ext cx="4665600" cy="3300480"/>
              </a:xfrm>
              <a:custGeom>
                <a:avLst/>
                <a:gdLst>
                  <a:gd name="textAreaLeft" fmla="*/ 0 w 4665600"/>
                  <a:gd name="textAreaRight" fmla="*/ 4665960 w 4665600"/>
                  <a:gd name="textAreaTop" fmla="*/ 360 h 3300480"/>
                  <a:gd name="textAreaBottom" fmla="*/ 3301200 h 3300480"/>
                </a:gdLst>
                <a:ahLst/>
                <a:rect l="textAreaLeft" t="textAreaTop" r="textAreaRight" b="textAreaBottom"/>
                <a:pathLst>
                  <a:path fill="none" w="88692" h="62742">
                    <a:moveTo>
                      <a:pt x="88691" y="1"/>
                    </a:moveTo>
                    <a:cubicBezTo>
                      <a:pt x="85561" y="2920"/>
                      <a:pt x="77387" y="7510"/>
                      <a:pt x="72781" y="9862"/>
                    </a:cubicBezTo>
                    <a:cubicBezTo>
                      <a:pt x="72432" y="10040"/>
                      <a:pt x="72124" y="10210"/>
                      <a:pt x="71865" y="10364"/>
                    </a:cubicBezTo>
                    <a:cubicBezTo>
                      <a:pt x="69837" y="11540"/>
                      <a:pt x="68021" y="13008"/>
                      <a:pt x="66869" y="14857"/>
                    </a:cubicBezTo>
                    <a:cubicBezTo>
                      <a:pt x="66683" y="15141"/>
                      <a:pt x="66521" y="15449"/>
                      <a:pt x="66383" y="15757"/>
                    </a:cubicBezTo>
                    <a:cubicBezTo>
                      <a:pt x="65718" y="17201"/>
                      <a:pt x="65491" y="18790"/>
                      <a:pt x="65402" y="20444"/>
                    </a:cubicBezTo>
                    <a:cubicBezTo>
                      <a:pt x="65256" y="23145"/>
                      <a:pt x="65515" y="25853"/>
                      <a:pt x="66164" y="28480"/>
                    </a:cubicBezTo>
                    <a:cubicBezTo>
                      <a:pt x="66188" y="28578"/>
                      <a:pt x="66212" y="28667"/>
                      <a:pt x="66237" y="28764"/>
                    </a:cubicBezTo>
                    <a:cubicBezTo>
                      <a:pt x="66918" y="31311"/>
                      <a:pt x="67964" y="33954"/>
                      <a:pt x="67218" y="36476"/>
                    </a:cubicBezTo>
                    <a:cubicBezTo>
                      <a:pt x="66529" y="38844"/>
                      <a:pt x="64469" y="40458"/>
                      <a:pt x="62182" y="41090"/>
                    </a:cubicBezTo>
                    <a:cubicBezTo>
                      <a:pt x="61979" y="41139"/>
                      <a:pt x="61769" y="41196"/>
                      <a:pt x="61558" y="41236"/>
                    </a:cubicBezTo>
                    <a:cubicBezTo>
                      <a:pt x="58857" y="41771"/>
                      <a:pt x="55995" y="41066"/>
                      <a:pt x="53408" y="39955"/>
                    </a:cubicBezTo>
                    <a:cubicBezTo>
                      <a:pt x="47642" y="37474"/>
                      <a:pt x="42704" y="33070"/>
                      <a:pt x="37498" y="29454"/>
                    </a:cubicBezTo>
                    <a:cubicBezTo>
                      <a:pt x="35333" y="27953"/>
                      <a:pt x="33054" y="26567"/>
                      <a:pt x="30581" y="25764"/>
                    </a:cubicBezTo>
                    <a:cubicBezTo>
                      <a:pt x="30240" y="25658"/>
                      <a:pt x="29891" y="25561"/>
                      <a:pt x="29543" y="25472"/>
                    </a:cubicBezTo>
                    <a:cubicBezTo>
                      <a:pt x="26810" y="24815"/>
                      <a:pt x="23972" y="25018"/>
                      <a:pt x="21547" y="26453"/>
                    </a:cubicBezTo>
                    <a:cubicBezTo>
                      <a:pt x="18814" y="28059"/>
                      <a:pt x="17103" y="31100"/>
                      <a:pt x="16308" y="34051"/>
                    </a:cubicBezTo>
                    <a:cubicBezTo>
                      <a:pt x="15335" y="37644"/>
                      <a:pt x="15181" y="41309"/>
                      <a:pt x="14865" y="44756"/>
                    </a:cubicBezTo>
                    <a:cubicBezTo>
                      <a:pt x="14760" y="45810"/>
                      <a:pt x="14638" y="46856"/>
                      <a:pt x="14460" y="47870"/>
                    </a:cubicBezTo>
                    <a:cubicBezTo>
                      <a:pt x="14046" y="50181"/>
                      <a:pt x="13324" y="52313"/>
                      <a:pt x="12197" y="54268"/>
                    </a:cubicBezTo>
                    <a:cubicBezTo>
                      <a:pt x="9724" y="58590"/>
                      <a:pt x="5158" y="61923"/>
                      <a:pt x="1" y="62742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85" name="Google Shape;1548;p47"/>
              <p:cNvSpPr/>
              <p:nvPr/>
            </p:nvSpPr>
            <p:spPr>
              <a:xfrm flipV="1" rot="15167400">
                <a:off x="6283440" y="1878480"/>
                <a:ext cx="4527360" cy="3361680"/>
              </a:xfrm>
              <a:custGeom>
                <a:avLst/>
                <a:gdLst>
                  <a:gd name="textAreaLeft" fmla="*/ 0 w 4527360"/>
                  <a:gd name="textAreaRight" fmla="*/ 4527720 w 4527360"/>
                  <a:gd name="textAreaTop" fmla="*/ 360 h 3361680"/>
                  <a:gd name="textAreaBottom" fmla="*/ 3362400 h 3361680"/>
                </a:gdLst>
                <a:ahLst/>
                <a:rect l="textAreaLeft" t="textAreaTop" r="textAreaRight" b="textAreaBottom"/>
                <a:pathLst>
                  <a:path fill="none" w="86064" h="63902">
                    <a:moveTo>
                      <a:pt x="86063" y="1"/>
                    </a:moveTo>
                    <a:cubicBezTo>
                      <a:pt x="83022" y="2709"/>
                      <a:pt x="74508" y="7470"/>
                      <a:pt x="70032" y="9862"/>
                    </a:cubicBezTo>
                    <a:cubicBezTo>
                      <a:pt x="69675" y="10048"/>
                      <a:pt x="69375" y="10235"/>
                      <a:pt x="69123" y="10389"/>
                    </a:cubicBezTo>
                    <a:cubicBezTo>
                      <a:pt x="67120" y="11638"/>
                      <a:pt x="65377" y="13211"/>
                      <a:pt x="64323" y="15141"/>
                    </a:cubicBezTo>
                    <a:cubicBezTo>
                      <a:pt x="64152" y="15441"/>
                      <a:pt x="64006" y="15749"/>
                      <a:pt x="63885" y="16073"/>
                    </a:cubicBezTo>
                    <a:cubicBezTo>
                      <a:pt x="63301" y="17574"/>
                      <a:pt x="63179" y="19179"/>
                      <a:pt x="63171" y="20850"/>
                    </a:cubicBezTo>
                    <a:cubicBezTo>
                      <a:pt x="63155" y="23566"/>
                      <a:pt x="63471" y="26275"/>
                      <a:pt x="64112" y="28918"/>
                    </a:cubicBezTo>
                    <a:cubicBezTo>
                      <a:pt x="64136" y="29008"/>
                      <a:pt x="64160" y="29105"/>
                      <a:pt x="64185" y="29194"/>
                    </a:cubicBezTo>
                    <a:cubicBezTo>
                      <a:pt x="64842" y="31765"/>
                      <a:pt x="65807" y="34425"/>
                      <a:pt x="65093" y="36971"/>
                    </a:cubicBezTo>
                    <a:cubicBezTo>
                      <a:pt x="64436" y="39355"/>
                      <a:pt x="62449" y="41082"/>
                      <a:pt x="60171" y="41796"/>
                    </a:cubicBezTo>
                    <a:cubicBezTo>
                      <a:pt x="59968" y="41861"/>
                      <a:pt x="59765" y="41909"/>
                      <a:pt x="59546" y="41966"/>
                    </a:cubicBezTo>
                    <a:cubicBezTo>
                      <a:pt x="56846" y="42582"/>
                      <a:pt x="53951" y="41885"/>
                      <a:pt x="51340" y="40766"/>
                    </a:cubicBezTo>
                    <a:cubicBezTo>
                      <a:pt x="45526" y="38268"/>
                      <a:pt x="40579" y="33824"/>
                      <a:pt x="35349" y="30175"/>
                    </a:cubicBezTo>
                    <a:cubicBezTo>
                      <a:pt x="33167" y="28659"/>
                      <a:pt x="30888" y="27256"/>
                      <a:pt x="28399" y="26421"/>
                    </a:cubicBezTo>
                    <a:cubicBezTo>
                      <a:pt x="28058" y="26307"/>
                      <a:pt x="27718" y="26202"/>
                      <a:pt x="27361" y="26113"/>
                    </a:cubicBezTo>
                    <a:cubicBezTo>
                      <a:pt x="24612" y="25399"/>
                      <a:pt x="21741" y="25521"/>
                      <a:pt x="19292" y="26940"/>
                    </a:cubicBezTo>
                    <a:cubicBezTo>
                      <a:pt x="16527" y="28537"/>
                      <a:pt x="14857" y="31651"/>
                      <a:pt x="14151" y="34660"/>
                    </a:cubicBezTo>
                    <a:cubicBezTo>
                      <a:pt x="13316" y="38228"/>
                      <a:pt x="13340" y="41836"/>
                      <a:pt x="13243" y="45234"/>
                    </a:cubicBezTo>
                    <a:cubicBezTo>
                      <a:pt x="13210" y="46272"/>
                      <a:pt x="13154" y="47302"/>
                      <a:pt x="13040" y="48307"/>
                    </a:cubicBezTo>
                    <a:cubicBezTo>
                      <a:pt x="12797" y="50602"/>
                      <a:pt x="12270" y="52743"/>
                      <a:pt x="11321" y="54746"/>
                    </a:cubicBezTo>
                    <a:cubicBezTo>
                      <a:pt x="9237" y="59166"/>
                      <a:pt x="4996" y="62758"/>
                      <a:pt x="1" y="6390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86" name="Google Shape;1549;p47"/>
              <p:cNvSpPr/>
              <p:nvPr/>
            </p:nvSpPr>
            <p:spPr>
              <a:xfrm flipV="1" rot="15167400">
                <a:off x="6283080" y="1779480"/>
                <a:ext cx="4389120" cy="3422880"/>
              </a:xfrm>
              <a:custGeom>
                <a:avLst/>
                <a:gdLst>
                  <a:gd name="textAreaLeft" fmla="*/ 0 w 4389120"/>
                  <a:gd name="textAreaRight" fmla="*/ 4389480 w 4389120"/>
                  <a:gd name="textAreaTop" fmla="*/ 360 h 3422880"/>
                  <a:gd name="textAreaBottom" fmla="*/ 3423600 h 3422880"/>
                </a:gdLst>
                <a:ahLst/>
                <a:rect l="textAreaLeft" t="textAreaTop" r="textAreaRight" b="textAreaBottom"/>
                <a:pathLst>
                  <a:path fill="none" w="83436" h="65062">
                    <a:moveTo>
                      <a:pt x="83436" y="1"/>
                    </a:moveTo>
                    <a:cubicBezTo>
                      <a:pt x="80500" y="2507"/>
                      <a:pt x="71620" y="7421"/>
                      <a:pt x="67290" y="9862"/>
                    </a:cubicBezTo>
                    <a:cubicBezTo>
                      <a:pt x="66933" y="10064"/>
                      <a:pt x="66633" y="10251"/>
                      <a:pt x="66390" y="10413"/>
                    </a:cubicBezTo>
                    <a:cubicBezTo>
                      <a:pt x="64419" y="11735"/>
                      <a:pt x="62725" y="13422"/>
                      <a:pt x="61776" y="15425"/>
                    </a:cubicBezTo>
                    <a:cubicBezTo>
                      <a:pt x="61630" y="15733"/>
                      <a:pt x="61508" y="16057"/>
                      <a:pt x="61403" y="16390"/>
                    </a:cubicBezTo>
                    <a:cubicBezTo>
                      <a:pt x="60900" y="17939"/>
                      <a:pt x="60884" y="19568"/>
                      <a:pt x="60957" y="21247"/>
                    </a:cubicBezTo>
                    <a:cubicBezTo>
                      <a:pt x="61062" y="23980"/>
                      <a:pt x="61435" y="26696"/>
                      <a:pt x="62068" y="29356"/>
                    </a:cubicBezTo>
                    <a:cubicBezTo>
                      <a:pt x="62092" y="29445"/>
                      <a:pt x="62108" y="29543"/>
                      <a:pt x="62133" y="29632"/>
                    </a:cubicBezTo>
                    <a:cubicBezTo>
                      <a:pt x="62781" y="32219"/>
                      <a:pt x="63657" y="34895"/>
                      <a:pt x="62984" y="37457"/>
                    </a:cubicBezTo>
                    <a:cubicBezTo>
                      <a:pt x="62352" y="39866"/>
                      <a:pt x="60446" y="41707"/>
                      <a:pt x="58175" y="42501"/>
                    </a:cubicBezTo>
                    <a:cubicBezTo>
                      <a:pt x="57973" y="42574"/>
                      <a:pt x="57762" y="42639"/>
                      <a:pt x="57551" y="42696"/>
                    </a:cubicBezTo>
                    <a:cubicBezTo>
                      <a:pt x="54851" y="43401"/>
                      <a:pt x="51907" y="42696"/>
                      <a:pt x="49288" y="41577"/>
                    </a:cubicBezTo>
                    <a:cubicBezTo>
                      <a:pt x="43425" y="39063"/>
                      <a:pt x="38470" y="34587"/>
                      <a:pt x="33199" y="30897"/>
                    </a:cubicBezTo>
                    <a:cubicBezTo>
                      <a:pt x="31010" y="29364"/>
                      <a:pt x="28715" y="27953"/>
                      <a:pt x="26225" y="27078"/>
                    </a:cubicBezTo>
                    <a:cubicBezTo>
                      <a:pt x="25885" y="26956"/>
                      <a:pt x="25544" y="26842"/>
                      <a:pt x="25187" y="26745"/>
                    </a:cubicBezTo>
                    <a:cubicBezTo>
                      <a:pt x="22438" y="25983"/>
                      <a:pt x="19519" y="26023"/>
                      <a:pt x="17054" y="27434"/>
                    </a:cubicBezTo>
                    <a:cubicBezTo>
                      <a:pt x="14256" y="29016"/>
                      <a:pt x="12618" y="32203"/>
                      <a:pt x="12010" y="35268"/>
                    </a:cubicBezTo>
                    <a:cubicBezTo>
                      <a:pt x="11312" y="38795"/>
                      <a:pt x="11515" y="42355"/>
                      <a:pt x="11621" y="45704"/>
                    </a:cubicBezTo>
                    <a:cubicBezTo>
                      <a:pt x="11653" y="46734"/>
                      <a:pt x="11669" y="47748"/>
                      <a:pt x="11637" y="48745"/>
                    </a:cubicBezTo>
                    <a:cubicBezTo>
                      <a:pt x="11556" y="51016"/>
                      <a:pt x="11223" y="53165"/>
                      <a:pt x="10461" y="55217"/>
                    </a:cubicBezTo>
                    <a:cubicBezTo>
                      <a:pt x="8774" y="59733"/>
                      <a:pt x="4849" y="63585"/>
                      <a:pt x="0" y="6506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87" name="Google Shape;1550;p47"/>
              <p:cNvSpPr/>
              <p:nvPr/>
            </p:nvSpPr>
            <p:spPr>
              <a:xfrm flipV="1" rot="15167400">
                <a:off x="6283080" y="1682280"/>
                <a:ext cx="4250520" cy="3482640"/>
              </a:xfrm>
              <a:custGeom>
                <a:avLst/>
                <a:gdLst>
                  <a:gd name="textAreaLeft" fmla="*/ 0 w 4250520"/>
                  <a:gd name="textAreaRight" fmla="*/ 4250880 w 4250520"/>
                  <a:gd name="textAreaTop" fmla="*/ 360 h 3482640"/>
                  <a:gd name="textAreaBottom" fmla="*/ 3483360 h 3482640"/>
                </a:gdLst>
                <a:ahLst/>
                <a:rect l="textAreaLeft" t="textAreaTop" r="textAreaRight" b="textAreaBottom"/>
                <a:pathLst>
                  <a:path fill="none" w="80801" h="66204">
                    <a:moveTo>
                      <a:pt x="80801" y="0"/>
                    </a:moveTo>
                    <a:cubicBezTo>
                      <a:pt x="77971" y="2295"/>
                      <a:pt x="68742" y="7379"/>
                      <a:pt x="64542" y="9861"/>
                    </a:cubicBezTo>
                    <a:cubicBezTo>
                      <a:pt x="64185" y="10072"/>
                      <a:pt x="63885" y="10266"/>
                      <a:pt x="63650" y="10437"/>
                    </a:cubicBezTo>
                    <a:cubicBezTo>
                      <a:pt x="61712" y="11839"/>
                      <a:pt x="60082" y="13623"/>
                      <a:pt x="59238" y="15708"/>
                    </a:cubicBezTo>
                    <a:cubicBezTo>
                      <a:pt x="59100" y="16040"/>
                      <a:pt x="58987" y="16372"/>
                      <a:pt x="58906" y="16713"/>
                    </a:cubicBezTo>
                    <a:cubicBezTo>
                      <a:pt x="58492" y="18311"/>
                      <a:pt x="58582" y="19965"/>
                      <a:pt x="58727" y="21660"/>
                    </a:cubicBezTo>
                    <a:cubicBezTo>
                      <a:pt x="58963" y="24392"/>
                      <a:pt x="59392" y="27117"/>
                      <a:pt x="60017" y="29793"/>
                    </a:cubicBezTo>
                    <a:lnTo>
                      <a:pt x="60082" y="30077"/>
                    </a:lnTo>
                    <a:cubicBezTo>
                      <a:pt x="60714" y="32680"/>
                      <a:pt x="61509" y="35364"/>
                      <a:pt x="60860" y="37951"/>
                    </a:cubicBezTo>
                    <a:cubicBezTo>
                      <a:pt x="60252" y="40384"/>
                      <a:pt x="58427" y="42338"/>
                      <a:pt x="56165" y="43214"/>
                    </a:cubicBezTo>
                    <a:cubicBezTo>
                      <a:pt x="55962" y="43295"/>
                      <a:pt x="55751" y="43360"/>
                      <a:pt x="55541" y="43425"/>
                    </a:cubicBezTo>
                    <a:cubicBezTo>
                      <a:pt x="52840" y="44211"/>
                      <a:pt x="49864" y="43514"/>
                      <a:pt x="47221" y="42387"/>
                    </a:cubicBezTo>
                    <a:cubicBezTo>
                      <a:pt x="41301" y="39849"/>
                      <a:pt x="36346" y="35332"/>
                      <a:pt x="31043" y="31610"/>
                    </a:cubicBezTo>
                    <a:cubicBezTo>
                      <a:pt x="28845" y="30061"/>
                      <a:pt x="26542" y="28642"/>
                      <a:pt x="24053" y="27717"/>
                    </a:cubicBezTo>
                    <a:cubicBezTo>
                      <a:pt x="23712" y="27596"/>
                      <a:pt x="23363" y="27474"/>
                      <a:pt x="23006" y="27369"/>
                    </a:cubicBezTo>
                    <a:cubicBezTo>
                      <a:pt x="20249" y="26558"/>
                      <a:pt x="17298" y="26517"/>
                      <a:pt x="14800" y="27912"/>
                    </a:cubicBezTo>
                    <a:cubicBezTo>
                      <a:pt x="11970" y="29493"/>
                      <a:pt x="10364" y="32745"/>
                      <a:pt x="9861" y="35859"/>
                    </a:cubicBezTo>
                    <a:cubicBezTo>
                      <a:pt x="9294" y="39362"/>
                      <a:pt x="9675" y="42865"/>
                      <a:pt x="9999" y="46174"/>
                    </a:cubicBezTo>
                    <a:cubicBezTo>
                      <a:pt x="10097" y="47187"/>
                      <a:pt x="10178" y="48185"/>
                      <a:pt x="10218" y="49174"/>
                    </a:cubicBezTo>
                    <a:cubicBezTo>
                      <a:pt x="10316" y="51429"/>
                      <a:pt x="10170" y="53586"/>
                      <a:pt x="9586" y="55686"/>
                    </a:cubicBezTo>
                    <a:cubicBezTo>
                      <a:pt x="8296" y="60308"/>
                      <a:pt x="4680" y="64411"/>
                      <a:pt x="1" y="66204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88" name="Google Shape;1551;p47"/>
              <p:cNvSpPr/>
              <p:nvPr/>
            </p:nvSpPr>
            <p:spPr>
              <a:xfrm flipV="1" rot="15167400">
                <a:off x="6283080" y="1582920"/>
                <a:ext cx="4111920" cy="3543480"/>
              </a:xfrm>
              <a:custGeom>
                <a:avLst/>
                <a:gdLst>
                  <a:gd name="textAreaLeft" fmla="*/ 0 w 4111920"/>
                  <a:gd name="textAreaRight" fmla="*/ 4112280 w 4111920"/>
                  <a:gd name="textAreaTop" fmla="*/ -360 h 3543480"/>
                  <a:gd name="textAreaBottom" fmla="*/ 3543480 h 3543480"/>
                </a:gdLst>
                <a:ahLst/>
                <a:rect l="textAreaLeft" t="textAreaTop" r="textAreaRight" b="textAreaBottom"/>
                <a:pathLst>
                  <a:path fill="none" w="78165" h="67356">
                    <a:moveTo>
                      <a:pt x="78165" y="0"/>
                    </a:moveTo>
                    <a:cubicBezTo>
                      <a:pt x="75440" y="2084"/>
                      <a:pt x="65855" y="7347"/>
                      <a:pt x="61800" y="9861"/>
                    </a:cubicBezTo>
                    <a:cubicBezTo>
                      <a:pt x="61492" y="10047"/>
                      <a:pt x="61200" y="10250"/>
                      <a:pt x="60917" y="10461"/>
                    </a:cubicBezTo>
                    <a:cubicBezTo>
                      <a:pt x="59003" y="11937"/>
                      <a:pt x="57430" y="13834"/>
                      <a:pt x="56692" y="15991"/>
                    </a:cubicBezTo>
                    <a:cubicBezTo>
                      <a:pt x="56578" y="16324"/>
                      <a:pt x="56481" y="16673"/>
                      <a:pt x="56416" y="17029"/>
                    </a:cubicBezTo>
                    <a:cubicBezTo>
                      <a:pt x="56092" y="18667"/>
                      <a:pt x="56278" y="20346"/>
                      <a:pt x="56513" y="22057"/>
                    </a:cubicBezTo>
                    <a:cubicBezTo>
                      <a:pt x="56870" y="24709"/>
                      <a:pt x="57340" y="27490"/>
                      <a:pt x="57973" y="30223"/>
                    </a:cubicBezTo>
                    <a:cubicBezTo>
                      <a:pt x="57989" y="30320"/>
                      <a:pt x="58013" y="30410"/>
                      <a:pt x="58038" y="30507"/>
                    </a:cubicBezTo>
                    <a:cubicBezTo>
                      <a:pt x="58654" y="33126"/>
                      <a:pt x="59368" y="35835"/>
                      <a:pt x="58743" y="38438"/>
                    </a:cubicBezTo>
                    <a:cubicBezTo>
                      <a:pt x="58168" y="40903"/>
                      <a:pt x="56424" y="42963"/>
                      <a:pt x="54162" y="43911"/>
                    </a:cubicBezTo>
                    <a:cubicBezTo>
                      <a:pt x="53959" y="44001"/>
                      <a:pt x="53756" y="44074"/>
                      <a:pt x="53545" y="44147"/>
                    </a:cubicBezTo>
                    <a:cubicBezTo>
                      <a:pt x="50845" y="45014"/>
                      <a:pt x="47828" y="44317"/>
                      <a:pt x="45169" y="43182"/>
                    </a:cubicBezTo>
                    <a:cubicBezTo>
                      <a:pt x="39192" y="40643"/>
                      <a:pt x="34229" y="36086"/>
                      <a:pt x="28893" y="32323"/>
                    </a:cubicBezTo>
                    <a:cubicBezTo>
                      <a:pt x="26680" y="30766"/>
                      <a:pt x="24368" y="29331"/>
                      <a:pt x="21863" y="28374"/>
                    </a:cubicBezTo>
                    <a:cubicBezTo>
                      <a:pt x="21522" y="28236"/>
                      <a:pt x="21173" y="28115"/>
                      <a:pt x="20825" y="28009"/>
                    </a:cubicBezTo>
                    <a:cubicBezTo>
                      <a:pt x="18051" y="27150"/>
                      <a:pt x="15067" y="27012"/>
                      <a:pt x="12545" y="28398"/>
                    </a:cubicBezTo>
                    <a:cubicBezTo>
                      <a:pt x="9683" y="29972"/>
                      <a:pt x="8101" y="33296"/>
                      <a:pt x="7704" y="36459"/>
                    </a:cubicBezTo>
                    <a:cubicBezTo>
                      <a:pt x="7266" y="39938"/>
                      <a:pt x="7834" y="43384"/>
                      <a:pt x="8369" y="46644"/>
                    </a:cubicBezTo>
                    <a:cubicBezTo>
                      <a:pt x="8531" y="47642"/>
                      <a:pt x="8685" y="48631"/>
                      <a:pt x="8807" y="49612"/>
                    </a:cubicBezTo>
                    <a:cubicBezTo>
                      <a:pt x="9066" y="51850"/>
                      <a:pt x="9115" y="54015"/>
                      <a:pt x="8710" y="56156"/>
                    </a:cubicBezTo>
                    <a:cubicBezTo>
                      <a:pt x="7818" y="60876"/>
                      <a:pt x="4525" y="65247"/>
                      <a:pt x="0" y="67355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89" name="Google Shape;1552;p47"/>
              <p:cNvSpPr/>
              <p:nvPr/>
            </p:nvSpPr>
            <p:spPr>
              <a:xfrm flipV="1" rot="15167400">
                <a:off x="6282360" y="1484640"/>
                <a:ext cx="3974040" cy="3604320"/>
              </a:xfrm>
              <a:custGeom>
                <a:avLst/>
                <a:gdLst>
                  <a:gd name="textAreaLeft" fmla="*/ 0 w 3974040"/>
                  <a:gd name="textAreaRight" fmla="*/ 3974400 w 3974040"/>
                  <a:gd name="textAreaTop" fmla="*/ 360 h 3604320"/>
                  <a:gd name="textAreaBottom" fmla="*/ 3605040 h 3604320"/>
                </a:gdLst>
                <a:ahLst/>
                <a:rect l="textAreaLeft" t="textAreaTop" r="textAreaRight" b="textAreaBottom"/>
                <a:pathLst>
                  <a:path fill="none" w="75547" h="68515">
                    <a:moveTo>
                      <a:pt x="75546" y="0"/>
                    </a:moveTo>
                    <a:cubicBezTo>
                      <a:pt x="72919" y="1873"/>
                      <a:pt x="62985" y="7306"/>
                      <a:pt x="59052" y="9861"/>
                    </a:cubicBezTo>
                    <a:cubicBezTo>
                      <a:pt x="58752" y="10056"/>
                      <a:pt x="58460" y="10266"/>
                      <a:pt x="58176" y="10493"/>
                    </a:cubicBezTo>
                    <a:cubicBezTo>
                      <a:pt x="56303" y="12042"/>
                      <a:pt x="54787" y="14037"/>
                      <a:pt x="54154" y="16267"/>
                    </a:cubicBezTo>
                    <a:cubicBezTo>
                      <a:pt x="54049" y="16616"/>
                      <a:pt x="53976" y="16981"/>
                      <a:pt x="53919" y="17338"/>
                    </a:cubicBezTo>
                    <a:cubicBezTo>
                      <a:pt x="53684" y="19032"/>
                      <a:pt x="53976" y="20735"/>
                      <a:pt x="54284" y="22454"/>
                    </a:cubicBezTo>
                    <a:cubicBezTo>
                      <a:pt x="54770" y="25122"/>
                      <a:pt x="55297" y="27904"/>
                      <a:pt x="55914" y="30653"/>
                    </a:cubicBezTo>
                    <a:lnTo>
                      <a:pt x="55979" y="30937"/>
                    </a:lnTo>
                    <a:cubicBezTo>
                      <a:pt x="56579" y="33572"/>
                      <a:pt x="57211" y="36297"/>
                      <a:pt x="56627" y="38924"/>
                    </a:cubicBezTo>
                    <a:cubicBezTo>
                      <a:pt x="56068" y="41406"/>
                      <a:pt x="54414" y="43579"/>
                      <a:pt x="52159" y="44617"/>
                    </a:cubicBezTo>
                    <a:cubicBezTo>
                      <a:pt x="51956" y="44714"/>
                      <a:pt x="51754" y="44795"/>
                      <a:pt x="51543" y="44868"/>
                    </a:cubicBezTo>
                    <a:cubicBezTo>
                      <a:pt x="48834" y="45825"/>
                      <a:pt x="45777" y="45128"/>
                      <a:pt x="43109" y="43993"/>
                    </a:cubicBezTo>
                    <a:cubicBezTo>
                      <a:pt x="37084" y="41438"/>
                      <a:pt x="32113" y="36832"/>
                      <a:pt x="26745" y="33037"/>
                    </a:cubicBezTo>
                    <a:cubicBezTo>
                      <a:pt x="24523" y="31472"/>
                      <a:pt x="22204" y="30028"/>
                      <a:pt x="19698" y="29023"/>
                    </a:cubicBezTo>
                    <a:cubicBezTo>
                      <a:pt x="19349" y="28885"/>
                      <a:pt x="19001" y="28755"/>
                      <a:pt x="18644" y="28642"/>
                    </a:cubicBezTo>
                    <a:cubicBezTo>
                      <a:pt x="15879" y="27725"/>
                      <a:pt x="12846" y="27507"/>
                      <a:pt x="10300" y="28885"/>
                    </a:cubicBezTo>
                    <a:cubicBezTo>
                      <a:pt x="7405" y="30450"/>
                      <a:pt x="5848" y="33840"/>
                      <a:pt x="5564" y="37059"/>
                    </a:cubicBezTo>
                    <a:cubicBezTo>
                      <a:pt x="5248" y="40506"/>
                      <a:pt x="6002" y="43903"/>
                      <a:pt x="6756" y="47115"/>
                    </a:cubicBezTo>
                    <a:cubicBezTo>
                      <a:pt x="6983" y="48096"/>
                      <a:pt x="7210" y="49077"/>
                      <a:pt x="7396" y="50050"/>
                    </a:cubicBezTo>
                    <a:cubicBezTo>
                      <a:pt x="7826" y="52264"/>
                      <a:pt x="8070" y="54437"/>
                      <a:pt x="7842" y="56627"/>
                    </a:cubicBezTo>
                    <a:cubicBezTo>
                      <a:pt x="7348" y="61452"/>
                      <a:pt x="4372" y="66074"/>
                      <a:pt x="1" y="68515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90" name="Google Shape;1553;p47"/>
              <p:cNvSpPr/>
              <p:nvPr/>
            </p:nvSpPr>
            <p:spPr>
              <a:xfrm flipV="1" rot="15167400">
                <a:off x="6282360" y="1386000"/>
                <a:ext cx="3835440" cy="3664800"/>
              </a:xfrm>
              <a:custGeom>
                <a:avLst/>
                <a:gdLst>
                  <a:gd name="textAreaLeft" fmla="*/ 0 w 3835440"/>
                  <a:gd name="textAreaRight" fmla="*/ 3835800 w 3835440"/>
                  <a:gd name="textAreaTop" fmla="*/ 360 h 3664800"/>
                  <a:gd name="textAreaBottom" fmla="*/ 3665520 h 3664800"/>
                </a:gdLst>
                <a:ahLst/>
                <a:rect l="textAreaLeft" t="textAreaTop" r="textAreaRight" b="textAreaBottom"/>
                <a:pathLst>
                  <a:path fill="none" w="72911" h="69667">
                    <a:moveTo>
                      <a:pt x="72910" y="0"/>
                    </a:moveTo>
                    <a:cubicBezTo>
                      <a:pt x="70388" y="1671"/>
                      <a:pt x="60106" y="7274"/>
                      <a:pt x="56303" y="9861"/>
                    </a:cubicBezTo>
                    <a:cubicBezTo>
                      <a:pt x="56003" y="10064"/>
                      <a:pt x="55711" y="10283"/>
                      <a:pt x="55435" y="10518"/>
                    </a:cubicBezTo>
                    <a:cubicBezTo>
                      <a:pt x="53594" y="12148"/>
                      <a:pt x="52134" y="14240"/>
                      <a:pt x="51607" y="16559"/>
                    </a:cubicBezTo>
                    <a:cubicBezTo>
                      <a:pt x="51518" y="16924"/>
                      <a:pt x="51461" y="17289"/>
                      <a:pt x="51429" y="17662"/>
                    </a:cubicBezTo>
                    <a:cubicBezTo>
                      <a:pt x="51275" y="19405"/>
                      <a:pt x="51672" y="21133"/>
                      <a:pt x="52062" y="22860"/>
                    </a:cubicBezTo>
                    <a:cubicBezTo>
                      <a:pt x="52670" y="25552"/>
                      <a:pt x="53262" y="28326"/>
                      <a:pt x="53862" y="31091"/>
                    </a:cubicBezTo>
                    <a:cubicBezTo>
                      <a:pt x="53886" y="31188"/>
                      <a:pt x="53902" y="31285"/>
                      <a:pt x="53927" y="31383"/>
                    </a:cubicBezTo>
                    <a:cubicBezTo>
                      <a:pt x="54510" y="34034"/>
                      <a:pt x="55062" y="36767"/>
                      <a:pt x="54502" y="39419"/>
                    </a:cubicBezTo>
                    <a:cubicBezTo>
                      <a:pt x="53975" y="41933"/>
                      <a:pt x="52402" y="44212"/>
                      <a:pt x="50156" y="45331"/>
                    </a:cubicBezTo>
                    <a:cubicBezTo>
                      <a:pt x="49953" y="45436"/>
                      <a:pt x="49750" y="45525"/>
                      <a:pt x="49531" y="45606"/>
                    </a:cubicBezTo>
                    <a:cubicBezTo>
                      <a:pt x="46831" y="46644"/>
                      <a:pt x="43733" y="45947"/>
                      <a:pt x="41041" y="44812"/>
                    </a:cubicBezTo>
                    <a:cubicBezTo>
                      <a:pt x="34967" y="42233"/>
                      <a:pt x="29988" y="37594"/>
                      <a:pt x="24596" y="33759"/>
                    </a:cubicBezTo>
                    <a:cubicBezTo>
                      <a:pt x="22366" y="32169"/>
                      <a:pt x="20038" y="30718"/>
                      <a:pt x="17516" y="29672"/>
                    </a:cubicBezTo>
                    <a:cubicBezTo>
                      <a:pt x="17168" y="29526"/>
                      <a:pt x="16819" y="29396"/>
                      <a:pt x="16462" y="29274"/>
                    </a:cubicBezTo>
                    <a:cubicBezTo>
                      <a:pt x="13689" y="28309"/>
                      <a:pt x="10624" y="28009"/>
                      <a:pt x="8053" y="29372"/>
                    </a:cubicBezTo>
                    <a:cubicBezTo>
                      <a:pt x="5109" y="30929"/>
                      <a:pt x="3593" y="34391"/>
                      <a:pt x="3406" y="37659"/>
                    </a:cubicBezTo>
                    <a:cubicBezTo>
                      <a:pt x="3220" y="41089"/>
                      <a:pt x="4161" y="44422"/>
                      <a:pt x="5134" y="47585"/>
                    </a:cubicBezTo>
                    <a:cubicBezTo>
                      <a:pt x="5426" y="48550"/>
                      <a:pt x="5726" y="49515"/>
                      <a:pt x="5985" y="50480"/>
                    </a:cubicBezTo>
                    <a:cubicBezTo>
                      <a:pt x="6585" y="52678"/>
                      <a:pt x="7023" y="54867"/>
                      <a:pt x="6974" y="57097"/>
                    </a:cubicBezTo>
                    <a:cubicBezTo>
                      <a:pt x="6877" y="62019"/>
                      <a:pt x="4209" y="66909"/>
                      <a:pt x="1" y="6966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91" name="Google Shape;1554;p47"/>
              <p:cNvSpPr/>
              <p:nvPr/>
            </p:nvSpPr>
            <p:spPr>
              <a:xfrm flipV="1" rot="15167400">
                <a:off x="6282360" y="1287720"/>
                <a:ext cx="3696840" cy="3725280"/>
              </a:xfrm>
              <a:custGeom>
                <a:avLst/>
                <a:gdLst>
                  <a:gd name="textAreaLeft" fmla="*/ 0 w 3696840"/>
                  <a:gd name="textAreaRight" fmla="*/ 3697200 w 3696840"/>
                  <a:gd name="textAreaTop" fmla="*/ 360 h 3725280"/>
                  <a:gd name="textAreaBottom" fmla="*/ 3726000 h 3725280"/>
                </a:gdLst>
                <a:ahLst/>
                <a:rect l="textAreaLeft" t="textAreaTop" r="textAreaRight" b="textAreaBottom"/>
                <a:pathLst>
                  <a:path fill="none" w="70275" h="70818">
                    <a:moveTo>
                      <a:pt x="70274" y="0"/>
                    </a:moveTo>
                    <a:cubicBezTo>
                      <a:pt x="67850" y="1460"/>
                      <a:pt x="57227" y="7242"/>
                      <a:pt x="53553" y="9861"/>
                    </a:cubicBezTo>
                    <a:cubicBezTo>
                      <a:pt x="53253" y="10072"/>
                      <a:pt x="52961" y="10299"/>
                      <a:pt x="52694" y="10542"/>
                    </a:cubicBezTo>
                    <a:cubicBezTo>
                      <a:pt x="50893" y="12245"/>
                      <a:pt x="49482" y="14451"/>
                      <a:pt x="49061" y="16835"/>
                    </a:cubicBezTo>
                    <a:cubicBezTo>
                      <a:pt x="48988" y="17216"/>
                      <a:pt x="48947" y="17597"/>
                      <a:pt x="48931" y="17978"/>
                    </a:cubicBezTo>
                    <a:cubicBezTo>
                      <a:pt x="48858" y="19770"/>
                      <a:pt x="49369" y="21522"/>
                      <a:pt x="49831" y="23265"/>
                    </a:cubicBezTo>
                    <a:cubicBezTo>
                      <a:pt x="50561" y="25974"/>
                      <a:pt x="51218" y="28747"/>
                      <a:pt x="51810" y="31529"/>
                    </a:cubicBezTo>
                    <a:lnTo>
                      <a:pt x="51875" y="31813"/>
                    </a:lnTo>
                    <a:cubicBezTo>
                      <a:pt x="52434" y="34489"/>
                      <a:pt x="52913" y="37238"/>
                      <a:pt x="52377" y="39914"/>
                    </a:cubicBezTo>
                    <a:cubicBezTo>
                      <a:pt x="51875" y="42444"/>
                      <a:pt x="50383" y="44836"/>
                      <a:pt x="48144" y="46036"/>
                    </a:cubicBezTo>
                    <a:cubicBezTo>
                      <a:pt x="47942" y="46150"/>
                      <a:pt x="47731" y="46247"/>
                      <a:pt x="47520" y="46336"/>
                    </a:cubicBezTo>
                    <a:cubicBezTo>
                      <a:pt x="44820" y="47455"/>
                      <a:pt x="41681" y="46758"/>
                      <a:pt x="38973" y="45614"/>
                    </a:cubicBezTo>
                    <a:cubicBezTo>
                      <a:pt x="32850" y="43028"/>
                      <a:pt x="27863" y="38349"/>
                      <a:pt x="22438" y="34472"/>
                    </a:cubicBezTo>
                    <a:cubicBezTo>
                      <a:pt x="20192" y="32875"/>
                      <a:pt x="17857" y="31407"/>
                      <a:pt x="15335" y="30320"/>
                    </a:cubicBezTo>
                    <a:cubicBezTo>
                      <a:pt x="14986" y="30175"/>
                      <a:pt x="14637" y="30029"/>
                      <a:pt x="14280" y="29899"/>
                    </a:cubicBezTo>
                    <a:cubicBezTo>
                      <a:pt x="11499" y="28885"/>
                      <a:pt x="8393" y="28504"/>
                      <a:pt x="5798" y="29858"/>
                    </a:cubicBezTo>
                    <a:cubicBezTo>
                      <a:pt x="2830" y="31407"/>
                      <a:pt x="1322" y="34943"/>
                      <a:pt x="1257" y="38268"/>
                    </a:cubicBezTo>
                    <a:cubicBezTo>
                      <a:pt x="1192" y="41665"/>
                      <a:pt x="2327" y="44933"/>
                      <a:pt x="3503" y="48055"/>
                    </a:cubicBezTo>
                    <a:cubicBezTo>
                      <a:pt x="3860" y="49004"/>
                      <a:pt x="4233" y="49961"/>
                      <a:pt x="4566" y="50918"/>
                    </a:cubicBezTo>
                    <a:cubicBezTo>
                      <a:pt x="5336" y="53091"/>
                      <a:pt x="5969" y="55289"/>
                      <a:pt x="6098" y="57567"/>
                    </a:cubicBezTo>
                    <a:cubicBezTo>
                      <a:pt x="6390" y="62587"/>
                      <a:pt x="4047" y="67736"/>
                      <a:pt x="0" y="70818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92" name="Google Shape;1555;p47"/>
              <p:cNvSpPr/>
              <p:nvPr/>
            </p:nvSpPr>
            <p:spPr>
              <a:xfrm flipV="1" rot="15167400">
                <a:off x="6264720" y="1213920"/>
                <a:ext cx="3608280" cy="3786480"/>
              </a:xfrm>
              <a:custGeom>
                <a:avLst/>
                <a:gdLst>
                  <a:gd name="textAreaLeft" fmla="*/ 0 w 3608280"/>
                  <a:gd name="textAreaRight" fmla="*/ 3608640 w 3608280"/>
                  <a:gd name="textAreaTop" fmla="*/ 360 h 3786480"/>
                  <a:gd name="textAreaBottom" fmla="*/ 3787200 h 3786480"/>
                </a:gdLst>
                <a:ahLst/>
                <a:rect l="textAreaLeft" t="textAreaTop" r="textAreaRight" b="textAreaBottom"/>
                <a:pathLst>
                  <a:path fill="none" w="68589" h="71978">
                    <a:moveTo>
                      <a:pt x="68589" y="0"/>
                    </a:moveTo>
                    <a:cubicBezTo>
                      <a:pt x="66034" y="1379"/>
                      <a:pt x="52946" y="8499"/>
                      <a:pt x="50902" y="10567"/>
                    </a:cubicBezTo>
                    <a:cubicBezTo>
                      <a:pt x="48867" y="12634"/>
                      <a:pt x="47367" y="15391"/>
                      <a:pt x="47391" y="18303"/>
                    </a:cubicBezTo>
                    <a:cubicBezTo>
                      <a:pt x="47399" y="20135"/>
                      <a:pt x="48016" y="21911"/>
                      <a:pt x="48559" y="23663"/>
                    </a:cubicBezTo>
                    <a:cubicBezTo>
                      <a:pt x="49410" y="26396"/>
                      <a:pt x="50124" y="29161"/>
                      <a:pt x="50708" y="31967"/>
                    </a:cubicBezTo>
                    <a:cubicBezTo>
                      <a:pt x="51284" y="34740"/>
                      <a:pt x="51721" y="37611"/>
                      <a:pt x="51211" y="40400"/>
                    </a:cubicBezTo>
                    <a:cubicBezTo>
                      <a:pt x="50700" y="43190"/>
                      <a:pt x="49062" y="45906"/>
                      <a:pt x="46467" y="47066"/>
                    </a:cubicBezTo>
                    <a:cubicBezTo>
                      <a:pt x="43766" y="48266"/>
                      <a:pt x="40588" y="47577"/>
                      <a:pt x="37863" y="46425"/>
                    </a:cubicBezTo>
                    <a:cubicBezTo>
                      <a:pt x="29129" y="42744"/>
                      <a:pt x="22764" y="34829"/>
                      <a:pt x="14103" y="30969"/>
                    </a:cubicBezTo>
                    <a:cubicBezTo>
                      <a:pt x="11070" y="29623"/>
                      <a:pt x="7453" y="28828"/>
                      <a:pt x="4502" y="30345"/>
                    </a:cubicBezTo>
                    <a:cubicBezTo>
                      <a:pt x="1493" y="31886"/>
                      <a:pt x="1" y="35494"/>
                      <a:pt x="58" y="38860"/>
                    </a:cubicBezTo>
                    <a:cubicBezTo>
                      <a:pt x="106" y="42233"/>
                      <a:pt x="1436" y="45452"/>
                      <a:pt x="2831" y="48526"/>
                    </a:cubicBezTo>
                    <a:cubicBezTo>
                      <a:pt x="4226" y="51599"/>
                      <a:pt x="5726" y="54705"/>
                      <a:pt x="6180" y="58046"/>
                    </a:cubicBezTo>
                    <a:cubicBezTo>
                      <a:pt x="6861" y="63163"/>
                      <a:pt x="4834" y="68572"/>
                      <a:pt x="942" y="71978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</p:grpSp>
        <p:grpSp>
          <p:nvGrpSpPr>
            <p:cNvPr id="893" name="Google Shape;1556;p47"/>
            <p:cNvGrpSpPr/>
            <p:nvPr/>
          </p:nvGrpSpPr>
          <p:grpSpPr>
            <a:xfrm>
              <a:off x="4548600" y="2134800"/>
              <a:ext cx="1177200" cy="439920"/>
              <a:chOff x="4548600" y="2134800"/>
              <a:chExt cx="1177200" cy="439920"/>
            </a:xfrm>
          </p:grpSpPr>
          <p:sp>
            <p:nvSpPr>
              <p:cNvPr id="894" name="Google Shape;1557;p47"/>
              <p:cNvSpPr/>
              <p:nvPr/>
            </p:nvSpPr>
            <p:spPr>
              <a:xfrm>
                <a:off x="4548600" y="2134800"/>
                <a:ext cx="55080" cy="47160"/>
              </a:xfrm>
              <a:custGeom>
                <a:avLst/>
                <a:gdLst>
                  <a:gd name="textAreaLeft" fmla="*/ 0 w 55080"/>
                  <a:gd name="textAreaRight" fmla="*/ 55440 w 55080"/>
                  <a:gd name="textAreaTop" fmla="*/ 0 h 47160"/>
                  <a:gd name="textAreaBottom" fmla="*/ 47520 h 47160"/>
                </a:gdLst>
                <a:ahLst/>
                <a:rect l="textAreaLeft" t="textAreaTop" r="textAreaRight" b="textAreaBottom"/>
                <a:pathLst>
                  <a:path w="795" h="680">
                    <a:moveTo>
                      <a:pt x="454" y="0"/>
                    </a:moveTo>
                    <a:cubicBezTo>
                      <a:pt x="146" y="0"/>
                      <a:pt x="0" y="365"/>
                      <a:pt x="211" y="576"/>
                    </a:cubicBezTo>
                    <a:cubicBezTo>
                      <a:pt x="280" y="647"/>
                      <a:pt x="365" y="679"/>
                      <a:pt x="448" y="679"/>
                    </a:cubicBezTo>
                    <a:cubicBezTo>
                      <a:pt x="622" y="679"/>
                      <a:pt x="789" y="543"/>
                      <a:pt x="795" y="341"/>
                    </a:cubicBezTo>
                    <a:cubicBezTo>
                      <a:pt x="795" y="154"/>
                      <a:pt x="641" y="0"/>
                      <a:pt x="45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23760" bIns="237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95" name="Google Shape;1558;p47"/>
              <p:cNvSpPr/>
              <p:nvPr/>
            </p:nvSpPr>
            <p:spPr>
              <a:xfrm>
                <a:off x="4772520" y="2134800"/>
                <a:ext cx="55080" cy="47160"/>
              </a:xfrm>
              <a:custGeom>
                <a:avLst/>
                <a:gdLst>
                  <a:gd name="textAreaLeft" fmla="*/ 0 w 55080"/>
                  <a:gd name="textAreaRight" fmla="*/ 55440 w 55080"/>
                  <a:gd name="textAreaTop" fmla="*/ 0 h 47160"/>
                  <a:gd name="textAreaBottom" fmla="*/ 47520 h 47160"/>
                </a:gdLst>
                <a:ahLst/>
                <a:rect l="textAreaLeft" t="textAreaTop" r="textAreaRight" b="textAreaBottom"/>
                <a:pathLst>
                  <a:path w="795" h="680">
                    <a:moveTo>
                      <a:pt x="454" y="0"/>
                    </a:moveTo>
                    <a:cubicBezTo>
                      <a:pt x="154" y="0"/>
                      <a:pt x="0" y="365"/>
                      <a:pt x="219" y="576"/>
                    </a:cubicBezTo>
                    <a:cubicBezTo>
                      <a:pt x="288" y="647"/>
                      <a:pt x="373" y="679"/>
                      <a:pt x="456" y="679"/>
                    </a:cubicBezTo>
                    <a:cubicBezTo>
                      <a:pt x="629" y="679"/>
                      <a:pt x="795" y="543"/>
                      <a:pt x="795" y="341"/>
                    </a:cubicBezTo>
                    <a:cubicBezTo>
                      <a:pt x="795" y="154"/>
                      <a:pt x="641" y="0"/>
                      <a:pt x="45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23760" bIns="237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96" name="Google Shape;1559;p47"/>
              <p:cNvSpPr/>
              <p:nvPr/>
            </p:nvSpPr>
            <p:spPr>
              <a:xfrm>
                <a:off x="4997520" y="2134800"/>
                <a:ext cx="55080" cy="47160"/>
              </a:xfrm>
              <a:custGeom>
                <a:avLst/>
                <a:gdLst>
                  <a:gd name="textAreaLeft" fmla="*/ 0 w 55080"/>
                  <a:gd name="textAreaRight" fmla="*/ 55440 w 55080"/>
                  <a:gd name="textAreaTop" fmla="*/ 0 h 47160"/>
                  <a:gd name="textAreaBottom" fmla="*/ 47520 h 47160"/>
                </a:gdLst>
                <a:ahLst/>
                <a:rect l="textAreaLeft" t="textAreaTop" r="textAreaRight" b="textAreaBottom"/>
                <a:pathLst>
                  <a:path w="796" h="680">
                    <a:moveTo>
                      <a:pt x="455" y="0"/>
                    </a:moveTo>
                    <a:cubicBezTo>
                      <a:pt x="155" y="0"/>
                      <a:pt x="1" y="365"/>
                      <a:pt x="211" y="576"/>
                    </a:cubicBezTo>
                    <a:cubicBezTo>
                      <a:pt x="280" y="647"/>
                      <a:pt x="366" y="679"/>
                      <a:pt x="451" y="679"/>
                    </a:cubicBezTo>
                    <a:cubicBezTo>
                      <a:pt x="626" y="679"/>
                      <a:pt x="795" y="543"/>
                      <a:pt x="795" y="341"/>
                    </a:cubicBezTo>
                    <a:cubicBezTo>
                      <a:pt x="795" y="154"/>
                      <a:pt x="641" y="0"/>
                      <a:pt x="4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23760" bIns="237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97" name="Google Shape;1560;p47"/>
              <p:cNvSpPr/>
              <p:nvPr/>
            </p:nvSpPr>
            <p:spPr>
              <a:xfrm>
                <a:off x="5221440" y="2134800"/>
                <a:ext cx="55080" cy="47160"/>
              </a:xfrm>
              <a:custGeom>
                <a:avLst/>
                <a:gdLst>
                  <a:gd name="textAreaLeft" fmla="*/ 0 w 55080"/>
                  <a:gd name="textAreaRight" fmla="*/ 55440 w 55080"/>
                  <a:gd name="textAreaTop" fmla="*/ 0 h 47160"/>
                  <a:gd name="textAreaBottom" fmla="*/ 47520 h 47160"/>
                </a:gdLst>
                <a:ahLst/>
                <a:rect l="textAreaLeft" t="textAreaTop" r="textAreaRight" b="textAreaBottom"/>
                <a:pathLst>
                  <a:path w="796" h="680">
                    <a:moveTo>
                      <a:pt x="455" y="0"/>
                    </a:moveTo>
                    <a:cubicBezTo>
                      <a:pt x="155" y="0"/>
                      <a:pt x="1" y="365"/>
                      <a:pt x="220" y="576"/>
                    </a:cubicBezTo>
                    <a:cubicBezTo>
                      <a:pt x="289" y="647"/>
                      <a:pt x="374" y="679"/>
                      <a:pt x="457" y="679"/>
                    </a:cubicBezTo>
                    <a:cubicBezTo>
                      <a:pt x="630" y="679"/>
                      <a:pt x="796" y="543"/>
                      <a:pt x="796" y="341"/>
                    </a:cubicBezTo>
                    <a:cubicBezTo>
                      <a:pt x="796" y="154"/>
                      <a:pt x="650" y="0"/>
                      <a:pt x="4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23760" bIns="237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98" name="Google Shape;1561;p47"/>
              <p:cNvSpPr/>
              <p:nvPr/>
            </p:nvSpPr>
            <p:spPr>
              <a:xfrm>
                <a:off x="5446440" y="2134800"/>
                <a:ext cx="55080" cy="47160"/>
              </a:xfrm>
              <a:custGeom>
                <a:avLst/>
                <a:gdLst>
                  <a:gd name="textAreaLeft" fmla="*/ 0 w 55080"/>
                  <a:gd name="textAreaRight" fmla="*/ 55440 w 55080"/>
                  <a:gd name="textAreaTop" fmla="*/ 0 h 47160"/>
                  <a:gd name="textAreaBottom" fmla="*/ 47520 h 47160"/>
                </a:gdLst>
                <a:ahLst/>
                <a:rect l="textAreaLeft" t="textAreaTop" r="textAreaRight" b="textAreaBottom"/>
                <a:pathLst>
                  <a:path w="795" h="680">
                    <a:moveTo>
                      <a:pt x="454" y="0"/>
                    </a:moveTo>
                    <a:cubicBezTo>
                      <a:pt x="154" y="0"/>
                      <a:pt x="0" y="365"/>
                      <a:pt x="211" y="576"/>
                    </a:cubicBezTo>
                    <a:cubicBezTo>
                      <a:pt x="282" y="647"/>
                      <a:pt x="369" y="679"/>
                      <a:pt x="454" y="679"/>
                    </a:cubicBezTo>
                    <a:cubicBezTo>
                      <a:pt x="629" y="679"/>
                      <a:pt x="795" y="543"/>
                      <a:pt x="795" y="341"/>
                    </a:cubicBezTo>
                    <a:cubicBezTo>
                      <a:pt x="795" y="154"/>
                      <a:pt x="641" y="0"/>
                      <a:pt x="45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23760" bIns="237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899" name="Google Shape;1562;p47"/>
              <p:cNvSpPr/>
              <p:nvPr/>
            </p:nvSpPr>
            <p:spPr>
              <a:xfrm>
                <a:off x="5671080" y="2134800"/>
                <a:ext cx="54720" cy="47160"/>
              </a:xfrm>
              <a:custGeom>
                <a:avLst/>
                <a:gdLst>
                  <a:gd name="textAreaLeft" fmla="*/ 0 w 54720"/>
                  <a:gd name="textAreaRight" fmla="*/ 55080 w 54720"/>
                  <a:gd name="textAreaTop" fmla="*/ 0 h 47160"/>
                  <a:gd name="textAreaBottom" fmla="*/ 47520 h 47160"/>
                </a:gdLst>
                <a:ahLst/>
                <a:rect l="textAreaLeft" t="textAreaTop" r="textAreaRight" b="textAreaBottom"/>
                <a:pathLst>
                  <a:path w="788" h="680">
                    <a:moveTo>
                      <a:pt x="455" y="0"/>
                    </a:moveTo>
                    <a:cubicBezTo>
                      <a:pt x="147" y="0"/>
                      <a:pt x="1" y="365"/>
                      <a:pt x="211" y="576"/>
                    </a:cubicBezTo>
                    <a:cubicBezTo>
                      <a:pt x="280" y="647"/>
                      <a:pt x="365" y="679"/>
                      <a:pt x="449" y="679"/>
                    </a:cubicBezTo>
                    <a:cubicBezTo>
                      <a:pt x="621" y="679"/>
                      <a:pt x="787" y="543"/>
                      <a:pt x="787" y="341"/>
                    </a:cubicBezTo>
                    <a:cubicBezTo>
                      <a:pt x="787" y="154"/>
                      <a:pt x="641" y="0"/>
                      <a:pt x="4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23760" bIns="237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900" name="Google Shape;1563;p47"/>
              <p:cNvSpPr/>
              <p:nvPr/>
            </p:nvSpPr>
            <p:spPr>
              <a:xfrm>
                <a:off x="4548600" y="2331000"/>
                <a:ext cx="55080" cy="47160"/>
              </a:xfrm>
              <a:custGeom>
                <a:avLst/>
                <a:gdLst>
                  <a:gd name="textAreaLeft" fmla="*/ 0 w 55080"/>
                  <a:gd name="textAreaRight" fmla="*/ 55440 w 55080"/>
                  <a:gd name="textAreaTop" fmla="*/ 0 h 47160"/>
                  <a:gd name="textAreaBottom" fmla="*/ 47520 h 47160"/>
                </a:gdLst>
                <a:ahLst/>
                <a:rect l="textAreaLeft" t="textAreaTop" r="textAreaRight" b="textAreaBottom"/>
                <a:pathLst>
                  <a:path w="795" h="680">
                    <a:moveTo>
                      <a:pt x="454" y="0"/>
                    </a:moveTo>
                    <a:cubicBezTo>
                      <a:pt x="146" y="0"/>
                      <a:pt x="0" y="365"/>
                      <a:pt x="211" y="576"/>
                    </a:cubicBezTo>
                    <a:cubicBezTo>
                      <a:pt x="280" y="647"/>
                      <a:pt x="365" y="679"/>
                      <a:pt x="448" y="679"/>
                    </a:cubicBezTo>
                    <a:cubicBezTo>
                      <a:pt x="622" y="679"/>
                      <a:pt x="789" y="543"/>
                      <a:pt x="795" y="341"/>
                    </a:cubicBezTo>
                    <a:cubicBezTo>
                      <a:pt x="795" y="154"/>
                      <a:pt x="641" y="0"/>
                      <a:pt x="45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23760" bIns="237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901" name="Google Shape;1564;p47"/>
              <p:cNvSpPr/>
              <p:nvPr/>
            </p:nvSpPr>
            <p:spPr>
              <a:xfrm>
                <a:off x="4772520" y="2331000"/>
                <a:ext cx="55080" cy="47160"/>
              </a:xfrm>
              <a:custGeom>
                <a:avLst/>
                <a:gdLst>
                  <a:gd name="textAreaLeft" fmla="*/ 0 w 55080"/>
                  <a:gd name="textAreaRight" fmla="*/ 55440 w 55080"/>
                  <a:gd name="textAreaTop" fmla="*/ 0 h 47160"/>
                  <a:gd name="textAreaBottom" fmla="*/ 47520 h 47160"/>
                </a:gdLst>
                <a:ahLst/>
                <a:rect l="textAreaLeft" t="textAreaTop" r="textAreaRight" b="textAreaBottom"/>
                <a:pathLst>
                  <a:path w="795" h="680">
                    <a:moveTo>
                      <a:pt x="454" y="0"/>
                    </a:moveTo>
                    <a:cubicBezTo>
                      <a:pt x="154" y="0"/>
                      <a:pt x="0" y="365"/>
                      <a:pt x="219" y="576"/>
                    </a:cubicBezTo>
                    <a:cubicBezTo>
                      <a:pt x="288" y="647"/>
                      <a:pt x="373" y="679"/>
                      <a:pt x="456" y="679"/>
                    </a:cubicBezTo>
                    <a:cubicBezTo>
                      <a:pt x="629" y="679"/>
                      <a:pt x="795" y="543"/>
                      <a:pt x="795" y="341"/>
                    </a:cubicBezTo>
                    <a:cubicBezTo>
                      <a:pt x="795" y="146"/>
                      <a:pt x="641" y="0"/>
                      <a:pt x="45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23760" bIns="237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902" name="Google Shape;1565;p47"/>
              <p:cNvSpPr/>
              <p:nvPr/>
            </p:nvSpPr>
            <p:spPr>
              <a:xfrm>
                <a:off x="4997520" y="2331000"/>
                <a:ext cx="55080" cy="47160"/>
              </a:xfrm>
              <a:custGeom>
                <a:avLst/>
                <a:gdLst>
                  <a:gd name="textAreaLeft" fmla="*/ 0 w 55080"/>
                  <a:gd name="textAreaRight" fmla="*/ 55440 w 55080"/>
                  <a:gd name="textAreaTop" fmla="*/ 0 h 47160"/>
                  <a:gd name="textAreaBottom" fmla="*/ 47520 h 47160"/>
                </a:gdLst>
                <a:ahLst/>
                <a:rect l="textAreaLeft" t="textAreaTop" r="textAreaRight" b="textAreaBottom"/>
                <a:pathLst>
                  <a:path w="796" h="680">
                    <a:moveTo>
                      <a:pt x="455" y="0"/>
                    </a:moveTo>
                    <a:cubicBezTo>
                      <a:pt x="155" y="0"/>
                      <a:pt x="1" y="365"/>
                      <a:pt x="211" y="576"/>
                    </a:cubicBezTo>
                    <a:cubicBezTo>
                      <a:pt x="280" y="647"/>
                      <a:pt x="366" y="679"/>
                      <a:pt x="451" y="679"/>
                    </a:cubicBezTo>
                    <a:cubicBezTo>
                      <a:pt x="626" y="679"/>
                      <a:pt x="795" y="543"/>
                      <a:pt x="795" y="341"/>
                    </a:cubicBezTo>
                    <a:cubicBezTo>
                      <a:pt x="795" y="154"/>
                      <a:pt x="641" y="0"/>
                      <a:pt x="4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23760" bIns="237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903" name="Google Shape;1566;p47"/>
              <p:cNvSpPr/>
              <p:nvPr/>
            </p:nvSpPr>
            <p:spPr>
              <a:xfrm>
                <a:off x="5221440" y="2331000"/>
                <a:ext cx="55080" cy="47160"/>
              </a:xfrm>
              <a:custGeom>
                <a:avLst/>
                <a:gdLst>
                  <a:gd name="textAreaLeft" fmla="*/ 0 w 55080"/>
                  <a:gd name="textAreaRight" fmla="*/ 55440 w 55080"/>
                  <a:gd name="textAreaTop" fmla="*/ 0 h 47160"/>
                  <a:gd name="textAreaBottom" fmla="*/ 47520 h 47160"/>
                </a:gdLst>
                <a:ahLst/>
                <a:rect l="textAreaLeft" t="textAreaTop" r="textAreaRight" b="textAreaBottom"/>
                <a:pathLst>
                  <a:path w="796" h="680">
                    <a:moveTo>
                      <a:pt x="455" y="0"/>
                    </a:moveTo>
                    <a:cubicBezTo>
                      <a:pt x="155" y="0"/>
                      <a:pt x="1" y="365"/>
                      <a:pt x="220" y="576"/>
                    </a:cubicBezTo>
                    <a:cubicBezTo>
                      <a:pt x="289" y="647"/>
                      <a:pt x="374" y="679"/>
                      <a:pt x="457" y="679"/>
                    </a:cubicBezTo>
                    <a:cubicBezTo>
                      <a:pt x="630" y="679"/>
                      <a:pt x="796" y="543"/>
                      <a:pt x="796" y="341"/>
                    </a:cubicBezTo>
                    <a:cubicBezTo>
                      <a:pt x="796" y="146"/>
                      <a:pt x="650" y="0"/>
                      <a:pt x="4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23760" bIns="237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904" name="Google Shape;1567;p47"/>
              <p:cNvSpPr/>
              <p:nvPr/>
            </p:nvSpPr>
            <p:spPr>
              <a:xfrm>
                <a:off x="5446440" y="2331000"/>
                <a:ext cx="55080" cy="47160"/>
              </a:xfrm>
              <a:custGeom>
                <a:avLst/>
                <a:gdLst>
                  <a:gd name="textAreaLeft" fmla="*/ 0 w 55080"/>
                  <a:gd name="textAreaRight" fmla="*/ 55440 w 55080"/>
                  <a:gd name="textAreaTop" fmla="*/ 0 h 47160"/>
                  <a:gd name="textAreaBottom" fmla="*/ 47520 h 47160"/>
                </a:gdLst>
                <a:ahLst/>
                <a:rect l="textAreaLeft" t="textAreaTop" r="textAreaRight" b="textAreaBottom"/>
                <a:pathLst>
                  <a:path w="795" h="680">
                    <a:moveTo>
                      <a:pt x="454" y="0"/>
                    </a:moveTo>
                    <a:cubicBezTo>
                      <a:pt x="154" y="0"/>
                      <a:pt x="0" y="365"/>
                      <a:pt x="211" y="576"/>
                    </a:cubicBezTo>
                    <a:cubicBezTo>
                      <a:pt x="282" y="647"/>
                      <a:pt x="369" y="679"/>
                      <a:pt x="454" y="679"/>
                    </a:cubicBezTo>
                    <a:cubicBezTo>
                      <a:pt x="629" y="679"/>
                      <a:pt x="795" y="543"/>
                      <a:pt x="795" y="341"/>
                    </a:cubicBezTo>
                    <a:cubicBezTo>
                      <a:pt x="795" y="154"/>
                      <a:pt x="641" y="0"/>
                      <a:pt x="45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23760" bIns="237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905" name="Google Shape;1568;p47"/>
              <p:cNvSpPr/>
              <p:nvPr/>
            </p:nvSpPr>
            <p:spPr>
              <a:xfrm>
                <a:off x="5671080" y="2331000"/>
                <a:ext cx="54720" cy="47160"/>
              </a:xfrm>
              <a:custGeom>
                <a:avLst/>
                <a:gdLst>
                  <a:gd name="textAreaLeft" fmla="*/ 0 w 54720"/>
                  <a:gd name="textAreaRight" fmla="*/ 55080 w 54720"/>
                  <a:gd name="textAreaTop" fmla="*/ 0 h 47160"/>
                  <a:gd name="textAreaBottom" fmla="*/ 47520 h 47160"/>
                </a:gdLst>
                <a:ahLst/>
                <a:rect l="textAreaLeft" t="textAreaTop" r="textAreaRight" b="textAreaBottom"/>
                <a:pathLst>
                  <a:path w="788" h="680">
                    <a:moveTo>
                      <a:pt x="455" y="0"/>
                    </a:moveTo>
                    <a:cubicBezTo>
                      <a:pt x="147" y="0"/>
                      <a:pt x="1" y="365"/>
                      <a:pt x="211" y="576"/>
                    </a:cubicBezTo>
                    <a:cubicBezTo>
                      <a:pt x="280" y="647"/>
                      <a:pt x="365" y="679"/>
                      <a:pt x="449" y="679"/>
                    </a:cubicBezTo>
                    <a:cubicBezTo>
                      <a:pt x="621" y="679"/>
                      <a:pt x="787" y="543"/>
                      <a:pt x="787" y="341"/>
                    </a:cubicBezTo>
                    <a:cubicBezTo>
                      <a:pt x="787" y="146"/>
                      <a:pt x="641" y="0"/>
                      <a:pt x="4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23760" bIns="237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906" name="Google Shape;1569;p47"/>
              <p:cNvSpPr/>
              <p:nvPr/>
            </p:nvSpPr>
            <p:spPr>
              <a:xfrm>
                <a:off x="4548600" y="2527560"/>
                <a:ext cx="55080" cy="47160"/>
              </a:xfrm>
              <a:custGeom>
                <a:avLst/>
                <a:gdLst>
                  <a:gd name="textAreaLeft" fmla="*/ 0 w 55080"/>
                  <a:gd name="textAreaRight" fmla="*/ 55440 w 55080"/>
                  <a:gd name="textAreaTop" fmla="*/ 0 h 47160"/>
                  <a:gd name="textAreaBottom" fmla="*/ 47520 h 47160"/>
                </a:gdLst>
                <a:ahLst/>
                <a:rect l="textAreaLeft" t="textAreaTop" r="textAreaRight" b="textAreaBottom"/>
                <a:pathLst>
                  <a:path w="795" h="679">
                    <a:moveTo>
                      <a:pt x="454" y="0"/>
                    </a:moveTo>
                    <a:cubicBezTo>
                      <a:pt x="146" y="0"/>
                      <a:pt x="0" y="365"/>
                      <a:pt x="211" y="576"/>
                    </a:cubicBezTo>
                    <a:cubicBezTo>
                      <a:pt x="280" y="647"/>
                      <a:pt x="365" y="679"/>
                      <a:pt x="448" y="679"/>
                    </a:cubicBezTo>
                    <a:cubicBezTo>
                      <a:pt x="622" y="679"/>
                      <a:pt x="789" y="543"/>
                      <a:pt x="795" y="341"/>
                    </a:cubicBezTo>
                    <a:cubicBezTo>
                      <a:pt x="795" y="154"/>
                      <a:pt x="641" y="0"/>
                      <a:pt x="45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23760" bIns="237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907" name="Google Shape;1570;p47"/>
              <p:cNvSpPr/>
              <p:nvPr/>
            </p:nvSpPr>
            <p:spPr>
              <a:xfrm>
                <a:off x="4772520" y="2527560"/>
                <a:ext cx="55080" cy="47160"/>
              </a:xfrm>
              <a:custGeom>
                <a:avLst/>
                <a:gdLst>
                  <a:gd name="textAreaLeft" fmla="*/ 0 w 55080"/>
                  <a:gd name="textAreaRight" fmla="*/ 55440 w 55080"/>
                  <a:gd name="textAreaTop" fmla="*/ 0 h 47160"/>
                  <a:gd name="textAreaBottom" fmla="*/ 47520 h 47160"/>
                </a:gdLst>
                <a:ahLst/>
                <a:rect l="textAreaLeft" t="textAreaTop" r="textAreaRight" b="textAreaBottom"/>
                <a:pathLst>
                  <a:path w="795" h="679">
                    <a:moveTo>
                      <a:pt x="454" y="0"/>
                    </a:moveTo>
                    <a:cubicBezTo>
                      <a:pt x="154" y="0"/>
                      <a:pt x="0" y="365"/>
                      <a:pt x="219" y="576"/>
                    </a:cubicBezTo>
                    <a:cubicBezTo>
                      <a:pt x="288" y="647"/>
                      <a:pt x="373" y="679"/>
                      <a:pt x="456" y="679"/>
                    </a:cubicBezTo>
                    <a:cubicBezTo>
                      <a:pt x="629" y="679"/>
                      <a:pt x="795" y="543"/>
                      <a:pt x="795" y="341"/>
                    </a:cubicBezTo>
                    <a:cubicBezTo>
                      <a:pt x="795" y="146"/>
                      <a:pt x="641" y="0"/>
                      <a:pt x="45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23760" bIns="237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908" name="Google Shape;1571;p47"/>
              <p:cNvSpPr/>
              <p:nvPr/>
            </p:nvSpPr>
            <p:spPr>
              <a:xfrm>
                <a:off x="4997520" y="2527560"/>
                <a:ext cx="55080" cy="47160"/>
              </a:xfrm>
              <a:custGeom>
                <a:avLst/>
                <a:gdLst>
                  <a:gd name="textAreaLeft" fmla="*/ 0 w 55080"/>
                  <a:gd name="textAreaRight" fmla="*/ 55440 w 55080"/>
                  <a:gd name="textAreaTop" fmla="*/ 0 h 47160"/>
                  <a:gd name="textAreaBottom" fmla="*/ 47520 h 47160"/>
                </a:gdLst>
                <a:ahLst/>
                <a:rect l="textAreaLeft" t="textAreaTop" r="textAreaRight" b="textAreaBottom"/>
                <a:pathLst>
                  <a:path w="796" h="679">
                    <a:moveTo>
                      <a:pt x="455" y="0"/>
                    </a:moveTo>
                    <a:cubicBezTo>
                      <a:pt x="155" y="0"/>
                      <a:pt x="1" y="365"/>
                      <a:pt x="211" y="576"/>
                    </a:cubicBezTo>
                    <a:cubicBezTo>
                      <a:pt x="280" y="647"/>
                      <a:pt x="366" y="679"/>
                      <a:pt x="451" y="679"/>
                    </a:cubicBezTo>
                    <a:cubicBezTo>
                      <a:pt x="626" y="679"/>
                      <a:pt x="795" y="543"/>
                      <a:pt x="795" y="341"/>
                    </a:cubicBezTo>
                    <a:cubicBezTo>
                      <a:pt x="795" y="154"/>
                      <a:pt x="641" y="0"/>
                      <a:pt x="4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23760" bIns="237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909" name="Google Shape;1572;p47"/>
              <p:cNvSpPr/>
              <p:nvPr/>
            </p:nvSpPr>
            <p:spPr>
              <a:xfrm>
                <a:off x="5221440" y="2527560"/>
                <a:ext cx="55080" cy="47160"/>
              </a:xfrm>
              <a:custGeom>
                <a:avLst/>
                <a:gdLst>
                  <a:gd name="textAreaLeft" fmla="*/ 0 w 55080"/>
                  <a:gd name="textAreaRight" fmla="*/ 55440 w 55080"/>
                  <a:gd name="textAreaTop" fmla="*/ 0 h 47160"/>
                  <a:gd name="textAreaBottom" fmla="*/ 47520 h 47160"/>
                </a:gdLst>
                <a:ahLst/>
                <a:rect l="textAreaLeft" t="textAreaTop" r="textAreaRight" b="textAreaBottom"/>
                <a:pathLst>
                  <a:path w="796" h="679">
                    <a:moveTo>
                      <a:pt x="455" y="0"/>
                    </a:moveTo>
                    <a:cubicBezTo>
                      <a:pt x="155" y="0"/>
                      <a:pt x="1" y="365"/>
                      <a:pt x="220" y="576"/>
                    </a:cubicBezTo>
                    <a:cubicBezTo>
                      <a:pt x="289" y="647"/>
                      <a:pt x="374" y="679"/>
                      <a:pt x="457" y="679"/>
                    </a:cubicBezTo>
                    <a:cubicBezTo>
                      <a:pt x="630" y="679"/>
                      <a:pt x="796" y="543"/>
                      <a:pt x="796" y="341"/>
                    </a:cubicBezTo>
                    <a:cubicBezTo>
                      <a:pt x="796" y="146"/>
                      <a:pt x="650" y="0"/>
                      <a:pt x="4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23760" bIns="237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910" name="Google Shape;1573;p47"/>
              <p:cNvSpPr/>
              <p:nvPr/>
            </p:nvSpPr>
            <p:spPr>
              <a:xfrm>
                <a:off x="5446440" y="2527560"/>
                <a:ext cx="55080" cy="47160"/>
              </a:xfrm>
              <a:custGeom>
                <a:avLst/>
                <a:gdLst>
                  <a:gd name="textAreaLeft" fmla="*/ 0 w 55080"/>
                  <a:gd name="textAreaRight" fmla="*/ 55440 w 55080"/>
                  <a:gd name="textAreaTop" fmla="*/ 0 h 47160"/>
                  <a:gd name="textAreaBottom" fmla="*/ 47520 h 47160"/>
                </a:gdLst>
                <a:ahLst/>
                <a:rect l="textAreaLeft" t="textAreaTop" r="textAreaRight" b="textAreaBottom"/>
                <a:pathLst>
                  <a:path w="795" h="679">
                    <a:moveTo>
                      <a:pt x="454" y="0"/>
                    </a:moveTo>
                    <a:cubicBezTo>
                      <a:pt x="154" y="0"/>
                      <a:pt x="0" y="365"/>
                      <a:pt x="211" y="576"/>
                    </a:cubicBezTo>
                    <a:cubicBezTo>
                      <a:pt x="282" y="647"/>
                      <a:pt x="369" y="679"/>
                      <a:pt x="454" y="679"/>
                    </a:cubicBezTo>
                    <a:cubicBezTo>
                      <a:pt x="629" y="679"/>
                      <a:pt x="795" y="543"/>
                      <a:pt x="795" y="341"/>
                    </a:cubicBezTo>
                    <a:cubicBezTo>
                      <a:pt x="795" y="154"/>
                      <a:pt x="641" y="0"/>
                      <a:pt x="45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23760" bIns="237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911" name="Google Shape;1574;p47"/>
              <p:cNvSpPr/>
              <p:nvPr/>
            </p:nvSpPr>
            <p:spPr>
              <a:xfrm>
                <a:off x="5671080" y="2527560"/>
                <a:ext cx="54720" cy="47160"/>
              </a:xfrm>
              <a:custGeom>
                <a:avLst/>
                <a:gdLst>
                  <a:gd name="textAreaLeft" fmla="*/ 0 w 54720"/>
                  <a:gd name="textAreaRight" fmla="*/ 55080 w 54720"/>
                  <a:gd name="textAreaTop" fmla="*/ 0 h 47160"/>
                  <a:gd name="textAreaBottom" fmla="*/ 47520 h 47160"/>
                </a:gdLst>
                <a:ahLst/>
                <a:rect l="textAreaLeft" t="textAreaTop" r="textAreaRight" b="textAreaBottom"/>
                <a:pathLst>
                  <a:path w="788" h="679">
                    <a:moveTo>
                      <a:pt x="455" y="0"/>
                    </a:moveTo>
                    <a:cubicBezTo>
                      <a:pt x="147" y="0"/>
                      <a:pt x="1" y="365"/>
                      <a:pt x="211" y="576"/>
                    </a:cubicBezTo>
                    <a:cubicBezTo>
                      <a:pt x="280" y="647"/>
                      <a:pt x="365" y="679"/>
                      <a:pt x="449" y="679"/>
                    </a:cubicBezTo>
                    <a:cubicBezTo>
                      <a:pt x="621" y="679"/>
                      <a:pt x="787" y="543"/>
                      <a:pt x="787" y="341"/>
                    </a:cubicBezTo>
                    <a:cubicBezTo>
                      <a:pt x="787" y="146"/>
                      <a:pt x="641" y="0"/>
                      <a:pt x="4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23760" bIns="2376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</p:grpSp>
        <p:sp>
          <p:nvSpPr>
            <p:cNvPr id="912" name="Google Shape;1575;p47"/>
            <p:cNvSpPr/>
            <p:nvPr/>
          </p:nvSpPr>
          <p:spPr>
            <a:xfrm rot="16200000">
              <a:off x="7979400" y="3019680"/>
              <a:ext cx="3741120" cy="2845440"/>
            </a:xfrm>
            <a:prstGeom prst="round1Rect">
              <a:avLst>
                <a:gd name="adj" fmla="val 24600"/>
              </a:avLst>
            </a:prstGeom>
            <a:noFill/>
            <a:ln w="9525">
              <a:solidFill>
                <a:srgbClr val="303a3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sp>
        <p:nvSpPr>
          <p:cNvPr id="913" name="PlaceHolder 1"/>
          <p:cNvSpPr>
            <a:spLocks noGrp="1"/>
          </p:cNvSpPr>
          <p:nvPr>
            <p:ph type="title"/>
          </p:nvPr>
        </p:nvSpPr>
        <p:spPr>
          <a:xfrm>
            <a:off x="462960" y="14760"/>
            <a:ext cx="8170560" cy="166788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txBody>
          <a:bodyPr lIns="91440" rIns="91440" tIns="91440" bIns="91440" anchor="t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hu-HU" sz="3200" spc="-1" strike="noStrike">
                <a:solidFill>
                  <a:schemeClr val="dk1"/>
                </a:solidFill>
                <a:latin typeface="Azeret Mono SemiBold"/>
                <a:ea typeface="Azeret Mono SemiBold"/>
              </a:rPr>
              <a:t>Szegedi Görögkatolikus Parókia Szent Rozália Szolgálat</a:t>
            </a:r>
            <a:br>
              <a:rPr sz="3200"/>
            </a:br>
            <a:r>
              <a:rPr b="0" lang="hu-HU" sz="3200" spc="-1" strike="noStrike">
                <a:solidFill>
                  <a:schemeClr val="dk1"/>
                </a:solidFill>
                <a:latin typeface="Azeret Mono SemiBold"/>
                <a:ea typeface="Azeret Mono SemiBold"/>
              </a:rPr>
              <a:t>Rozália Ház – Nappali ellátás</a:t>
            </a: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PlaceHolder 1"/>
          <p:cNvSpPr>
            <a:spLocks noGrp="1"/>
          </p:cNvSpPr>
          <p:nvPr>
            <p:ph type="title"/>
          </p:nvPr>
        </p:nvSpPr>
        <p:spPr>
          <a:xfrm>
            <a:off x="619920" y="0"/>
            <a:ext cx="7738560" cy="977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hu-HU" sz="3200" spc="-1" strike="noStrike">
                <a:solidFill>
                  <a:schemeClr val="dk1"/>
                </a:solidFill>
                <a:latin typeface="Azeret Mono SemiBold"/>
                <a:ea typeface="Azeret Mono SemiBold"/>
              </a:rPr>
              <a:t>A Szent Rozália Szolgálat szolgáltatási területei</a:t>
            </a: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5" name="PlaceHolder 2"/>
          <p:cNvSpPr>
            <a:spLocks noGrp="1"/>
          </p:cNvSpPr>
          <p:nvPr>
            <p:ph type="subTitle"/>
          </p:nvPr>
        </p:nvSpPr>
        <p:spPr>
          <a:xfrm>
            <a:off x="1706760" y="3309840"/>
            <a:ext cx="2721240" cy="770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hu-HU" sz="2000" spc="-1" strike="noStrike">
                <a:solidFill>
                  <a:schemeClr val="dk1"/>
                </a:solidFill>
                <a:latin typeface="Azeret Mono SemiBold"/>
                <a:ea typeface="Azeret Mono SemiBold"/>
              </a:rPr>
              <a:t>NAPPALI ELLÁTÁS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6" name="PlaceHolder 3"/>
          <p:cNvSpPr>
            <a:spLocks noGrp="1"/>
          </p:cNvSpPr>
          <p:nvPr>
            <p:ph type="subTitle"/>
          </p:nvPr>
        </p:nvSpPr>
        <p:spPr>
          <a:xfrm>
            <a:off x="5637600" y="3184200"/>
            <a:ext cx="2721240" cy="896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hu-HU" sz="2000" spc="-1" strike="noStrike">
                <a:solidFill>
                  <a:schemeClr val="dk1"/>
                </a:solidFill>
                <a:latin typeface="Azeret Mono SemiBold"/>
                <a:ea typeface="Azeret Mono SemiBold"/>
              </a:rPr>
              <a:t>Munkahelyi bölcsőde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7" name="PlaceHolder 4"/>
          <p:cNvSpPr>
            <a:spLocks noGrp="1"/>
          </p:cNvSpPr>
          <p:nvPr>
            <p:ph type="subTitle"/>
          </p:nvPr>
        </p:nvSpPr>
        <p:spPr>
          <a:xfrm>
            <a:off x="1706760" y="1420920"/>
            <a:ext cx="2721240" cy="1089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hu-HU" sz="2000" spc="-1" strike="noStrike">
                <a:solidFill>
                  <a:schemeClr val="dk1"/>
                </a:solidFill>
                <a:latin typeface="Azeret Mono SemiBold"/>
                <a:ea typeface="Azeret Mono SemiBold"/>
              </a:rPr>
              <a:t>Házi segítségnyújtás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8" name="PlaceHolder 5"/>
          <p:cNvSpPr>
            <a:spLocks noGrp="1"/>
          </p:cNvSpPr>
          <p:nvPr>
            <p:ph type="subTitle"/>
          </p:nvPr>
        </p:nvSpPr>
        <p:spPr>
          <a:xfrm>
            <a:off x="5637600" y="1738800"/>
            <a:ext cx="2721240" cy="743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hu-HU" sz="2000" spc="-1" strike="noStrike">
                <a:solidFill>
                  <a:schemeClr val="dk1"/>
                </a:solidFill>
                <a:latin typeface="Azeret Mono SemiBold"/>
                <a:ea typeface="Azeret Mono SemiBold"/>
              </a:rPr>
              <a:t>Szociális étkeztetés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9" name="Google Shape;2037;p63"/>
          <p:cNvSpPr/>
          <p:nvPr/>
        </p:nvSpPr>
        <p:spPr>
          <a:xfrm>
            <a:off x="4758480" y="1738800"/>
            <a:ext cx="771840" cy="771840"/>
          </a:xfrm>
          <a:prstGeom prst="ellipse">
            <a:avLst/>
          </a:prstGeom>
          <a:solidFill>
            <a:schemeClr val="dk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hu-HU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920" name="Google Shape;2038;p63"/>
          <p:cNvSpPr/>
          <p:nvPr/>
        </p:nvSpPr>
        <p:spPr>
          <a:xfrm>
            <a:off x="4758480" y="3309840"/>
            <a:ext cx="771840" cy="771840"/>
          </a:xfrm>
          <a:prstGeom prst="ellipse">
            <a:avLst/>
          </a:prstGeom>
          <a:solidFill>
            <a:schemeClr val="dk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hu-HU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921" name="Google Shape;2039;p63"/>
          <p:cNvSpPr/>
          <p:nvPr/>
        </p:nvSpPr>
        <p:spPr>
          <a:xfrm>
            <a:off x="829440" y="1738800"/>
            <a:ext cx="771840" cy="771840"/>
          </a:xfrm>
          <a:prstGeom prst="ellipse">
            <a:avLst/>
          </a:prstGeom>
          <a:solidFill>
            <a:schemeClr val="dk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hu-HU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922" name="Google Shape;2040;p63"/>
          <p:cNvSpPr/>
          <p:nvPr/>
        </p:nvSpPr>
        <p:spPr>
          <a:xfrm>
            <a:off x="829440" y="3309840"/>
            <a:ext cx="771840" cy="771840"/>
          </a:xfrm>
          <a:prstGeom prst="ellipse">
            <a:avLst/>
          </a:prstGeom>
          <a:solidFill>
            <a:schemeClr val="dk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hu-HU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cxnSp>
        <p:nvCxnSpPr>
          <p:cNvPr id="923" name="Google Shape;2058;p63"/>
          <p:cNvCxnSpPr/>
          <p:nvPr/>
        </p:nvCxnSpPr>
        <p:spPr>
          <a:xfrm>
            <a:off x="1803240" y="2510640"/>
            <a:ext cx="2483280" cy="360"/>
          </a:xfrm>
          <a:prstGeom prst="straightConnector1">
            <a:avLst/>
          </a:prstGeom>
          <a:ln w="9525">
            <a:solidFill>
              <a:srgbClr val="303a31"/>
            </a:solidFill>
            <a:round/>
          </a:ln>
        </p:spPr>
      </p:cxnSp>
      <p:cxnSp>
        <p:nvCxnSpPr>
          <p:cNvPr id="924" name="Google Shape;2059;p63"/>
          <p:cNvCxnSpPr/>
          <p:nvPr/>
        </p:nvCxnSpPr>
        <p:spPr>
          <a:xfrm>
            <a:off x="1803240" y="4082040"/>
            <a:ext cx="2483280" cy="360"/>
          </a:xfrm>
          <a:prstGeom prst="straightConnector1">
            <a:avLst/>
          </a:prstGeom>
          <a:ln w="9525">
            <a:solidFill>
              <a:srgbClr val="303a31"/>
            </a:solidFill>
            <a:round/>
          </a:ln>
        </p:spPr>
      </p:cxnSp>
      <p:cxnSp>
        <p:nvCxnSpPr>
          <p:cNvPr id="925" name="Google Shape;2060;p63"/>
          <p:cNvCxnSpPr/>
          <p:nvPr/>
        </p:nvCxnSpPr>
        <p:spPr>
          <a:xfrm>
            <a:off x="5727240" y="2482200"/>
            <a:ext cx="2483280" cy="360"/>
          </a:xfrm>
          <a:prstGeom prst="straightConnector1">
            <a:avLst/>
          </a:prstGeom>
          <a:ln w="9525">
            <a:solidFill>
              <a:srgbClr val="303a31"/>
            </a:solidFill>
            <a:round/>
          </a:ln>
        </p:spPr>
      </p:cxnSp>
      <p:cxnSp>
        <p:nvCxnSpPr>
          <p:cNvPr id="926" name="Google Shape;2061;p63"/>
          <p:cNvCxnSpPr/>
          <p:nvPr/>
        </p:nvCxnSpPr>
        <p:spPr>
          <a:xfrm>
            <a:off x="5727240" y="4080960"/>
            <a:ext cx="2483280" cy="360"/>
          </a:xfrm>
          <a:prstGeom prst="straightConnector1">
            <a:avLst/>
          </a:prstGeom>
          <a:ln w="9525">
            <a:solidFill>
              <a:srgbClr val="303a31"/>
            </a:solidFill>
            <a:round/>
          </a:ln>
        </p:spPr>
      </p:cxn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PlaceHolder 1"/>
          <p:cNvSpPr>
            <a:spLocks noGrp="1"/>
          </p:cNvSpPr>
          <p:nvPr>
            <p:ph type="title"/>
          </p:nvPr>
        </p:nvSpPr>
        <p:spPr>
          <a:xfrm>
            <a:off x="97920" y="551520"/>
            <a:ext cx="8915040" cy="577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hu-HU" sz="2900" spc="-1" strike="noStrike">
                <a:solidFill>
                  <a:schemeClr val="dk1"/>
                </a:solidFill>
                <a:latin typeface="Azeret Mono SemiBold"/>
                <a:ea typeface="Azeret Mono SemiBold"/>
              </a:rPr>
              <a:t>A nappali ellátás szakmai irányelvei</a:t>
            </a:r>
            <a:endParaRPr b="0" lang="hu-HU" sz="2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8" name="Google Shape;1801;p56"/>
          <p:cNvSpPr/>
          <p:nvPr/>
        </p:nvSpPr>
        <p:spPr>
          <a:xfrm>
            <a:off x="2665440" y="3874320"/>
            <a:ext cx="585000" cy="585000"/>
          </a:xfrm>
          <a:prstGeom prst="ellipse">
            <a:avLst/>
          </a:prstGeom>
          <a:solidFill>
            <a:schemeClr val="dk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hu-HU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929" name="Google Shape;1802;p56"/>
          <p:cNvSpPr/>
          <p:nvPr/>
        </p:nvSpPr>
        <p:spPr>
          <a:xfrm>
            <a:off x="2647440" y="3004560"/>
            <a:ext cx="585000" cy="585000"/>
          </a:xfrm>
          <a:prstGeom prst="ellipse">
            <a:avLst/>
          </a:prstGeom>
          <a:solidFill>
            <a:schemeClr val="dk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hu-HU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930" name="Google Shape;1803;p56"/>
          <p:cNvSpPr/>
          <p:nvPr/>
        </p:nvSpPr>
        <p:spPr>
          <a:xfrm>
            <a:off x="2665440" y="2185200"/>
            <a:ext cx="585000" cy="585000"/>
          </a:xfrm>
          <a:prstGeom prst="ellipse">
            <a:avLst/>
          </a:prstGeom>
          <a:solidFill>
            <a:schemeClr val="dk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hu-HU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931" name="Google Shape;1804;p56"/>
          <p:cNvSpPr/>
          <p:nvPr/>
        </p:nvSpPr>
        <p:spPr>
          <a:xfrm>
            <a:off x="2645640" y="1379880"/>
            <a:ext cx="585000" cy="585000"/>
          </a:xfrm>
          <a:prstGeom prst="ellipse">
            <a:avLst/>
          </a:prstGeom>
          <a:solidFill>
            <a:schemeClr val="dk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hu-HU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932" name="Google Shape;1805;p56"/>
          <p:cNvSpPr/>
          <p:nvPr/>
        </p:nvSpPr>
        <p:spPr>
          <a:xfrm>
            <a:off x="694080" y="2139480"/>
            <a:ext cx="1426320" cy="1426320"/>
          </a:xfrm>
          <a:prstGeom prst="ellipse">
            <a:avLst/>
          </a:prstGeom>
          <a:solidFill>
            <a:schemeClr val="dk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hu-HU" sz="2000" spc="-1" strike="noStrike">
              <a:solidFill>
                <a:schemeClr val="dk1"/>
              </a:solidFill>
              <a:latin typeface="Azeret Mono SemiBold"/>
              <a:ea typeface="Azeret Mono SemiBold"/>
            </a:endParaRPr>
          </a:p>
        </p:txBody>
      </p:sp>
      <p:sp>
        <p:nvSpPr>
          <p:cNvPr id="933" name="Google Shape;1806;p56"/>
          <p:cNvSpPr/>
          <p:nvPr/>
        </p:nvSpPr>
        <p:spPr>
          <a:xfrm>
            <a:off x="5155920" y="1322640"/>
            <a:ext cx="323748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15000"/>
              </a:lnSpc>
              <a:tabLst>
                <a:tab algn="l" pos="0"/>
              </a:tabLst>
            </a:pPr>
            <a:r>
              <a:rPr b="0" lang="hu-HU" sz="1500" spc="-1" strike="noStrike">
                <a:solidFill>
                  <a:schemeClr val="dk1"/>
                </a:solidFill>
                <a:latin typeface="Albert Sans"/>
                <a:ea typeface="Albert Sans"/>
              </a:rPr>
              <a:t>Az aktív idősödés folyamatának támogatása. 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4" name="Google Shape;1807;p56"/>
          <p:cNvSpPr/>
          <p:nvPr/>
        </p:nvSpPr>
        <p:spPr>
          <a:xfrm>
            <a:off x="5152320" y="2135160"/>
            <a:ext cx="323748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15000"/>
              </a:lnSpc>
              <a:tabLst>
                <a:tab algn="l" pos="0"/>
              </a:tabLst>
            </a:pPr>
            <a:r>
              <a:rPr b="0" lang="hu-HU" sz="1500" spc="-1" strike="noStrike">
                <a:solidFill>
                  <a:schemeClr val="dk1"/>
                </a:solidFill>
                <a:latin typeface="Albert Sans"/>
                <a:ea typeface="Albert Sans"/>
              </a:rPr>
              <a:t>Az egészséges öregedés folyamatának támogatása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5" name="Google Shape;1808;p56"/>
          <p:cNvSpPr/>
          <p:nvPr/>
        </p:nvSpPr>
        <p:spPr>
          <a:xfrm>
            <a:off x="5152320" y="2947320"/>
            <a:ext cx="323748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15000"/>
              </a:lnSpc>
              <a:tabLst>
                <a:tab algn="l" pos="0"/>
              </a:tabLst>
            </a:pPr>
            <a:r>
              <a:rPr b="0" lang="hu-HU" sz="1500" spc="-1" strike="noStrike">
                <a:solidFill>
                  <a:schemeClr val="dk1"/>
                </a:solidFill>
                <a:latin typeface="Albert Sans"/>
                <a:ea typeface="Albert Sans"/>
              </a:rPr>
              <a:t>A pozitív öregedés folyamatának támogatása.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6" name="Google Shape;1809;p56"/>
          <p:cNvSpPr/>
          <p:nvPr/>
        </p:nvSpPr>
        <p:spPr>
          <a:xfrm>
            <a:off x="5155920" y="3759480"/>
            <a:ext cx="323748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15000"/>
              </a:lnSpc>
              <a:tabLst>
                <a:tab algn="l" pos="0"/>
              </a:tabLst>
            </a:pPr>
            <a:r>
              <a:rPr b="0" lang="hu-HU" sz="1500" spc="-1" strike="noStrike">
                <a:solidFill>
                  <a:schemeClr val="dk1"/>
                </a:solidFill>
                <a:latin typeface="Albert Sans"/>
                <a:ea typeface="Albert Sans"/>
              </a:rPr>
              <a:t>A sikeres öregedés folyamatának támogatása.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7" name="Google Shape;1810;p56"/>
          <p:cNvSpPr/>
          <p:nvPr/>
        </p:nvSpPr>
        <p:spPr>
          <a:xfrm>
            <a:off x="602280" y="2613600"/>
            <a:ext cx="1645560" cy="477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hu-HU" sz="1700" spc="-1" strike="noStrike">
                <a:solidFill>
                  <a:schemeClr val="lt1"/>
                </a:solidFill>
                <a:latin typeface="Azeret Mono SemiBold"/>
                <a:ea typeface="Azeret Mono SemiBold"/>
              </a:rPr>
              <a:t>EURÓPAI BIZOTTSÁGI ajánlás</a:t>
            </a:r>
            <a:endParaRPr b="0" lang="hu-HU" sz="17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938" name="Google Shape;1811;p56"/>
          <p:cNvCxnSpPr>
            <a:stCxn id="937" idx="3"/>
            <a:endCxn id="931" idx="2"/>
          </p:cNvCxnSpPr>
          <p:nvPr/>
        </p:nvCxnSpPr>
        <p:spPr>
          <a:xfrm flipV="1">
            <a:off x="2247840" y="1672560"/>
            <a:ext cx="398160" cy="1180080"/>
          </a:xfrm>
          <a:prstGeom prst="bentConnector3">
            <a:avLst>
              <a:gd name="adj1" fmla="val 50135"/>
            </a:avLst>
          </a:prstGeom>
          <a:ln w="9525">
            <a:solidFill>
              <a:srgbClr val="303a31"/>
            </a:solidFill>
            <a:round/>
          </a:ln>
        </p:spPr>
      </p:cxnSp>
      <p:cxnSp>
        <p:nvCxnSpPr>
          <p:cNvPr id="939" name="Google Shape;1812;p56"/>
          <p:cNvCxnSpPr>
            <a:stCxn id="937" idx="3"/>
            <a:endCxn id="928" idx="2"/>
          </p:cNvCxnSpPr>
          <p:nvPr/>
        </p:nvCxnSpPr>
        <p:spPr>
          <a:xfrm>
            <a:off x="2247840" y="2852280"/>
            <a:ext cx="417960" cy="1315080"/>
          </a:xfrm>
          <a:prstGeom prst="bentConnector3">
            <a:avLst>
              <a:gd name="adj1" fmla="val 50000"/>
            </a:avLst>
          </a:prstGeom>
          <a:ln w="9525">
            <a:solidFill>
              <a:srgbClr val="303a31"/>
            </a:solidFill>
            <a:round/>
          </a:ln>
        </p:spPr>
      </p:cxnSp>
      <p:sp>
        <p:nvSpPr>
          <p:cNvPr id="940" name="Google Shape;1813;p56"/>
          <p:cNvSpPr/>
          <p:nvPr/>
        </p:nvSpPr>
        <p:spPr>
          <a:xfrm>
            <a:off x="3273480" y="1322640"/>
            <a:ext cx="187848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anchor="b">
            <a:noAutofit/>
          </a:bodyPr>
          <a:p>
            <a:pPr>
              <a:lnSpc>
                <a:spcPct val="100000"/>
              </a:lnSpc>
            </a:pPr>
            <a:r>
              <a:rPr b="0" lang="hu-HU" sz="2000" spc="-1" strike="noStrike">
                <a:solidFill>
                  <a:schemeClr val="dk1"/>
                </a:solidFill>
                <a:latin typeface="Azeret Mono SemiBold"/>
                <a:ea typeface="Azeret Mono SemiBold"/>
              </a:rPr>
              <a:t>Active ageing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1" name="Google Shape;1814;p56"/>
          <p:cNvSpPr/>
          <p:nvPr/>
        </p:nvSpPr>
        <p:spPr>
          <a:xfrm>
            <a:off x="3273480" y="2135160"/>
            <a:ext cx="187848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anchor="b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hu-HU" sz="2000" spc="-1" strike="noStrike">
                <a:solidFill>
                  <a:schemeClr val="dk1"/>
                </a:solidFill>
                <a:latin typeface="Azeret Mono SemiBold"/>
                <a:ea typeface="Azeret Mono SemiBold"/>
              </a:rPr>
              <a:t>Healthy</a:t>
            </a:r>
            <a:r>
              <a:rPr b="0" lang="en" sz="2000" spc="-1" strike="noStrike">
                <a:solidFill>
                  <a:schemeClr val="dk1"/>
                </a:solidFill>
                <a:latin typeface="Azeret Mono SemiBold"/>
                <a:ea typeface="Azeret Mono SemiBold"/>
              </a:rPr>
              <a:t> </a:t>
            </a:r>
            <a:r>
              <a:rPr b="0" lang="hu-HU" sz="2000" spc="-1" strike="noStrike">
                <a:solidFill>
                  <a:schemeClr val="dk1"/>
                </a:solidFill>
                <a:latin typeface="Azeret Mono SemiBold"/>
                <a:ea typeface="Azeret Mono SemiBold"/>
              </a:rPr>
              <a:t>ageing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2" name="Google Shape;1815;p56"/>
          <p:cNvSpPr/>
          <p:nvPr/>
        </p:nvSpPr>
        <p:spPr>
          <a:xfrm>
            <a:off x="3273480" y="2947320"/>
            <a:ext cx="187848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anchor="b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hu-HU" sz="2000" spc="-1" strike="noStrike">
                <a:solidFill>
                  <a:schemeClr val="dk1"/>
                </a:solidFill>
                <a:latin typeface="Azeret Mono SemiBold"/>
                <a:ea typeface="Azeret Mono SemiBold"/>
              </a:rPr>
              <a:t>Positive ageing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3" name="Google Shape;1816;p56"/>
          <p:cNvSpPr/>
          <p:nvPr/>
        </p:nvSpPr>
        <p:spPr>
          <a:xfrm>
            <a:off x="3273480" y="3759480"/>
            <a:ext cx="187848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anchor="b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hu-HU" sz="2000" spc="-1" strike="noStrike">
                <a:solidFill>
                  <a:schemeClr val="dk1"/>
                </a:solidFill>
                <a:latin typeface="Azeret Mono SemiBold"/>
                <a:ea typeface="Azeret Mono SemiBold"/>
              </a:rPr>
              <a:t>Succesful ageing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4" name="Google Shape;1817;p56"/>
          <p:cNvSpPr/>
          <p:nvPr/>
        </p:nvSpPr>
        <p:spPr>
          <a:xfrm flipH="1" rot="10800000">
            <a:off x="-13680" y="-625680"/>
            <a:ext cx="9171360" cy="1163880"/>
          </a:xfrm>
          <a:prstGeom prst="round1Rect">
            <a:avLst>
              <a:gd name="adj" fmla="val 50000"/>
            </a:avLst>
          </a:prstGeom>
          <a:noFill/>
          <a:ln w="9525">
            <a:solidFill>
              <a:srgbClr val="303a3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hu-HU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cxnSp>
        <p:nvCxnSpPr>
          <p:cNvPr id="945" name="Google Shape;1818;p56"/>
          <p:cNvCxnSpPr>
            <a:stCxn id="937" idx="3"/>
            <a:endCxn id="930" idx="2"/>
          </p:cNvCxnSpPr>
          <p:nvPr/>
        </p:nvCxnSpPr>
        <p:spPr>
          <a:xfrm flipV="1">
            <a:off x="2247840" y="2477880"/>
            <a:ext cx="417960" cy="374760"/>
          </a:xfrm>
          <a:prstGeom prst="bentConnector3">
            <a:avLst>
              <a:gd name="adj1" fmla="val 50000"/>
            </a:avLst>
          </a:prstGeom>
          <a:ln w="9525">
            <a:solidFill>
              <a:srgbClr val="303a31"/>
            </a:solidFill>
            <a:round/>
          </a:ln>
        </p:spPr>
      </p:cxnSp>
      <p:cxnSp>
        <p:nvCxnSpPr>
          <p:cNvPr id="946" name="Google Shape;1819;p56"/>
          <p:cNvCxnSpPr>
            <a:stCxn id="937" idx="3"/>
            <a:endCxn id="929" idx="2"/>
          </p:cNvCxnSpPr>
          <p:nvPr/>
        </p:nvCxnSpPr>
        <p:spPr>
          <a:xfrm>
            <a:off x="2247840" y="2852280"/>
            <a:ext cx="399960" cy="445320"/>
          </a:xfrm>
          <a:prstGeom prst="bentConnector3">
            <a:avLst>
              <a:gd name="adj1" fmla="val 50000"/>
            </a:avLst>
          </a:prstGeom>
          <a:ln w="9525">
            <a:solidFill>
              <a:srgbClr val="303a31"/>
            </a:solidFill>
            <a:round/>
          </a:ln>
        </p:spPr>
      </p:cxnSp>
      <p:grpSp>
        <p:nvGrpSpPr>
          <p:cNvPr id="947" name="Google Shape;14034;p86"/>
          <p:cNvGrpSpPr/>
          <p:nvPr/>
        </p:nvGrpSpPr>
        <p:grpSpPr>
          <a:xfrm>
            <a:off x="2789280" y="4026600"/>
            <a:ext cx="336960" cy="353160"/>
            <a:chOff x="2789280" y="4026600"/>
            <a:chExt cx="336960" cy="353160"/>
          </a:xfrm>
        </p:grpSpPr>
        <p:sp>
          <p:nvSpPr>
            <p:cNvPr id="948" name="Google Shape;14035;p86"/>
            <p:cNvSpPr/>
            <p:nvPr/>
          </p:nvSpPr>
          <p:spPr>
            <a:xfrm>
              <a:off x="2789280" y="4026600"/>
              <a:ext cx="336960" cy="353160"/>
            </a:xfrm>
            <a:custGeom>
              <a:avLst/>
              <a:gdLst>
                <a:gd name="textAreaLeft" fmla="*/ 0 w 336960"/>
                <a:gd name="textAreaRight" fmla="*/ 337320 w 336960"/>
                <a:gd name="textAreaTop" fmla="*/ 0 h 353160"/>
                <a:gd name="textAreaBottom" fmla="*/ 353520 h 353160"/>
              </a:gdLst>
              <a:ahLst/>
              <a:rect l="textAreaLeft" t="textAreaTop" r="textAreaRight" b="textAreaBottom"/>
              <a:pathLst>
                <a:path w="10598" h="11109">
                  <a:moveTo>
                    <a:pt x="8180" y="322"/>
                  </a:moveTo>
                  <a:lnTo>
                    <a:pt x="5823" y="3596"/>
                  </a:lnTo>
                  <a:lnTo>
                    <a:pt x="5501" y="3132"/>
                  </a:lnTo>
                  <a:lnTo>
                    <a:pt x="7502" y="322"/>
                  </a:lnTo>
                  <a:close/>
                  <a:moveTo>
                    <a:pt x="9252" y="322"/>
                  </a:moveTo>
                  <a:lnTo>
                    <a:pt x="6371" y="4346"/>
                  </a:lnTo>
                  <a:lnTo>
                    <a:pt x="6049" y="3882"/>
                  </a:lnTo>
                  <a:lnTo>
                    <a:pt x="8597" y="322"/>
                  </a:lnTo>
                  <a:close/>
                  <a:moveTo>
                    <a:pt x="2072" y="322"/>
                  </a:moveTo>
                  <a:lnTo>
                    <a:pt x="4966" y="4358"/>
                  </a:lnTo>
                  <a:cubicBezTo>
                    <a:pt x="4906" y="4382"/>
                    <a:pt x="4859" y="4430"/>
                    <a:pt x="4811" y="4477"/>
                  </a:cubicBezTo>
                  <a:cubicBezTo>
                    <a:pt x="4750" y="4538"/>
                    <a:pt x="4652" y="4579"/>
                    <a:pt x="4557" y="4579"/>
                  </a:cubicBezTo>
                  <a:cubicBezTo>
                    <a:pt x="4521" y="4579"/>
                    <a:pt x="4486" y="4574"/>
                    <a:pt x="4454" y="4561"/>
                  </a:cubicBezTo>
                  <a:lnTo>
                    <a:pt x="1418" y="322"/>
                  </a:lnTo>
                  <a:close/>
                  <a:moveTo>
                    <a:pt x="3084" y="322"/>
                  </a:moveTo>
                  <a:lnTo>
                    <a:pt x="6121" y="4584"/>
                  </a:lnTo>
                  <a:cubicBezTo>
                    <a:pt x="6100" y="4589"/>
                    <a:pt x="6079" y="4591"/>
                    <a:pt x="6057" y="4591"/>
                  </a:cubicBezTo>
                  <a:cubicBezTo>
                    <a:pt x="5957" y="4591"/>
                    <a:pt x="5854" y="4546"/>
                    <a:pt x="5775" y="4477"/>
                  </a:cubicBezTo>
                  <a:cubicBezTo>
                    <a:pt x="5644" y="4346"/>
                    <a:pt x="5466" y="4287"/>
                    <a:pt x="5287" y="4287"/>
                  </a:cubicBezTo>
                  <a:lnTo>
                    <a:pt x="2453" y="334"/>
                  </a:lnTo>
                  <a:lnTo>
                    <a:pt x="3084" y="334"/>
                  </a:lnTo>
                  <a:lnTo>
                    <a:pt x="3084" y="322"/>
                  </a:lnTo>
                  <a:close/>
                  <a:moveTo>
                    <a:pt x="1013" y="322"/>
                  </a:moveTo>
                  <a:lnTo>
                    <a:pt x="4025" y="4537"/>
                  </a:lnTo>
                  <a:cubicBezTo>
                    <a:pt x="3858" y="4584"/>
                    <a:pt x="3716" y="4668"/>
                    <a:pt x="3608" y="4823"/>
                  </a:cubicBezTo>
                  <a:lnTo>
                    <a:pt x="394" y="322"/>
                  </a:lnTo>
                  <a:close/>
                  <a:moveTo>
                    <a:pt x="10216" y="322"/>
                  </a:moveTo>
                  <a:lnTo>
                    <a:pt x="7002" y="4823"/>
                  </a:lnTo>
                  <a:cubicBezTo>
                    <a:pt x="6906" y="4680"/>
                    <a:pt x="6775" y="4596"/>
                    <a:pt x="6633" y="4549"/>
                  </a:cubicBezTo>
                  <a:lnTo>
                    <a:pt x="9645" y="322"/>
                  </a:lnTo>
                  <a:close/>
                  <a:moveTo>
                    <a:pt x="5268" y="4599"/>
                  </a:moveTo>
                  <a:cubicBezTo>
                    <a:pt x="5362" y="4599"/>
                    <a:pt x="5454" y="4638"/>
                    <a:pt x="5525" y="4715"/>
                  </a:cubicBezTo>
                  <a:cubicBezTo>
                    <a:pt x="5652" y="4842"/>
                    <a:pt x="5822" y="4911"/>
                    <a:pt x="5994" y="4911"/>
                  </a:cubicBezTo>
                  <a:cubicBezTo>
                    <a:pt x="6081" y="4911"/>
                    <a:pt x="6168" y="4894"/>
                    <a:pt x="6252" y="4858"/>
                  </a:cubicBezTo>
                  <a:cubicBezTo>
                    <a:pt x="6295" y="4843"/>
                    <a:pt x="6338" y="4836"/>
                    <a:pt x="6380" y="4836"/>
                  </a:cubicBezTo>
                  <a:cubicBezTo>
                    <a:pt x="6534" y="4836"/>
                    <a:pt x="6672" y="4932"/>
                    <a:pt x="6728" y="5073"/>
                  </a:cubicBezTo>
                  <a:cubicBezTo>
                    <a:pt x="6728" y="5084"/>
                    <a:pt x="6752" y="5096"/>
                    <a:pt x="6752" y="5120"/>
                  </a:cubicBezTo>
                  <a:cubicBezTo>
                    <a:pt x="6823" y="5311"/>
                    <a:pt x="6954" y="5382"/>
                    <a:pt x="6954" y="5382"/>
                  </a:cubicBezTo>
                  <a:cubicBezTo>
                    <a:pt x="7109" y="5454"/>
                    <a:pt x="7240" y="5513"/>
                    <a:pt x="7371" y="5513"/>
                  </a:cubicBezTo>
                  <a:cubicBezTo>
                    <a:pt x="7561" y="5537"/>
                    <a:pt x="7728" y="5692"/>
                    <a:pt x="7716" y="5906"/>
                  </a:cubicBezTo>
                  <a:cubicBezTo>
                    <a:pt x="7704" y="6168"/>
                    <a:pt x="7847" y="6430"/>
                    <a:pt x="8085" y="6561"/>
                  </a:cubicBezTo>
                  <a:cubicBezTo>
                    <a:pt x="8264" y="6644"/>
                    <a:pt x="8335" y="6870"/>
                    <a:pt x="8252" y="7049"/>
                  </a:cubicBezTo>
                  <a:cubicBezTo>
                    <a:pt x="8133" y="7287"/>
                    <a:pt x="8157" y="7585"/>
                    <a:pt x="8323" y="7799"/>
                  </a:cubicBezTo>
                  <a:cubicBezTo>
                    <a:pt x="8442" y="7954"/>
                    <a:pt x="8430" y="8180"/>
                    <a:pt x="8264" y="8311"/>
                  </a:cubicBezTo>
                  <a:cubicBezTo>
                    <a:pt x="8061" y="8490"/>
                    <a:pt x="7966" y="8763"/>
                    <a:pt x="8026" y="9025"/>
                  </a:cubicBezTo>
                  <a:cubicBezTo>
                    <a:pt x="8073" y="9228"/>
                    <a:pt x="7966" y="9430"/>
                    <a:pt x="7776" y="9478"/>
                  </a:cubicBezTo>
                  <a:cubicBezTo>
                    <a:pt x="7502" y="9549"/>
                    <a:pt x="7311" y="9775"/>
                    <a:pt x="7264" y="10026"/>
                  </a:cubicBezTo>
                  <a:cubicBezTo>
                    <a:pt x="7242" y="10196"/>
                    <a:pt x="7087" y="10329"/>
                    <a:pt x="6909" y="10329"/>
                  </a:cubicBezTo>
                  <a:cubicBezTo>
                    <a:pt x="6889" y="10329"/>
                    <a:pt x="6868" y="10327"/>
                    <a:pt x="6847" y="10323"/>
                  </a:cubicBezTo>
                  <a:cubicBezTo>
                    <a:pt x="6809" y="10316"/>
                    <a:pt x="6770" y="10313"/>
                    <a:pt x="6732" y="10313"/>
                  </a:cubicBezTo>
                  <a:cubicBezTo>
                    <a:pt x="6508" y="10313"/>
                    <a:pt x="6290" y="10429"/>
                    <a:pt x="6168" y="10633"/>
                  </a:cubicBezTo>
                  <a:cubicBezTo>
                    <a:pt x="6100" y="10740"/>
                    <a:pt x="5977" y="10802"/>
                    <a:pt x="5854" y="10802"/>
                  </a:cubicBezTo>
                  <a:cubicBezTo>
                    <a:pt x="5785" y="10802"/>
                    <a:pt x="5716" y="10783"/>
                    <a:pt x="5656" y="10740"/>
                  </a:cubicBezTo>
                  <a:cubicBezTo>
                    <a:pt x="5537" y="10668"/>
                    <a:pt x="5418" y="10633"/>
                    <a:pt x="5287" y="10633"/>
                  </a:cubicBezTo>
                  <a:cubicBezTo>
                    <a:pt x="5156" y="10633"/>
                    <a:pt x="5025" y="10668"/>
                    <a:pt x="4918" y="10740"/>
                  </a:cubicBezTo>
                  <a:cubicBezTo>
                    <a:pt x="4858" y="10779"/>
                    <a:pt x="4788" y="10797"/>
                    <a:pt x="4719" y="10797"/>
                  </a:cubicBezTo>
                  <a:cubicBezTo>
                    <a:pt x="4596" y="10797"/>
                    <a:pt x="4475" y="10739"/>
                    <a:pt x="4406" y="10633"/>
                  </a:cubicBezTo>
                  <a:cubicBezTo>
                    <a:pt x="4275" y="10437"/>
                    <a:pt x="4035" y="10320"/>
                    <a:pt x="3794" y="10320"/>
                  </a:cubicBezTo>
                  <a:cubicBezTo>
                    <a:pt x="3772" y="10320"/>
                    <a:pt x="3750" y="10321"/>
                    <a:pt x="3727" y="10323"/>
                  </a:cubicBezTo>
                  <a:cubicBezTo>
                    <a:pt x="3708" y="10327"/>
                    <a:pt x="3688" y="10329"/>
                    <a:pt x="3668" y="10329"/>
                  </a:cubicBezTo>
                  <a:cubicBezTo>
                    <a:pt x="3497" y="10329"/>
                    <a:pt x="3332" y="10196"/>
                    <a:pt x="3311" y="10026"/>
                  </a:cubicBezTo>
                  <a:cubicBezTo>
                    <a:pt x="3263" y="9764"/>
                    <a:pt x="3073" y="9537"/>
                    <a:pt x="2799" y="9478"/>
                  </a:cubicBezTo>
                  <a:cubicBezTo>
                    <a:pt x="2608" y="9418"/>
                    <a:pt x="2489" y="9228"/>
                    <a:pt x="2549" y="9025"/>
                  </a:cubicBezTo>
                  <a:cubicBezTo>
                    <a:pt x="2620" y="8763"/>
                    <a:pt x="2537" y="8490"/>
                    <a:pt x="2311" y="8311"/>
                  </a:cubicBezTo>
                  <a:cubicBezTo>
                    <a:pt x="2168" y="8180"/>
                    <a:pt x="2132" y="7954"/>
                    <a:pt x="2251" y="7799"/>
                  </a:cubicBezTo>
                  <a:cubicBezTo>
                    <a:pt x="2418" y="7585"/>
                    <a:pt x="2442" y="7287"/>
                    <a:pt x="2322" y="7049"/>
                  </a:cubicBezTo>
                  <a:cubicBezTo>
                    <a:pt x="2239" y="6870"/>
                    <a:pt x="2311" y="6644"/>
                    <a:pt x="2489" y="6561"/>
                  </a:cubicBezTo>
                  <a:cubicBezTo>
                    <a:pt x="2727" y="6442"/>
                    <a:pt x="2882" y="6192"/>
                    <a:pt x="2858" y="5906"/>
                  </a:cubicBezTo>
                  <a:cubicBezTo>
                    <a:pt x="2846" y="5715"/>
                    <a:pt x="3013" y="5537"/>
                    <a:pt x="3204" y="5513"/>
                  </a:cubicBezTo>
                  <a:cubicBezTo>
                    <a:pt x="3418" y="5501"/>
                    <a:pt x="3608" y="5394"/>
                    <a:pt x="3727" y="5215"/>
                  </a:cubicBezTo>
                  <a:lnTo>
                    <a:pt x="3727" y="5204"/>
                  </a:lnTo>
                  <a:cubicBezTo>
                    <a:pt x="3751" y="5156"/>
                    <a:pt x="3787" y="5120"/>
                    <a:pt x="3799" y="5073"/>
                  </a:cubicBezTo>
                  <a:cubicBezTo>
                    <a:pt x="3854" y="4925"/>
                    <a:pt x="3995" y="4835"/>
                    <a:pt x="4145" y="4835"/>
                  </a:cubicBezTo>
                  <a:cubicBezTo>
                    <a:pt x="4188" y="4835"/>
                    <a:pt x="4232" y="4842"/>
                    <a:pt x="4275" y="4858"/>
                  </a:cubicBezTo>
                  <a:cubicBezTo>
                    <a:pt x="4355" y="4889"/>
                    <a:pt x="4438" y="4903"/>
                    <a:pt x="4521" y="4903"/>
                  </a:cubicBezTo>
                  <a:cubicBezTo>
                    <a:pt x="4698" y="4903"/>
                    <a:pt x="4872" y="4837"/>
                    <a:pt x="5001" y="4715"/>
                  </a:cubicBezTo>
                  <a:cubicBezTo>
                    <a:pt x="5079" y="4638"/>
                    <a:pt x="5174" y="4599"/>
                    <a:pt x="5268" y="4599"/>
                  </a:cubicBezTo>
                  <a:close/>
                  <a:moveTo>
                    <a:pt x="298" y="0"/>
                  </a:moveTo>
                  <a:cubicBezTo>
                    <a:pt x="203" y="0"/>
                    <a:pt x="108" y="60"/>
                    <a:pt x="48" y="143"/>
                  </a:cubicBezTo>
                  <a:cubicBezTo>
                    <a:pt x="1" y="239"/>
                    <a:pt x="1" y="358"/>
                    <a:pt x="60" y="429"/>
                  </a:cubicBezTo>
                  <a:lnTo>
                    <a:pt x="3418" y="5096"/>
                  </a:lnTo>
                  <a:cubicBezTo>
                    <a:pt x="3358" y="5144"/>
                    <a:pt x="3275" y="5168"/>
                    <a:pt x="3204" y="5168"/>
                  </a:cubicBezTo>
                  <a:cubicBezTo>
                    <a:pt x="2834" y="5192"/>
                    <a:pt x="2537" y="5513"/>
                    <a:pt x="2549" y="5906"/>
                  </a:cubicBezTo>
                  <a:cubicBezTo>
                    <a:pt x="2549" y="6049"/>
                    <a:pt x="2477" y="6180"/>
                    <a:pt x="2358" y="6239"/>
                  </a:cubicBezTo>
                  <a:cubicBezTo>
                    <a:pt x="2013" y="6418"/>
                    <a:pt x="1882" y="6835"/>
                    <a:pt x="2061" y="7168"/>
                  </a:cubicBezTo>
                  <a:cubicBezTo>
                    <a:pt x="2120" y="7299"/>
                    <a:pt x="2108" y="7454"/>
                    <a:pt x="2013" y="7573"/>
                  </a:cubicBezTo>
                  <a:cubicBezTo>
                    <a:pt x="1775" y="7871"/>
                    <a:pt x="1822" y="8299"/>
                    <a:pt x="2120" y="8537"/>
                  </a:cubicBezTo>
                  <a:cubicBezTo>
                    <a:pt x="2215" y="8621"/>
                    <a:pt x="2275" y="8775"/>
                    <a:pt x="2239" y="8906"/>
                  </a:cubicBezTo>
                  <a:cubicBezTo>
                    <a:pt x="2132" y="9275"/>
                    <a:pt x="2358" y="9656"/>
                    <a:pt x="2727" y="9752"/>
                  </a:cubicBezTo>
                  <a:cubicBezTo>
                    <a:pt x="2858" y="9799"/>
                    <a:pt x="2965" y="9906"/>
                    <a:pt x="3001" y="10049"/>
                  </a:cubicBezTo>
                  <a:cubicBezTo>
                    <a:pt x="3056" y="10399"/>
                    <a:pt x="3361" y="10639"/>
                    <a:pt x="3697" y="10639"/>
                  </a:cubicBezTo>
                  <a:cubicBezTo>
                    <a:pt x="3727" y="10639"/>
                    <a:pt x="3757" y="10637"/>
                    <a:pt x="3787" y="10633"/>
                  </a:cubicBezTo>
                  <a:cubicBezTo>
                    <a:pt x="3799" y="10632"/>
                    <a:pt x="3811" y="10631"/>
                    <a:pt x="3823" y="10631"/>
                  </a:cubicBezTo>
                  <a:cubicBezTo>
                    <a:pt x="3953" y="10631"/>
                    <a:pt x="4079" y="10690"/>
                    <a:pt x="4144" y="10799"/>
                  </a:cubicBezTo>
                  <a:cubicBezTo>
                    <a:pt x="4274" y="10998"/>
                    <a:pt x="4502" y="11109"/>
                    <a:pt x="4731" y="11109"/>
                  </a:cubicBezTo>
                  <a:cubicBezTo>
                    <a:pt x="4858" y="11109"/>
                    <a:pt x="4986" y="11074"/>
                    <a:pt x="5097" y="11002"/>
                  </a:cubicBezTo>
                  <a:cubicBezTo>
                    <a:pt x="5156" y="10966"/>
                    <a:pt x="5228" y="10948"/>
                    <a:pt x="5299" y="10948"/>
                  </a:cubicBezTo>
                  <a:cubicBezTo>
                    <a:pt x="5370" y="10948"/>
                    <a:pt x="5442" y="10966"/>
                    <a:pt x="5501" y="11002"/>
                  </a:cubicBezTo>
                  <a:cubicBezTo>
                    <a:pt x="5621" y="11085"/>
                    <a:pt x="5740" y="11109"/>
                    <a:pt x="5871" y="11109"/>
                  </a:cubicBezTo>
                  <a:cubicBezTo>
                    <a:pt x="6097" y="11109"/>
                    <a:pt x="6311" y="11002"/>
                    <a:pt x="6454" y="10799"/>
                  </a:cubicBezTo>
                  <a:cubicBezTo>
                    <a:pt x="6519" y="10690"/>
                    <a:pt x="6645" y="10631"/>
                    <a:pt x="6775" y="10631"/>
                  </a:cubicBezTo>
                  <a:cubicBezTo>
                    <a:pt x="6787" y="10631"/>
                    <a:pt x="6799" y="10632"/>
                    <a:pt x="6811" y="10633"/>
                  </a:cubicBezTo>
                  <a:cubicBezTo>
                    <a:pt x="6848" y="10639"/>
                    <a:pt x="6884" y="10641"/>
                    <a:pt x="6920" y="10641"/>
                  </a:cubicBezTo>
                  <a:cubicBezTo>
                    <a:pt x="7248" y="10641"/>
                    <a:pt x="7543" y="10403"/>
                    <a:pt x="7597" y="10049"/>
                  </a:cubicBezTo>
                  <a:cubicBezTo>
                    <a:pt x="7621" y="9906"/>
                    <a:pt x="7728" y="9799"/>
                    <a:pt x="7859" y="9752"/>
                  </a:cubicBezTo>
                  <a:cubicBezTo>
                    <a:pt x="8240" y="9656"/>
                    <a:pt x="8442" y="9275"/>
                    <a:pt x="8359" y="8906"/>
                  </a:cubicBezTo>
                  <a:cubicBezTo>
                    <a:pt x="8323" y="8775"/>
                    <a:pt x="8371" y="8621"/>
                    <a:pt x="8478" y="8537"/>
                  </a:cubicBezTo>
                  <a:cubicBezTo>
                    <a:pt x="8776" y="8299"/>
                    <a:pt x="8811" y="7871"/>
                    <a:pt x="8573" y="7573"/>
                  </a:cubicBezTo>
                  <a:cubicBezTo>
                    <a:pt x="8490" y="7454"/>
                    <a:pt x="8478" y="7299"/>
                    <a:pt x="8538" y="7168"/>
                  </a:cubicBezTo>
                  <a:cubicBezTo>
                    <a:pt x="8692" y="6823"/>
                    <a:pt x="8561" y="6406"/>
                    <a:pt x="8240" y="6239"/>
                  </a:cubicBezTo>
                  <a:cubicBezTo>
                    <a:pt x="8097" y="6180"/>
                    <a:pt x="8026" y="6037"/>
                    <a:pt x="8037" y="5906"/>
                  </a:cubicBezTo>
                  <a:cubicBezTo>
                    <a:pt x="8061" y="5525"/>
                    <a:pt x="7776" y="5204"/>
                    <a:pt x="7383" y="5168"/>
                  </a:cubicBezTo>
                  <a:cubicBezTo>
                    <a:pt x="7311" y="5168"/>
                    <a:pt x="7240" y="5144"/>
                    <a:pt x="7180" y="5096"/>
                  </a:cubicBezTo>
                  <a:lnTo>
                    <a:pt x="10526" y="429"/>
                  </a:lnTo>
                  <a:cubicBezTo>
                    <a:pt x="10585" y="358"/>
                    <a:pt x="10597" y="251"/>
                    <a:pt x="10538" y="143"/>
                  </a:cubicBezTo>
                  <a:cubicBezTo>
                    <a:pt x="10490" y="60"/>
                    <a:pt x="10395" y="0"/>
                    <a:pt x="10288" y="0"/>
                  </a:cubicBezTo>
                  <a:lnTo>
                    <a:pt x="7478" y="0"/>
                  </a:lnTo>
                  <a:cubicBezTo>
                    <a:pt x="7383" y="0"/>
                    <a:pt x="7299" y="36"/>
                    <a:pt x="7252" y="120"/>
                  </a:cubicBezTo>
                  <a:lnTo>
                    <a:pt x="5287" y="2858"/>
                  </a:lnTo>
                  <a:lnTo>
                    <a:pt x="3335" y="120"/>
                  </a:lnTo>
                  <a:cubicBezTo>
                    <a:pt x="3299" y="36"/>
                    <a:pt x="3204" y="0"/>
                    <a:pt x="3120" y="0"/>
                  </a:cubicBezTo>
                  <a:close/>
                </a:path>
              </a:pathLst>
            </a:custGeom>
            <a:solidFill>
              <a:srgbClr val="657e9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949" name="Google Shape;14036;p86"/>
            <p:cNvSpPr/>
            <p:nvPr/>
          </p:nvSpPr>
          <p:spPr>
            <a:xfrm>
              <a:off x="2874240" y="4188240"/>
              <a:ext cx="166320" cy="76320"/>
            </a:xfrm>
            <a:custGeom>
              <a:avLst/>
              <a:gdLst>
                <a:gd name="textAreaLeft" fmla="*/ 0 w 166320"/>
                <a:gd name="textAreaRight" fmla="*/ 166680 w 166320"/>
                <a:gd name="textAreaTop" fmla="*/ 0 h 76320"/>
                <a:gd name="textAreaBottom" fmla="*/ 76680 h 76320"/>
              </a:gdLst>
              <a:ahLst/>
              <a:rect l="textAreaLeft" t="textAreaTop" r="textAreaRight" b="textAreaBottom"/>
              <a:pathLst>
                <a:path w="5240" h="2411">
                  <a:moveTo>
                    <a:pt x="2620" y="1"/>
                  </a:moveTo>
                  <a:cubicBezTo>
                    <a:pt x="2001" y="1"/>
                    <a:pt x="1370" y="227"/>
                    <a:pt x="894" y="643"/>
                  </a:cubicBezTo>
                  <a:cubicBezTo>
                    <a:pt x="417" y="1036"/>
                    <a:pt x="108" y="1608"/>
                    <a:pt x="13" y="2227"/>
                  </a:cubicBezTo>
                  <a:cubicBezTo>
                    <a:pt x="1" y="2322"/>
                    <a:pt x="60" y="2406"/>
                    <a:pt x="156" y="2406"/>
                  </a:cubicBezTo>
                  <a:lnTo>
                    <a:pt x="179" y="2406"/>
                  </a:lnTo>
                  <a:cubicBezTo>
                    <a:pt x="251" y="2406"/>
                    <a:pt x="334" y="2346"/>
                    <a:pt x="346" y="2275"/>
                  </a:cubicBezTo>
                  <a:cubicBezTo>
                    <a:pt x="429" y="1739"/>
                    <a:pt x="703" y="1251"/>
                    <a:pt x="1120" y="894"/>
                  </a:cubicBezTo>
                  <a:cubicBezTo>
                    <a:pt x="1537" y="536"/>
                    <a:pt x="2072" y="322"/>
                    <a:pt x="2620" y="322"/>
                  </a:cubicBezTo>
                  <a:cubicBezTo>
                    <a:pt x="3168" y="322"/>
                    <a:pt x="3704" y="524"/>
                    <a:pt x="4120" y="894"/>
                  </a:cubicBezTo>
                  <a:cubicBezTo>
                    <a:pt x="4537" y="1251"/>
                    <a:pt x="4811" y="1739"/>
                    <a:pt x="4894" y="2275"/>
                  </a:cubicBezTo>
                  <a:cubicBezTo>
                    <a:pt x="4904" y="2356"/>
                    <a:pt x="4975" y="2411"/>
                    <a:pt x="5040" y="2411"/>
                  </a:cubicBezTo>
                  <a:cubicBezTo>
                    <a:pt x="5051" y="2411"/>
                    <a:pt x="5062" y="2409"/>
                    <a:pt x="5073" y="2406"/>
                  </a:cubicBezTo>
                  <a:cubicBezTo>
                    <a:pt x="5180" y="2394"/>
                    <a:pt x="5240" y="2322"/>
                    <a:pt x="5228" y="2227"/>
                  </a:cubicBezTo>
                  <a:cubicBezTo>
                    <a:pt x="5132" y="1620"/>
                    <a:pt x="4823" y="1060"/>
                    <a:pt x="4347" y="643"/>
                  </a:cubicBezTo>
                  <a:cubicBezTo>
                    <a:pt x="3870" y="227"/>
                    <a:pt x="3263" y="1"/>
                    <a:pt x="2620" y="1"/>
                  </a:cubicBezTo>
                  <a:close/>
                </a:path>
              </a:pathLst>
            </a:custGeom>
            <a:solidFill>
              <a:srgbClr val="657e9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38160" bIns="381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950" name="Google Shape;14037;p86"/>
            <p:cNvSpPr/>
            <p:nvPr/>
          </p:nvSpPr>
          <p:spPr>
            <a:xfrm>
              <a:off x="2874600" y="4278600"/>
              <a:ext cx="165960" cy="76320"/>
            </a:xfrm>
            <a:custGeom>
              <a:avLst/>
              <a:gdLst>
                <a:gd name="textAreaLeft" fmla="*/ 0 w 165960"/>
                <a:gd name="textAreaRight" fmla="*/ 166320 w 165960"/>
                <a:gd name="textAreaTop" fmla="*/ 0 h 76320"/>
                <a:gd name="textAreaBottom" fmla="*/ 76680 h 76320"/>
              </a:gdLst>
              <a:ahLst/>
              <a:rect l="textAreaLeft" t="textAreaTop" r="textAreaRight" b="textAreaBottom"/>
              <a:pathLst>
                <a:path w="5228" h="2412">
                  <a:moveTo>
                    <a:pt x="193" y="1"/>
                  </a:moveTo>
                  <a:cubicBezTo>
                    <a:pt x="181" y="1"/>
                    <a:pt x="168" y="3"/>
                    <a:pt x="155" y="6"/>
                  </a:cubicBezTo>
                  <a:cubicBezTo>
                    <a:pt x="60" y="18"/>
                    <a:pt x="1" y="101"/>
                    <a:pt x="24" y="197"/>
                  </a:cubicBezTo>
                  <a:cubicBezTo>
                    <a:pt x="108" y="804"/>
                    <a:pt x="417" y="1375"/>
                    <a:pt x="894" y="1768"/>
                  </a:cubicBezTo>
                  <a:cubicBezTo>
                    <a:pt x="1370" y="2185"/>
                    <a:pt x="1989" y="2411"/>
                    <a:pt x="2608" y="2411"/>
                  </a:cubicBezTo>
                  <a:cubicBezTo>
                    <a:pt x="3239" y="2411"/>
                    <a:pt x="3858" y="2185"/>
                    <a:pt x="4335" y="1768"/>
                  </a:cubicBezTo>
                  <a:cubicBezTo>
                    <a:pt x="4811" y="1375"/>
                    <a:pt x="5120" y="804"/>
                    <a:pt x="5216" y="185"/>
                  </a:cubicBezTo>
                  <a:cubicBezTo>
                    <a:pt x="5228" y="101"/>
                    <a:pt x="5168" y="18"/>
                    <a:pt x="5085" y="6"/>
                  </a:cubicBezTo>
                  <a:cubicBezTo>
                    <a:pt x="5070" y="3"/>
                    <a:pt x="5056" y="1"/>
                    <a:pt x="5043" y="1"/>
                  </a:cubicBezTo>
                  <a:cubicBezTo>
                    <a:pt x="4966" y="1"/>
                    <a:pt x="4906" y="56"/>
                    <a:pt x="4906" y="137"/>
                  </a:cubicBezTo>
                  <a:cubicBezTo>
                    <a:pt x="4811" y="673"/>
                    <a:pt x="4549" y="1161"/>
                    <a:pt x="4132" y="1518"/>
                  </a:cubicBezTo>
                  <a:cubicBezTo>
                    <a:pt x="3715" y="1875"/>
                    <a:pt x="3180" y="2090"/>
                    <a:pt x="2620" y="2090"/>
                  </a:cubicBezTo>
                  <a:cubicBezTo>
                    <a:pt x="2072" y="2090"/>
                    <a:pt x="1537" y="1887"/>
                    <a:pt x="1120" y="1518"/>
                  </a:cubicBezTo>
                  <a:cubicBezTo>
                    <a:pt x="703" y="1161"/>
                    <a:pt x="441" y="673"/>
                    <a:pt x="346" y="137"/>
                  </a:cubicBezTo>
                  <a:cubicBezTo>
                    <a:pt x="336" y="56"/>
                    <a:pt x="265" y="1"/>
                    <a:pt x="193" y="1"/>
                  </a:cubicBezTo>
                  <a:close/>
                </a:path>
              </a:pathLst>
            </a:custGeom>
            <a:solidFill>
              <a:srgbClr val="657e9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38160" bIns="381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951" name="Google Shape;14038;p86"/>
            <p:cNvSpPr/>
            <p:nvPr/>
          </p:nvSpPr>
          <p:spPr>
            <a:xfrm>
              <a:off x="2943000" y="4236120"/>
              <a:ext cx="18720" cy="69840"/>
            </a:xfrm>
            <a:custGeom>
              <a:avLst/>
              <a:gdLst>
                <a:gd name="textAreaLeft" fmla="*/ 0 w 18720"/>
                <a:gd name="textAreaRight" fmla="*/ 19080 w 18720"/>
                <a:gd name="textAreaTop" fmla="*/ 0 h 69840"/>
                <a:gd name="textAreaBottom" fmla="*/ 70200 h 69840"/>
              </a:gdLst>
              <a:ahLst/>
              <a:rect l="textAreaLeft" t="textAreaTop" r="textAreaRight" b="textAreaBottom"/>
              <a:pathLst>
                <a:path w="597" h="2204">
                  <a:moveTo>
                    <a:pt x="453" y="1"/>
                  </a:moveTo>
                  <a:cubicBezTo>
                    <a:pt x="418" y="1"/>
                    <a:pt x="394" y="24"/>
                    <a:pt x="382" y="36"/>
                  </a:cubicBezTo>
                  <a:lnTo>
                    <a:pt x="60" y="334"/>
                  </a:lnTo>
                  <a:cubicBezTo>
                    <a:pt x="25" y="358"/>
                    <a:pt x="1" y="405"/>
                    <a:pt x="1" y="453"/>
                  </a:cubicBezTo>
                  <a:cubicBezTo>
                    <a:pt x="1" y="513"/>
                    <a:pt x="48" y="584"/>
                    <a:pt x="108" y="584"/>
                  </a:cubicBezTo>
                  <a:cubicBezTo>
                    <a:pt x="120" y="584"/>
                    <a:pt x="156" y="572"/>
                    <a:pt x="167" y="560"/>
                  </a:cubicBezTo>
                  <a:lnTo>
                    <a:pt x="275" y="417"/>
                  </a:lnTo>
                  <a:lnTo>
                    <a:pt x="275" y="2108"/>
                  </a:lnTo>
                  <a:cubicBezTo>
                    <a:pt x="275" y="2179"/>
                    <a:pt x="346" y="2203"/>
                    <a:pt x="441" y="2203"/>
                  </a:cubicBezTo>
                  <a:cubicBezTo>
                    <a:pt x="513" y="2203"/>
                    <a:pt x="596" y="2179"/>
                    <a:pt x="596" y="2108"/>
                  </a:cubicBezTo>
                  <a:lnTo>
                    <a:pt x="596" y="96"/>
                  </a:lnTo>
                  <a:cubicBezTo>
                    <a:pt x="584" y="48"/>
                    <a:pt x="513" y="1"/>
                    <a:pt x="453" y="1"/>
                  </a:cubicBezTo>
                  <a:close/>
                </a:path>
              </a:pathLst>
            </a:custGeom>
            <a:solidFill>
              <a:srgbClr val="657e9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34920" bIns="3492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grpSp>
        <p:nvGrpSpPr>
          <p:cNvPr id="952" name="Google Shape;11511;p82"/>
          <p:cNvGrpSpPr/>
          <p:nvPr/>
        </p:nvGrpSpPr>
        <p:grpSpPr>
          <a:xfrm>
            <a:off x="2760480" y="3102840"/>
            <a:ext cx="354600" cy="355320"/>
            <a:chOff x="2760480" y="3102840"/>
            <a:chExt cx="354600" cy="355320"/>
          </a:xfrm>
        </p:grpSpPr>
        <p:sp>
          <p:nvSpPr>
            <p:cNvPr id="953" name="Google Shape;11512;p82"/>
            <p:cNvSpPr/>
            <p:nvPr/>
          </p:nvSpPr>
          <p:spPr>
            <a:xfrm>
              <a:off x="2760480" y="3236760"/>
              <a:ext cx="354600" cy="221400"/>
            </a:xfrm>
            <a:custGeom>
              <a:avLst/>
              <a:gdLst>
                <a:gd name="textAreaLeft" fmla="*/ 0 w 354600"/>
                <a:gd name="textAreaRight" fmla="*/ 354960 w 354600"/>
                <a:gd name="textAreaTop" fmla="*/ 0 h 221400"/>
                <a:gd name="textAreaBottom" fmla="*/ 221760 h 221400"/>
              </a:gdLst>
              <a:ahLst/>
              <a:rect l="textAreaLeft" t="textAreaTop" r="textAreaRight" b="textAreaBottom"/>
              <a:pathLst>
                <a:path w="11157" h="6966">
                  <a:moveTo>
                    <a:pt x="2953" y="3131"/>
                  </a:moveTo>
                  <a:lnTo>
                    <a:pt x="2953" y="6644"/>
                  </a:lnTo>
                  <a:lnTo>
                    <a:pt x="1537" y="6644"/>
                  </a:lnTo>
                  <a:lnTo>
                    <a:pt x="1537" y="3131"/>
                  </a:lnTo>
                  <a:close/>
                  <a:moveTo>
                    <a:pt x="6263" y="2250"/>
                  </a:moveTo>
                  <a:lnTo>
                    <a:pt x="6263" y="6644"/>
                  </a:lnTo>
                  <a:lnTo>
                    <a:pt x="4858" y="6644"/>
                  </a:lnTo>
                  <a:lnTo>
                    <a:pt x="4858" y="2250"/>
                  </a:lnTo>
                  <a:close/>
                  <a:moveTo>
                    <a:pt x="9585" y="333"/>
                  </a:moveTo>
                  <a:lnTo>
                    <a:pt x="9585" y="6644"/>
                  </a:lnTo>
                  <a:lnTo>
                    <a:pt x="8168" y="6644"/>
                  </a:lnTo>
                  <a:lnTo>
                    <a:pt x="8168" y="333"/>
                  </a:lnTo>
                  <a:close/>
                  <a:moveTo>
                    <a:pt x="8025" y="0"/>
                  </a:moveTo>
                  <a:cubicBezTo>
                    <a:pt x="7930" y="0"/>
                    <a:pt x="7859" y="83"/>
                    <a:pt x="7859" y="167"/>
                  </a:cubicBezTo>
                  <a:lnTo>
                    <a:pt x="7859" y="6644"/>
                  </a:lnTo>
                  <a:lnTo>
                    <a:pt x="6609" y="6644"/>
                  </a:lnTo>
                  <a:lnTo>
                    <a:pt x="6609" y="2084"/>
                  </a:lnTo>
                  <a:cubicBezTo>
                    <a:pt x="6609" y="2000"/>
                    <a:pt x="6537" y="1917"/>
                    <a:pt x="6442" y="1917"/>
                  </a:cubicBezTo>
                  <a:lnTo>
                    <a:pt x="4704" y="1917"/>
                  </a:lnTo>
                  <a:cubicBezTo>
                    <a:pt x="4608" y="1917"/>
                    <a:pt x="4537" y="2000"/>
                    <a:pt x="4537" y="2084"/>
                  </a:cubicBezTo>
                  <a:lnTo>
                    <a:pt x="4537" y="6644"/>
                  </a:lnTo>
                  <a:lnTo>
                    <a:pt x="3287" y="6644"/>
                  </a:lnTo>
                  <a:lnTo>
                    <a:pt x="3287" y="2965"/>
                  </a:lnTo>
                  <a:cubicBezTo>
                    <a:pt x="3287" y="2881"/>
                    <a:pt x="3215" y="2798"/>
                    <a:pt x="3120" y="2798"/>
                  </a:cubicBezTo>
                  <a:lnTo>
                    <a:pt x="1382" y="2798"/>
                  </a:lnTo>
                  <a:cubicBezTo>
                    <a:pt x="1298" y="2798"/>
                    <a:pt x="1215" y="2881"/>
                    <a:pt x="1215" y="2965"/>
                  </a:cubicBezTo>
                  <a:lnTo>
                    <a:pt x="1215" y="6644"/>
                  </a:lnTo>
                  <a:lnTo>
                    <a:pt x="167" y="6644"/>
                  </a:lnTo>
                  <a:cubicBezTo>
                    <a:pt x="72" y="6644"/>
                    <a:pt x="1" y="6715"/>
                    <a:pt x="1" y="6810"/>
                  </a:cubicBezTo>
                  <a:cubicBezTo>
                    <a:pt x="1" y="6894"/>
                    <a:pt x="72" y="6965"/>
                    <a:pt x="167" y="6965"/>
                  </a:cubicBezTo>
                  <a:lnTo>
                    <a:pt x="11002" y="6965"/>
                  </a:lnTo>
                  <a:cubicBezTo>
                    <a:pt x="11085" y="6965"/>
                    <a:pt x="11157" y="6894"/>
                    <a:pt x="11157" y="6810"/>
                  </a:cubicBezTo>
                  <a:cubicBezTo>
                    <a:pt x="11145" y="6715"/>
                    <a:pt x="11073" y="6644"/>
                    <a:pt x="10990" y="6644"/>
                  </a:cubicBezTo>
                  <a:lnTo>
                    <a:pt x="9930" y="6644"/>
                  </a:lnTo>
                  <a:lnTo>
                    <a:pt x="9930" y="167"/>
                  </a:lnTo>
                  <a:cubicBezTo>
                    <a:pt x="9930" y="83"/>
                    <a:pt x="9859" y="0"/>
                    <a:pt x="9764" y="0"/>
                  </a:cubicBezTo>
                  <a:close/>
                </a:path>
              </a:pathLst>
            </a:custGeom>
            <a:solidFill>
              <a:srgbClr val="657e9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954" name="Google Shape;11513;p82"/>
            <p:cNvSpPr/>
            <p:nvPr/>
          </p:nvSpPr>
          <p:spPr>
            <a:xfrm>
              <a:off x="2765880" y="3102840"/>
              <a:ext cx="339120" cy="205200"/>
            </a:xfrm>
            <a:custGeom>
              <a:avLst/>
              <a:gdLst>
                <a:gd name="textAreaLeft" fmla="*/ 0 w 339120"/>
                <a:gd name="textAreaRight" fmla="*/ 339480 w 339120"/>
                <a:gd name="textAreaTop" fmla="*/ 0 h 205200"/>
                <a:gd name="textAreaBottom" fmla="*/ 205560 h 205200"/>
              </a:gdLst>
              <a:ahLst/>
              <a:rect l="textAreaLeft" t="textAreaTop" r="textAreaRight" b="textAreaBottom"/>
              <a:pathLst>
                <a:path w="10669" h="6454">
                  <a:moveTo>
                    <a:pt x="10157" y="0"/>
                  </a:moveTo>
                  <a:cubicBezTo>
                    <a:pt x="10125" y="0"/>
                    <a:pt x="10093" y="4"/>
                    <a:pt x="10061" y="12"/>
                  </a:cubicBezTo>
                  <a:lnTo>
                    <a:pt x="8656" y="191"/>
                  </a:lnTo>
                  <a:cubicBezTo>
                    <a:pt x="8382" y="214"/>
                    <a:pt x="8180" y="488"/>
                    <a:pt x="8216" y="762"/>
                  </a:cubicBezTo>
                  <a:cubicBezTo>
                    <a:pt x="8238" y="1032"/>
                    <a:pt x="8483" y="1217"/>
                    <a:pt x="8751" y="1217"/>
                  </a:cubicBezTo>
                  <a:cubicBezTo>
                    <a:pt x="8767" y="1217"/>
                    <a:pt x="8783" y="1216"/>
                    <a:pt x="8799" y="1215"/>
                  </a:cubicBezTo>
                  <a:lnTo>
                    <a:pt x="8906" y="1203"/>
                  </a:lnTo>
                  <a:lnTo>
                    <a:pt x="8906" y="1203"/>
                  </a:lnTo>
                  <a:cubicBezTo>
                    <a:pt x="7204" y="3191"/>
                    <a:pt x="5156" y="4215"/>
                    <a:pt x="3715" y="4727"/>
                  </a:cubicBezTo>
                  <a:cubicBezTo>
                    <a:pt x="1917" y="5370"/>
                    <a:pt x="524" y="5429"/>
                    <a:pt x="500" y="5429"/>
                  </a:cubicBezTo>
                  <a:cubicBezTo>
                    <a:pt x="227" y="5441"/>
                    <a:pt x="0" y="5679"/>
                    <a:pt x="12" y="5965"/>
                  </a:cubicBezTo>
                  <a:cubicBezTo>
                    <a:pt x="24" y="6239"/>
                    <a:pt x="250" y="6453"/>
                    <a:pt x="524" y="6453"/>
                  </a:cubicBezTo>
                  <a:lnTo>
                    <a:pt x="536" y="6453"/>
                  </a:lnTo>
                  <a:cubicBezTo>
                    <a:pt x="596" y="6453"/>
                    <a:pt x="2084" y="6394"/>
                    <a:pt x="4037" y="5703"/>
                  </a:cubicBezTo>
                  <a:cubicBezTo>
                    <a:pt x="5132" y="5322"/>
                    <a:pt x="6156" y="4798"/>
                    <a:pt x="7096" y="4167"/>
                  </a:cubicBezTo>
                  <a:cubicBezTo>
                    <a:pt x="7168" y="4120"/>
                    <a:pt x="7192" y="4013"/>
                    <a:pt x="7144" y="3941"/>
                  </a:cubicBezTo>
                  <a:cubicBezTo>
                    <a:pt x="7113" y="3895"/>
                    <a:pt x="7058" y="3869"/>
                    <a:pt x="7003" y="3869"/>
                  </a:cubicBezTo>
                  <a:cubicBezTo>
                    <a:pt x="6973" y="3869"/>
                    <a:pt x="6943" y="3877"/>
                    <a:pt x="6918" y="3893"/>
                  </a:cubicBezTo>
                  <a:cubicBezTo>
                    <a:pt x="5989" y="4513"/>
                    <a:pt x="5001" y="5025"/>
                    <a:pt x="3929" y="5394"/>
                  </a:cubicBezTo>
                  <a:cubicBezTo>
                    <a:pt x="2024" y="6084"/>
                    <a:pt x="596" y="6120"/>
                    <a:pt x="536" y="6120"/>
                  </a:cubicBezTo>
                  <a:cubicBezTo>
                    <a:pt x="429" y="6120"/>
                    <a:pt x="358" y="6049"/>
                    <a:pt x="358" y="5953"/>
                  </a:cubicBezTo>
                  <a:cubicBezTo>
                    <a:pt x="358" y="5846"/>
                    <a:pt x="429" y="5751"/>
                    <a:pt x="536" y="5751"/>
                  </a:cubicBezTo>
                  <a:cubicBezTo>
                    <a:pt x="548" y="5751"/>
                    <a:pt x="1989" y="5691"/>
                    <a:pt x="3834" y="5036"/>
                  </a:cubicBezTo>
                  <a:cubicBezTo>
                    <a:pt x="5406" y="4489"/>
                    <a:pt x="7632" y="3346"/>
                    <a:pt x="9454" y="1084"/>
                  </a:cubicBezTo>
                  <a:cubicBezTo>
                    <a:pt x="9534" y="969"/>
                    <a:pt x="9459" y="809"/>
                    <a:pt x="9315" y="809"/>
                  </a:cubicBezTo>
                  <a:cubicBezTo>
                    <a:pt x="9310" y="809"/>
                    <a:pt x="9304" y="809"/>
                    <a:pt x="9299" y="810"/>
                  </a:cubicBezTo>
                  <a:lnTo>
                    <a:pt x="8775" y="869"/>
                  </a:lnTo>
                  <a:cubicBezTo>
                    <a:pt x="8768" y="870"/>
                    <a:pt x="8761" y="871"/>
                    <a:pt x="8754" y="871"/>
                  </a:cubicBezTo>
                  <a:cubicBezTo>
                    <a:pt x="8676" y="871"/>
                    <a:pt x="8595" y="815"/>
                    <a:pt x="8573" y="738"/>
                  </a:cubicBezTo>
                  <a:cubicBezTo>
                    <a:pt x="8537" y="631"/>
                    <a:pt x="8620" y="512"/>
                    <a:pt x="8740" y="500"/>
                  </a:cubicBezTo>
                  <a:lnTo>
                    <a:pt x="10133" y="322"/>
                  </a:lnTo>
                  <a:cubicBezTo>
                    <a:pt x="10139" y="321"/>
                    <a:pt x="10146" y="320"/>
                    <a:pt x="10153" y="320"/>
                  </a:cubicBezTo>
                  <a:cubicBezTo>
                    <a:pt x="10253" y="320"/>
                    <a:pt x="10347" y="400"/>
                    <a:pt x="10347" y="500"/>
                  </a:cubicBezTo>
                  <a:lnTo>
                    <a:pt x="10347" y="1893"/>
                  </a:lnTo>
                  <a:cubicBezTo>
                    <a:pt x="10347" y="2000"/>
                    <a:pt x="10252" y="2072"/>
                    <a:pt x="10168" y="2072"/>
                  </a:cubicBezTo>
                  <a:cubicBezTo>
                    <a:pt x="10073" y="2072"/>
                    <a:pt x="9990" y="1988"/>
                    <a:pt x="9990" y="1893"/>
                  </a:cubicBezTo>
                  <a:lnTo>
                    <a:pt x="9990" y="1477"/>
                  </a:lnTo>
                  <a:cubicBezTo>
                    <a:pt x="9990" y="1417"/>
                    <a:pt x="9942" y="1346"/>
                    <a:pt x="9883" y="1334"/>
                  </a:cubicBezTo>
                  <a:cubicBezTo>
                    <a:pt x="9866" y="1324"/>
                    <a:pt x="9848" y="1319"/>
                    <a:pt x="9830" y="1319"/>
                  </a:cubicBezTo>
                  <a:cubicBezTo>
                    <a:pt x="9784" y="1319"/>
                    <a:pt x="9738" y="1347"/>
                    <a:pt x="9704" y="1381"/>
                  </a:cubicBezTo>
                  <a:cubicBezTo>
                    <a:pt x="9085" y="2119"/>
                    <a:pt x="8394" y="2810"/>
                    <a:pt x="7632" y="3382"/>
                  </a:cubicBezTo>
                  <a:cubicBezTo>
                    <a:pt x="7561" y="3441"/>
                    <a:pt x="7537" y="3548"/>
                    <a:pt x="7597" y="3608"/>
                  </a:cubicBezTo>
                  <a:cubicBezTo>
                    <a:pt x="7635" y="3646"/>
                    <a:pt x="7692" y="3674"/>
                    <a:pt x="7744" y="3674"/>
                  </a:cubicBezTo>
                  <a:cubicBezTo>
                    <a:pt x="7773" y="3674"/>
                    <a:pt x="7801" y="3665"/>
                    <a:pt x="7823" y="3643"/>
                  </a:cubicBezTo>
                  <a:cubicBezTo>
                    <a:pt x="8489" y="3131"/>
                    <a:pt x="9109" y="2548"/>
                    <a:pt x="9656" y="1917"/>
                  </a:cubicBezTo>
                  <a:cubicBezTo>
                    <a:pt x="9668" y="2179"/>
                    <a:pt x="9894" y="2405"/>
                    <a:pt x="10156" y="2405"/>
                  </a:cubicBezTo>
                  <a:cubicBezTo>
                    <a:pt x="10442" y="2405"/>
                    <a:pt x="10668" y="2179"/>
                    <a:pt x="10668" y="1893"/>
                  </a:cubicBezTo>
                  <a:lnTo>
                    <a:pt x="10668" y="500"/>
                  </a:lnTo>
                  <a:cubicBezTo>
                    <a:pt x="10621" y="369"/>
                    <a:pt x="10561" y="238"/>
                    <a:pt x="10466" y="131"/>
                  </a:cubicBezTo>
                  <a:cubicBezTo>
                    <a:pt x="10382" y="48"/>
                    <a:pt x="10270" y="0"/>
                    <a:pt x="10157" y="0"/>
                  </a:cubicBezTo>
                  <a:close/>
                </a:path>
              </a:pathLst>
            </a:custGeom>
            <a:solidFill>
              <a:srgbClr val="657e9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sp>
        <p:nvSpPr>
          <p:cNvPr id="955" name="Google Shape;10811;p81"/>
          <p:cNvSpPr/>
          <p:nvPr/>
        </p:nvSpPr>
        <p:spPr>
          <a:xfrm>
            <a:off x="2760840" y="2378880"/>
            <a:ext cx="382680" cy="286200"/>
          </a:xfrm>
          <a:custGeom>
            <a:avLst/>
            <a:gdLst>
              <a:gd name="textAreaLeft" fmla="*/ 0 w 382680"/>
              <a:gd name="textAreaRight" fmla="*/ 383040 w 382680"/>
              <a:gd name="textAreaTop" fmla="*/ 0 h 286200"/>
              <a:gd name="textAreaBottom" fmla="*/ 286560 h 286200"/>
            </a:gdLst>
            <a:ahLst/>
            <a:rect l="textAreaLeft" t="textAreaTop" r="textAreaRight" b="textAreaBottom"/>
            <a:pathLst>
              <a:path w="12026" h="8993">
                <a:moveTo>
                  <a:pt x="3929" y="0"/>
                </a:moveTo>
                <a:cubicBezTo>
                  <a:pt x="1691" y="0"/>
                  <a:pt x="0" y="2322"/>
                  <a:pt x="1167" y="4763"/>
                </a:cubicBezTo>
                <a:lnTo>
                  <a:pt x="453" y="4763"/>
                </a:lnTo>
                <a:cubicBezTo>
                  <a:pt x="369" y="4763"/>
                  <a:pt x="298" y="4834"/>
                  <a:pt x="298" y="4929"/>
                </a:cubicBezTo>
                <a:cubicBezTo>
                  <a:pt x="298" y="5013"/>
                  <a:pt x="369" y="5096"/>
                  <a:pt x="453" y="5096"/>
                </a:cubicBezTo>
                <a:lnTo>
                  <a:pt x="1346" y="5096"/>
                </a:lnTo>
                <a:cubicBezTo>
                  <a:pt x="2334" y="6727"/>
                  <a:pt x="4382" y="7918"/>
                  <a:pt x="5977" y="8965"/>
                </a:cubicBezTo>
                <a:cubicBezTo>
                  <a:pt x="6007" y="8983"/>
                  <a:pt x="6040" y="8992"/>
                  <a:pt x="6071" y="8992"/>
                </a:cubicBezTo>
                <a:cubicBezTo>
                  <a:pt x="6102" y="8992"/>
                  <a:pt x="6132" y="8983"/>
                  <a:pt x="6156" y="8965"/>
                </a:cubicBezTo>
                <a:cubicBezTo>
                  <a:pt x="7751" y="7930"/>
                  <a:pt x="9799" y="6739"/>
                  <a:pt x="10787" y="5096"/>
                </a:cubicBezTo>
                <a:lnTo>
                  <a:pt x="11680" y="5096"/>
                </a:lnTo>
                <a:cubicBezTo>
                  <a:pt x="11764" y="5096"/>
                  <a:pt x="11847" y="5013"/>
                  <a:pt x="11847" y="4929"/>
                </a:cubicBezTo>
                <a:cubicBezTo>
                  <a:pt x="11883" y="4774"/>
                  <a:pt x="11811" y="4703"/>
                  <a:pt x="11704" y="4703"/>
                </a:cubicBezTo>
                <a:lnTo>
                  <a:pt x="10990" y="4703"/>
                </a:lnTo>
                <a:cubicBezTo>
                  <a:pt x="12025" y="2572"/>
                  <a:pt x="10859" y="452"/>
                  <a:pt x="8930" y="12"/>
                </a:cubicBezTo>
                <a:cubicBezTo>
                  <a:pt x="8922" y="11"/>
                  <a:pt x="8914" y="10"/>
                  <a:pt x="8906" y="10"/>
                </a:cubicBezTo>
                <a:cubicBezTo>
                  <a:pt x="8821" y="10"/>
                  <a:pt x="8748" y="68"/>
                  <a:pt x="8716" y="155"/>
                </a:cubicBezTo>
                <a:cubicBezTo>
                  <a:pt x="8704" y="238"/>
                  <a:pt x="8763" y="333"/>
                  <a:pt x="8847" y="357"/>
                </a:cubicBezTo>
                <a:cubicBezTo>
                  <a:pt x="10609" y="762"/>
                  <a:pt x="11668" y="2738"/>
                  <a:pt x="10621" y="4715"/>
                </a:cubicBezTo>
                <a:lnTo>
                  <a:pt x="10001" y="4715"/>
                </a:lnTo>
                <a:lnTo>
                  <a:pt x="9418" y="3548"/>
                </a:lnTo>
                <a:cubicBezTo>
                  <a:pt x="9385" y="3483"/>
                  <a:pt x="9325" y="3452"/>
                  <a:pt x="9266" y="3452"/>
                </a:cubicBezTo>
                <a:cubicBezTo>
                  <a:pt x="9196" y="3452"/>
                  <a:pt x="9128" y="3495"/>
                  <a:pt x="9108" y="3572"/>
                </a:cubicBezTo>
                <a:lnTo>
                  <a:pt x="8573" y="5251"/>
                </a:lnTo>
                <a:lnTo>
                  <a:pt x="7954" y="3870"/>
                </a:lnTo>
                <a:cubicBezTo>
                  <a:pt x="7927" y="3808"/>
                  <a:pt x="7868" y="3772"/>
                  <a:pt x="7806" y="3772"/>
                </a:cubicBezTo>
                <a:cubicBezTo>
                  <a:pt x="7784" y="3772"/>
                  <a:pt x="7761" y="3777"/>
                  <a:pt x="7739" y="3786"/>
                </a:cubicBezTo>
                <a:cubicBezTo>
                  <a:pt x="7644" y="3822"/>
                  <a:pt x="7620" y="3917"/>
                  <a:pt x="7644" y="4001"/>
                </a:cubicBezTo>
                <a:lnTo>
                  <a:pt x="8430" y="5810"/>
                </a:lnTo>
                <a:cubicBezTo>
                  <a:pt x="8458" y="5877"/>
                  <a:pt x="8520" y="5910"/>
                  <a:pt x="8583" y="5910"/>
                </a:cubicBezTo>
                <a:cubicBezTo>
                  <a:pt x="8654" y="5910"/>
                  <a:pt x="8726" y="5869"/>
                  <a:pt x="8751" y="5786"/>
                </a:cubicBezTo>
                <a:lnTo>
                  <a:pt x="9299" y="4084"/>
                </a:lnTo>
                <a:lnTo>
                  <a:pt x="9739" y="4989"/>
                </a:lnTo>
                <a:cubicBezTo>
                  <a:pt x="9775" y="5048"/>
                  <a:pt x="9835" y="5072"/>
                  <a:pt x="9894" y="5072"/>
                </a:cubicBezTo>
                <a:lnTo>
                  <a:pt x="10418" y="5072"/>
                </a:lnTo>
                <a:cubicBezTo>
                  <a:pt x="9323" y="6715"/>
                  <a:pt x="6989" y="7965"/>
                  <a:pt x="6084" y="8584"/>
                </a:cubicBezTo>
                <a:cubicBezTo>
                  <a:pt x="4644" y="7656"/>
                  <a:pt x="2715" y="6537"/>
                  <a:pt x="1750" y="5072"/>
                </a:cubicBezTo>
                <a:lnTo>
                  <a:pt x="2572" y="5072"/>
                </a:lnTo>
                <a:cubicBezTo>
                  <a:pt x="2631" y="5072"/>
                  <a:pt x="2691" y="5036"/>
                  <a:pt x="2715" y="4989"/>
                </a:cubicBezTo>
                <a:lnTo>
                  <a:pt x="3453" y="3500"/>
                </a:lnTo>
                <a:lnTo>
                  <a:pt x="4358" y="6167"/>
                </a:lnTo>
                <a:cubicBezTo>
                  <a:pt x="4387" y="6243"/>
                  <a:pt x="4456" y="6279"/>
                  <a:pt x="4523" y="6279"/>
                </a:cubicBezTo>
                <a:cubicBezTo>
                  <a:pt x="4593" y="6279"/>
                  <a:pt x="4661" y="6240"/>
                  <a:pt x="4679" y="6167"/>
                </a:cubicBezTo>
                <a:lnTo>
                  <a:pt x="5394" y="3739"/>
                </a:lnTo>
                <a:lnTo>
                  <a:pt x="6049" y="4822"/>
                </a:lnTo>
                <a:cubicBezTo>
                  <a:pt x="6087" y="4877"/>
                  <a:pt x="6146" y="4904"/>
                  <a:pt x="6202" y="4904"/>
                </a:cubicBezTo>
                <a:cubicBezTo>
                  <a:pt x="6267" y="4904"/>
                  <a:pt x="6327" y="4868"/>
                  <a:pt x="6346" y="4798"/>
                </a:cubicBezTo>
                <a:lnTo>
                  <a:pt x="7120" y="2893"/>
                </a:lnTo>
                <a:lnTo>
                  <a:pt x="7358" y="3429"/>
                </a:lnTo>
                <a:cubicBezTo>
                  <a:pt x="7393" y="3491"/>
                  <a:pt x="7455" y="3526"/>
                  <a:pt x="7518" y="3526"/>
                </a:cubicBezTo>
                <a:cubicBezTo>
                  <a:pt x="7540" y="3526"/>
                  <a:pt x="7563" y="3522"/>
                  <a:pt x="7584" y="3512"/>
                </a:cubicBezTo>
                <a:cubicBezTo>
                  <a:pt x="7680" y="3465"/>
                  <a:pt x="7704" y="3381"/>
                  <a:pt x="7680" y="3286"/>
                </a:cubicBezTo>
                <a:lnTo>
                  <a:pt x="7287" y="2393"/>
                </a:lnTo>
                <a:cubicBezTo>
                  <a:pt x="7257" y="2328"/>
                  <a:pt x="7195" y="2295"/>
                  <a:pt x="7132" y="2295"/>
                </a:cubicBezTo>
                <a:cubicBezTo>
                  <a:pt x="7070" y="2295"/>
                  <a:pt x="7007" y="2328"/>
                  <a:pt x="6977" y="2393"/>
                </a:cubicBezTo>
                <a:lnTo>
                  <a:pt x="6168" y="4358"/>
                </a:lnTo>
                <a:lnTo>
                  <a:pt x="5501" y="3227"/>
                </a:lnTo>
                <a:cubicBezTo>
                  <a:pt x="5470" y="3171"/>
                  <a:pt x="5419" y="3145"/>
                  <a:pt x="5365" y="3145"/>
                </a:cubicBezTo>
                <a:cubicBezTo>
                  <a:pt x="5293" y="3145"/>
                  <a:pt x="5219" y="3192"/>
                  <a:pt x="5191" y="3274"/>
                </a:cubicBezTo>
                <a:lnTo>
                  <a:pt x="4501" y="5572"/>
                </a:lnTo>
                <a:lnTo>
                  <a:pt x="3643" y="3024"/>
                </a:lnTo>
                <a:cubicBezTo>
                  <a:pt x="3618" y="2942"/>
                  <a:pt x="3550" y="2900"/>
                  <a:pt x="3482" y="2900"/>
                </a:cubicBezTo>
                <a:cubicBezTo>
                  <a:pt x="3421" y="2900"/>
                  <a:pt x="3362" y="2933"/>
                  <a:pt x="3334" y="3000"/>
                </a:cubicBezTo>
                <a:lnTo>
                  <a:pt x="2465" y="4774"/>
                </a:lnTo>
                <a:lnTo>
                  <a:pt x="1548" y="4774"/>
                </a:lnTo>
                <a:cubicBezTo>
                  <a:pt x="357" y="2548"/>
                  <a:pt x="1869" y="345"/>
                  <a:pt x="3929" y="345"/>
                </a:cubicBezTo>
                <a:cubicBezTo>
                  <a:pt x="4703" y="345"/>
                  <a:pt x="5418" y="655"/>
                  <a:pt x="5953" y="1203"/>
                </a:cubicBezTo>
                <a:cubicBezTo>
                  <a:pt x="5989" y="1238"/>
                  <a:pt x="6034" y="1256"/>
                  <a:pt x="6078" y="1256"/>
                </a:cubicBezTo>
                <a:cubicBezTo>
                  <a:pt x="6123" y="1256"/>
                  <a:pt x="6168" y="1238"/>
                  <a:pt x="6203" y="1203"/>
                </a:cubicBezTo>
                <a:cubicBezTo>
                  <a:pt x="6668" y="714"/>
                  <a:pt x="7287" y="417"/>
                  <a:pt x="7954" y="357"/>
                </a:cubicBezTo>
                <a:cubicBezTo>
                  <a:pt x="8049" y="345"/>
                  <a:pt x="8120" y="262"/>
                  <a:pt x="8108" y="167"/>
                </a:cubicBezTo>
                <a:cubicBezTo>
                  <a:pt x="8097" y="78"/>
                  <a:pt x="8025" y="11"/>
                  <a:pt x="7939" y="11"/>
                </a:cubicBezTo>
                <a:cubicBezTo>
                  <a:pt x="7932" y="11"/>
                  <a:pt x="7925" y="11"/>
                  <a:pt x="7918" y="12"/>
                </a:cubicBezTo>
                <a:cubicBezTo>
                  <a:pt x="7215" y="83"/>
                  <a:pt x="6572" y="369"/>
                  <a:pt x="6072" y="845"/>
                </a:cubicBezTo>
                <a:cubicBezTo>
                  <a:pt x="5489" y="298"/>
                  <a:pt x="4727" y="0"/>
                  <a:pt x="3929" y="0"/>
                </a:cubicBezTo>
                <a:close/>
              </a:path>
            </a:pathLst>
          </a:custGeom>
          <a:solidFill>
            <a:srgbClr val="657e9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hu-HU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grpSp>
        <p:nvGrpSpPr>
          <p:cNvPr id="956" name="Google Shape;11121;p82"/>
          <p:cNvGrpSpPr/>
          <p:nvPr/>
        </p:nvGrpSpPr>
        <p:grpSpPr>
          <a:xfrm>
            <a:off x="2760840" y="1566000"/>
            <a:ext cx="348840" cy="230040"/>
            <a:chOff x="2760840" y="1566000"/>
            <a:chExt cx="348840" cy="230040"/>
          </a:xfrm>
        </p:grpSpPr>
        <p:sp>
          <p:nvSpPr>
            <p:cNvPr id="957" name="Google Shape;11122;p82"/>
            <p:cNvSpPr/>
            <p:nvPr/>
          </p:nvSpPr>
          <p:spPr>
            <a:xfrm>
              <a:off x="2760840" y="1568880"/>
              <a:ext cx="348840" cy="227160"/>
            </a:xfrm>
            <a:custGeom>
              <a:avLst/>
              <a:gdLst>
                <a:gd name="textAreaLeft" fmla="*/ 0 w 348840"/>
                <a:gd name="textAreaRight" fmla="*/ 349200 w 348840"/>
                <a:gd name="textAreaTop" fmla="*/ 0 h 227160"/>
                <a:gd name="textAreaBottom" fmla="*/ 227520 h 227160"/>
              </a:gdLst>
              <a:ahLst/>
              <a:rect l="textAreaLeft" t="textAreaTop" r="textAreaRight" b="textAreaBottom"/>
              <a:pathLst>
                <a:path w="10967" h="7144">
                  <a:moveTo>
                    <a:pt x="3203" y="322"/>
                  </a:moveTo>
                  <a:cubicBezTo>
                    <a:pt x="3489" y="322"/>
                    <a:pt x="3763" y="429"/>
                    <a:pt x="3977" y="631"/>
                  </a:cubicBezTo>
                  <a:lnTo>
                    <a:pt x="6168" y="2703"/>
                  </a:lnTo>
                  <a:lnTo>
                    <a:pt x="4930" y="2703"/>
                  </a:lnTo>
                  <a:lnTo>
                    <a:pt x="3072" y="322"/>
                  </a:lnTo>
                  <a:close/>
                  <a:moveTo>
                    <a:pt x="9240" y="3012"/>
                  </a:moveTo>
                  <a:cubicBezTo>
                    <a:pt x="9514" y="3036"/>
                    <a:pt x="9752" y="3143"/>
                    <a:pt x="9942" y="3346"/>
                  </a:cubicBezTo>
                  <a:lnTo>
                    <a:pt x="10049" y="3441"/>
                  </a:lnTo>
                  <a:lnTo>
                    <a:pt x="9406" y="3441"/>
                  </a:lnTo>
                  <a:lnTo>
                    <a:pt x="9406" y="3453"/>
                  </a:lnTo>
                  <a:cubicBezTo>
                    <a:pt x="9323" y="3453"/>
                    <a:pt x="9240" y="3370"/>
                    <a:pt x="9240" y="3286"/>
                  </a:cubicBezTo>
                  <a:lnTo>
                    <a:pt x="9240" y="3012"/>
                  </a:lnTo>
                  <a:close/>
                  <a:moveTo>
                    <a:pt x="6894" y="3715"/>
                  </a:moveTo>
                  <a:lnTo>
                    <a:pt x="3977" y="6477"/>
                  </a:lnTo>
                  <a:cubicBezTo>
                    <a:pt x="3763" y="6679"/>
                    <a:pt x="3501" y="6799"/>
                    <a:pt x="3203" y="6799"/>
                  </a:cubicBezTo>
                  <a:lnTo>
                    <a:pt x="3072" y="6799"/>
                  </a:lnTo>
                  <a:lnTo>
                    <a:pt x="5466" y="3715"/>
                  </a:lnTo>
                  <a:close/>
                  <a:moveTo>
                    <a:pt x="2953" y="0"/>
                  </a:moveTo>
                  <a:cubicBezTo>
                    <a:pt x="2846" y="0"/>
                    <a:pt x="2751" y="60"/>
                    <a:pt x="2703" y="143"/>
                  </a:cubicBezTo>
                  <a:cubicBezTo>
                    <a:pt x="2668" y="238"/>
                    <a:pt x="2679" y="333"/>
                    <a:pt x="2739" y="429"/>
                  </a:cubicBezTo>
                  <a:lnTo>
                    <a:pt x="4513" y="2703"/>
                  </a:lnTo>
                  <a:lnTo>
                    <a:pt x="2191" y="2703"/>
                  </a:lnTo>
                  <a:cubicBezTo>
                    <a:pt x="2096" y="2703"/>
                    <a:pt x="2013" y="2655"/>
                    <a:pt x="1953" y="2572"/>
                  </a:cubicBezTo>
                  <a:lnTo>
                    <a:pt x="1239" y="1334"/>
                  </a:lnTo>
                  <a:cubicBezTo>
                    <a:pt x="1132" y="1155"/>
                    <a:pt x="941" y="1048"/>
                    <a:pt x="727" y="1048"/>
                  </a:cubicBezTo>
                  <a:lnTo>
                    <a:pt x="274" y="1048"/>
                  </a:lnTo>
                  <a:cubicBezTo>
                    <a:pt x="120" y="1048"/>
                    <a:pt x="1" y="1167"/>
                    <a:pt x="1" y="1322"/>
                  </a:cubicBezTo>
                  <a:lnTo>
                    <a:pt x="1" y="3834"/>
                  </a:lnTo>
                  <a:cubicBezTo>
                    <a:pt x="1" y="4167"/>
                    <a:pt x="274" y="4429"/>
                    <a:pt x="596" y="4429"/>
                  </a:cubicBezTo>
                  <a:lnTo>
                    <a:pt x="1977" y="4429"/>
                  </a:lnTo>
                  <a:cubicBezTo>
                    <a:pt x="2072" y="4429"/>
                    <a:pt x="2144" y="4358"/>
                    <a:pt x="2144" y="4263"/>
                  </a:cubicBezTo>
                  <a:cubicBezTo>
                    <a:pt x="2144" y="4179"/>
                    <a:pt x="2072" y="4096"/>
                    <a:pt x="1977" y="4096"/>
                  </a:cubicBezTo>
                  <a:lnTo>
                    <a:pt x="596" y="4096"/>
                  </a:lnTo>
                  <a:cubicBezTo>
                    <a:pt x="453" y="4096"/>
                    <a:pt x="310" y="3977"/>
                    <a:pt x="310" y="3822"/>
                  </a:cubicBezTo>
                  <a:lnTo>
                    <a:pt x="310" y="1369"/>
                  </a:lnTo>
                  <a:lnTo>
                    <a:pt x="727" y="1369"/>
                  </a:lnTo>
                  <a:cubicBezTo>
                    <a:pt x="834" y="1369"/>
                    <a:pt x="905" y="1405"/>
                    <a:pt x="965" y="1500"/>
                  </a:cubicBezTo>
                  <a:lnTo>
                    <a:pt x="1679" y="2739"/>
                  </a:lnTo>
                  <a:cubicBezTo>
                    <a:pt x="1786" y="2905"/>
                    <a:pt x="1977" y="3036"/>
                    <a:pt x="2191" y="3036"/>
                  </a:cubicBezTo>
                  <a:lnTo>
                    <a:pt x="8895" y="3036"/>
                  </a:lnTo>
                  <a:lnTo>
                    <a:pt x="8895" y="3298"/>
                  </a:lnTo>
                  <a:cubicBezTo>
                    <a:pt x="8895" y="3572"/>
                    <a:pt x="9109" y="3774"/>
                    <a:pt x="9371" y="3774"/>
                  </a:cubicBezTo>
                  <a:lnTo>
                    <a:pt x="10323" y="3774"/>
                  </a:lnTo>
                  <a:lnTo>
                    <a:pt x="10538" y="3977"/>
                  </a:lnTo>
                  <a:cubicBezTo>
                    <a:pt x="10561" y="4012"/>
                    <a:pt x="10597" y="4060"/>
                    <a:pt x="10597" y="4096"/>
                  </a:cubicBezTo>
                  <a:lnTo>
                    <a:pt x="6930" y="4096"/>
                  </a:lnTo>
                  <a:lnTo>
                    <a:pt x="7382" y="3679"/>
                  </a:lnTo>
                  <a:cubicBezTo>
                    <a:pt x="7430" y="3643"/>
                    <a:pt x="7442" y="3560"/>
                    <a:pt x="7430" y="3501"/>
                  </a:cubicBezTo>
                  <a:cubicBezTo>
                    <a:pt x="7394" y="3453"/>
                    <a:pt x="7335" y="3405"/>
                    <a:pt x="7275" y="3405"/>
                  </a:cubicBezTo>
                  <a:lnTo>
                    <a:pt x="5454" y="3405"/>
                  </a:lnTo>
                  <a:cubicBezTo>
                    <a:pt x="5358" y="3405"/>
                    <a:pt x="5287" y="3453"/>
                    <a:pt x="5239" y="3501"/>
                  </a:cubicBezTo>
                  <a:lnTo>
                    <a:pt x="4775" y="4096"/>
                  </a:lnTo>
                  <a:lnTo>
                    <a:pt x="2739" y="4096"/>
                  </a:lnTo>
                  <a:cubicBezTo>
                    <a:pt x="2656" y="4096"/>
                    <a:pt x="2572" y="4179"/>
                    <a:pt x="2572" y="4263"/>
                  </a:cubicBezTo>
                  <a:cubicBezTo>
                    <a:pt x="2572" y="4358"/>
                    <a:pt x="2656" y="4429"/>
                    <a:pt x="2739" y="4429"/>
                  </a:cubicBezTo>
                  <a:lnTo>
                    <a:pt x="4525" y="4429"/>
                  </a:lnTo>
                  <a:lnTo>
                    <a:pt x="2751" y="6703"/>
                  </a:lnTo>
                  <a:cubicBezTo>
                    <a:pt x="2691" y="6787"/>
                    <a:pt x="2679" y="6906"/>
                    <a:pt x="2727" y="6989"/>
                  </a:cubicBezTo>
                  <a:cubicBezTo>
                    <a:pt x="2763" y="7084"/>
                    <a:pt x="2858" y="7144"/>
                    <a:pt x="2965" y="7144"/>
                  </a:cubicBezTo>
                  <a:lnTo>
                    <a:pt x="3203" y="7144"/>
                  </a:lnTo>
                  <a:cubicBezTo>
                    <a:pt x="3572" y="7144"/>
                    <a:pt x="3930" y="7001"/>
                    <a:pt x="4203" y="6739"/>
                  </a:cubicBezTo>
                  <a:lnTo>
                    <a:pt x="6644" y="4429"/>
                  </a:lnTo>
                  <a:lnTo>
                    <a:pt x="10716" y="4429"/>
                  </a:lnTo>
                  <a:cubicBezTo>
                    <a:pt x="10847" y="4429"/>
                    <a:pt x="10966" y="4322"/>
                    <a:pt x="10966" y="4179"/>
                  </a:cubicBezTo>
                  <a:cubicBezTo>
                    <a:pt x="10954" y="4001"/>
                    <a:pt x="10895" y="3846"/>
                    <a:pt x="10788" y="3751"/>
                  </a:cubicBezTo>
                  <a:lnTo>
                    <a:pt x="10168" y="3120"/>
                  </a:lnTo>
                  <a:cubicBezTo>
                    <a:pt x="9895" y="2858"/>
                    <a:pt x="9526" y="2703"/>
                    <a:pt x="9156" y="2703"/>
                  </a:cubicBezTo>
                  <a:lnTo>
                    <a:pt x="6620" y="2703"/>
                  </a:lnTo>
                  <a:lnTo>
                    <a:pt x="4180" y="393"/>
                  </a:lnTo>
                  <a:cubicBezTo>
                    <a:pt x="3918" y="143"/>
                    <a:pt x="3561" y="0"/>
                    <a:pt x="3191" y="0"/>
                  </a:cubicBezTo>
                  <a:close/>
                </a:path>
              </a:pathLst>
            </a:custGeom>
            <a:solidFill>
              <a:srgbClr val="657e9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958" name="Google Shape;11123;p82"/>
            <p:cNvSpPr/>
            <p:nvPr/>
          </p:nvSpPr>
          <p:spPr>
            <a:xfrm>
              <a:off x="2961000" y="1566000"/>
              <a:ext cx="146160" cy="61560"/>
            </a:xfrm>
            <a:custGeom>
              <a:avLst/>
              <a:gdLst>
                <a:gd name="textAreaLeft" fmla="*/ 0 w 146160"/>
                <a:gd name="textAreaRight" fmla="*/ 146520 w 146160"/>
                <a:gd name="textAreaTop" fmla="*/ 0 h 61560"/>
                <a:gd name="textAreaBottom" fmla="*/ 61920 h 61560"/>
              </a:gdLst>
              <a:ahLst/>
              <a:rect l="textAreaLeft" t="textAreaTop" r="textAreaRight" b="textAreaBottom"/>
              <a:pathLst>
                <a:path w="4608" h="1942">
                  <a:moveTo>
                    <a:pt x="2274" y="1"/>
                  </a:moveTo>
                  <a:cubicBezTo>
                    <a:pt x="1726" y="1"/>
                    <a:pt x="1250" y="382"/>
                    <a:pt x="1095" y="882"/>
                  </a:cubicBezTo>
                  <a:cubicBezTo>
                    <a:pt x="1036" y="870"/>
                    <a:pt x="976" y="870"/>
                    <a:pt x="905" y="870"/>
                  </a:cubicBezTo>
                  <a:cubicBezTo>
                    <a:pt x="393" y="870"/>
                    <a:pt x="0" y="1263"/>
                    <a:pt x="0" y="1775"/>
                  </a:cubicBezTo>
                  <a:cubicBezTo>
                    <a:pt x="12" y="1882"/>
                    <a:pt x="83" y="1941"/>
                    <a:pt x="179" y="1941"/>
                  </a:cubicBezTo>
                  <a:lnTo>
                    <a:pt x="2929" y="1941"/>
                  </a:lnTo>
                  <a:cubicBezTo>
                    <a:pt x="3012" y="1941"/>
                    <a:pt x="3096" y="1870"/>
                    <a:pt x="3096" y="1775"/>
                  </a:cubicBezTo>
                  <a:cubicBezTo>
                    <a:pt x="3096" y="1680"/>
                    <a:pt x="3012" y="1608"/>
                    <a:pt x="2929" y="1608"/>
                  </a:cubicBezTo>
                  <a:lnTo>
                    <a:pt x="357" y="1608"/>
                  </a:lnTo>
                  <a:cubicBezTo>
                    <a:pt x="429" y="1358"/>
                    <a:pt x="655" y="1179"/>
                    <a:pt x="917" y="1179"/>
                  </a:cubicBezTo>
                  <a:cubicBezTo>
                    <a:pt x="1012" y="1179"/>
                    <a:pt x="1084" y="1191"/>
                    <a:pt x="1155" y="1239"/>
                  </a:cubicBezTo>
                  <a:cubicBezTo>
                    <a:pt x="1179" y="1245"/>
                    <a:pt x="1206" y="1248"/>
                    <a:pt x="1232" y="1248"/>
                  </a:cubicBezTo>
                  <a:cubicBezTo>
                    <a:pt x="1259" y="1248"/>
                    <a:pt x="1286" y="1245"/>
                    <a:pt x="1310" y="1239"/>
                  </a:cubicBezTo>
                  <a:cubicBezTo>
                    <a:pt x="1345" y="1203"/>
                    <a:pt x="1381" y="1168"/>
                    <a:pt x="1381" y="1120"/>
                  </a:cubicBezTo>
                  <a:cubicBezTo>
                    <a:pt x="1441" y="667"/>
                    <a:pt x="1822" y="334"/>
                    <a:pt x="2274" y="334"/>
                  </a:cubicBezTo>
                  <a:cubicBezTo>
                    <a:pt x="2691" y="334"/>
                    <a:pt x="3048" y="608"/>
                    <a:pt x="3155" y="1001"/>
                  </a:cubicBezTo>
                  <a:cubicBezTo>
                    <a:pt x="3167" y="1048"/>
                    <a:pt x="3191" y="1072"/>
                    <a:pt x="3227" y="1108"/>
                  </a:cubicBezTo>
                  <a:cubicBezTo>
                    <a:pt x="3241" y="1122"/>
                    <a:pt x="3267" y="1128"/>
                    <a:pt x="3296" y="1128"/>
                  </a:cubicBezTo>
                  <a:cubicBezTo>
                    <a:pt x="3316" y="1128"/>
                    <a:pt x="3338" y="1125"/>
                    <a:pt x="3358" y="1120"/>
                  </a:cubicBezTo>
                  <a:cubicBezTo>
                    <a:pt x="3429" y="1084"/>
                    <a:pt x="3512" y="1072"/>
                    <a:pt x="3584" y="1072"/>
                  </a:cubicBezTo>
                  <a:cubicBezTo>
                    <a:pt x="3905" y="1072"/>
                    <a:pt x="4191" y="1310"/>
                    <a:pt x="4262" y="1608"/>
                  </a:cubicBezTo>
                  <a:lnTo>
                    <a:pt x="3667" y="1608"/>
                  </a:lnTo>
                  <a:cubicBezTo>
                    <a:pt x="3584" y="1608"/>
                    <a:pt x="3512" y="1680"/>
                    <a:pt x="3512" y="1775"/>
                  </a:cubicBezTo>
                  <a:cubicBezTo>
                    <a:pt x="3512" y="1870"/>
                    <a:pt x="3584" y="1941"/>
                    <a:pt x="3667" y="1941"/>
                  </a:cubicBezTo>
                  <a:lnTo>
                    <a:pt x="4441" y="1941"/>
                  </a:lnTo>
                  <a:cubicBezTo>
                    <a:pt x="4536" y="1941"/>
                    <a:pt x="4608" y="1870"/>
                    <a:pt x="4608" y="1775"/>
                  </a:cubicBezTo>
                  <a:cubicBezTo>
                    <a:pt x="4608" y="1203"/>
                    <a:pt x="4143" y="751"/>
                    <a:pt x="3584" y="751"/>
                  </a:cubicBezTo>
                  <a:cubicBezTo>
                    <a:pt x="3524" y="751"/>
                    <a:pt x="3465" y="751"/>
                    <a:pt x="3405" y="763"/>
                  </a:cubicBezTo>
                  <a:cubicBezTo>
                    <a:pt x="3227" y="298"/>
                    <a:pt x="2774" y="1"/>
                    <a:pt x="2274" y="1"/>
                  </a:cubicBezTo>
                  <a:close/>
                </a:path>
              </a:pathLst>
            </a:custGeom>
            <a:solidFill>
              <a:srgbClr val="657e9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30960" bIns="309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959" name="Google Shape;11124;p82"/>
            <p:cNvSpPr/>
            <p:nvPr/>
          </p:nvSpPr>
          <p:spPr>
            <a:xfrm>
              <a:off x="2896560" y="1675080"/>
              <a:ext cx="12960" cy="12960"/>
            </a:xfrm>
            <a:custGeom>
              <a:avLst/>
              <a:gdLst>
                <a:gd name="textAreaLeft" fmla="*/ 0 w 12960"/>
                <a:gd name="textAreaRight" fmla="*/ 13320 w 12960"/>
                <a:gd name="textAreaTop" fmla="*/ 0 h 12960"/>
                <a:gd name="textAreaBottom" fmla="*/ 13320 h 12960"/>
              </a:gdLst>
              <a:ahLst/>
              <a:rect l="textAreaLeft" t="textAreaTop" r="textAreaRight" b="textAreaBottom"/>
              <a:pathLst>
                <a:path w="418" h="418">
                  <a:moveTo>
                    <a:pt x="203" y="1"/>
                  </a:moveTo>
                  <a:cubicBezTo>
                    <a:pt x="84" y="1"/>
                    <a:pt x="1" y="84"/>
                    <a:pt x="1" y="203"/>
                  </a:cubicBezTo>
                  <a:cubicBezTo>
                    <a:pt x="1" y="322"/>
                    <a:pt x="84" y="417"/>
                    <a:pt x="203" y="417"/>
                  </a:cubicBezTo>
                  <a:cubicBezTo>
                    <a:pt x="311" y="417"/>
                    <a:pt x="418" y="322"/>
                    <a:pt x="418" y="203"/>
                  </a:cubicBezTo>
                  <a:cubicBezTo>
                    <a:pt x="418" y="84"/>
                    <a:pt x="322" y="1"/>
                    <a:pt x="203" y="1"/>
                  </a:cubicBezTo>
                  <a:close/>
                </a:path>
              </a:pathLst>
            </a:custGeom>
            <a:solidFill>
              <a:srgbClr val="657e9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960" name="Google Shape;11125;p82"/>
            <p:cNvSpPr/>
            <p:nvPr/>
          </p:nvSpPr>
          <p:spPr>
            <a:xfrm>
              <a:off x="2868840" y="1675080"/>
              <a:ext cx="12960" cy="12960"/>
            </a:xfrm>
            <a:custGeom>
              <a:avLst/>
              <a:gdLst>
                <a:gd name="textAreaLeft" fmla="*/ 0 w 12960"/>
                <a:gd name="textAreaRight" fmla="*/ 13320 w 12960"/>
                <a:gd name="textAreaTop" fmla="*/ 0 h 12960"/>
                <a:gd name="textAreaBottom" fmla="*/ 13320 h 12960"/>
              </a:gdLst>
              <a:ahLst/>
              <a:rect l="textAreaLeft" t="textAreaTop" r="textAreaRight" b="textAreaBottom"/>
              <a:pathLst>
                <a:path w="418" h="418">
                  <a:moveTo>
                    <a:pt x="215" y="1"/>
                  </a:moveTo>
                  <a:cubicBezTo>
                    <a:pt x="96" y="1"/>
                    <a:pt x="1" y="84"/>
                    <a:pt x="1" y="203"/>
                  </a:cubicBezTo>
                  <a:cubicBezTo>
                    <a:pt x="1" y="322"/>
                    <a:pt x="96" y="417"/>
                    <a:pt x="215" y="417"/>
                  </a:cubicBezTo>
                  <a:cubicBezTo>
                    <a:pt x="334" y="417"/>
                    <a:pt x="418" y="322"/>
                    <a:pt x="418" y="203"/>
                  </a:cubicBezTo>
                  <a:cubicBezTo>
                    <a:pt x="418" y="84"/>
                    <a:pt x="334" y="1"/>
                    <a:pt x="215" y="1"/>
                  </a:cubicBezTo>
                  <a:close/>
                </a:path>
              </a:pathLst>
            </a:custGeom>
            <a:solidFill>
              <a:srgbClr val="657e9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961" name="Google Shape;11126;p82"/>
            <p:cNvSpPr/>
            <p:nvPr/>
          </p:nvSpPr>
          <p:spPr>
            <a:xfrm>
              <a:off x="2841840" y="1675080"/>
              <a:ext cx="13320" cy="12960"/>
            </a:xfrm>
            <a:custGeom>
              <a:avLst/>
              <a:gdLst>
                <a:gd name="textAreaLeft" fmla="*/ 0 w 13320"/>
                <a:gd name="textAreaRight" fmla="*/ 13680 w 13320"/>
                <a:gd name="textAreaTop" fmla="*/ 0 h 12960"/>
                <a:gd name="textAreaBottom" fmla="*/ 13320 h 12960"/>
              </a:gdLst>
              <a:ahLst/>
              <a:rect l="textAreaLeft" t="textAreaTop" r="textAreaRight" b="textAreaBottom"/>
              <a:pathLst>
                <a:path w="430" h="418">
                  <a:moveTo>
                    <a:pt x="215" y="1"/>
                  </a:moveTo>
                  <a:cubicBezTo>
                    <a:pt x="96" y="1"/>
                    <a:pt x="12" y="84"/>
                    <a:pt x="12" y="203"/>
                  </a:cubicBezTo>
                  <a:cubicBezTo>
                    <a:pt x="1" y="322"/>
                    <a:pt x="96" y="417"/>
                    <a:pt x="215" y="417"/>
                  </a:cubicBezTo>
                  <a:cubicBezTo>
                    <a:pt x="334" y="417"/>
                    <a:pt x="429" y="322"/>
                    <a:pt x="429" y="203"/>
                  </a:cubicBezTo>
                  <a:cubicBezTo>
                    <a:pt x="429" y="84"/>
                    <a:pt x="334" y="1"/>
                    <a:pt x="215" y="1"/>
                  </a:cubicBezTo>
                  <a:close/>
                </a:path>
              </a:pathLst>
            </a:custGeom>
            <a:solidFill>
              <a:srgbClr val="657e9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962" name="Google Shape;11127;p82"/>
            <p:cNvSpPr/>
            <p:nvPr/>
          </p:nvSpPr>
          <p:spPr>
            <a:xfrm>
              <a:off x="2814480" y="1675080"/>
              <a:ext cx="12960" cy="12960"/>
            </a:xfrm>
            <a:custGeom>
              <a:avLst/>
              <a:gdLst>
                <a:gd name="textAreaLeft" fmla="*/ 0 w 12960"/>
                <a:gd name="textAreaRight" fmla="*/ 13320 w 12960"/>
                <a:gd name="textAreaTop" fmla="*/ 0 h 12960"/>
                <a:gd name="textAreaBottom" fmla="*/ 13320 h 12960"/>
              </a:gdLst>
              <a:ahLst/>
              <a:rect l="textAreaLeft" t="textAreaTop" r="textAreaRight" b="textAreaBottom"/>
              <a:pathLst>
                <a:path w="418" h="418">
                  <a:moveTo>
                    <a:pt x="215" y="1"/>
                  </a:moveTo>
                  <a:cubicBezTo>
                    <a:pt x="96" y="1"/>
                    <a:pt x="0" y="84"/>
                    <a:pt x="0" y="203"/>
                  </a:cubicBezTo>
                  <a:cubicBezTo>
                    <a:pt x="0" y="322"/>
                    <a:pt x="96" y="417"/>
                    <a:pt x="215" y="417"/>
                  </a:cubicBezTo>
                  <a:cubicBezTo>
                    <a:pt x="334" y="417"/>
                    <a:pt x="417" y="322"/>
                    <a:pt x="417" y="203"/>
                  </a:cubicBezTo>
                  <a:cubicBezTo>
                    <a:pt x="417" y="84"/>
                    <a:pt x="334" y="1"/>
                    <a:pt x="215" y="1"/>
                  </a:cubicBezTo>
                  <a:close/>
                </a:path>
              </a:pathLst>
            </a:custGeom>
            <a:solidFill>
              <a:srgbClr val="657e9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963" name="Google Shape;11128;p82"/>
            <p:cNvSpPr/>
            <p:nvPr/>
          </p:nvSpPr>
          <p:spPr>
            <a:xfrm>
              <a:off x="3012120" y="1675080"/>
              <a:ext cx="12960" cy="12960"/>
            </a:xfrm>
            <a:custGeom>
              <a:avLst/>
              <a:gdLst>
                <a:gd name="textAreaLeft" fmla="*/ 0 w 12960"/>
                <a:gd name="textAreaRight" fmla="*/ 13320 w 12960"/>
                <a:gd name="textAreaTop" fmla="*/ 0 h 12960"/>
                <a:gd name="textAreaBottom" fmla="*/ 13320 h 12960"/>
              </a:gdLst>
              <a:ahLst/>
              <a:rect l="textAreaLeft" t="textAreaTop" r="textAreaRight" b="textAreaBottom"/>
              <a:pathLst>
                <a:path w="418" h="418">
                  <a:moveTo>
                    <a:pt x="203" y="1"/>
                  </a:moveTo>
                  <a:cubicBezTo>
                    <a:pt x="84" y="1"/>
                    <a:pt x="0" y="84"/>
                    <a:pt x="0" y="203"/>
                  </a:cubicBezTo>
                  <a:cubicBezTo>
                    <a:pt x="0" y="322"/>
                    <a:pt x="84" y="417"/>
                    <a:pt x="203" y="417"/>
                  </a:cubicBezTo>
                  <a:cubicBezTo>
                    <a:pt x="322" y="417"/>
                    <a:pt x="417" y="322"/>
                    <a:pt x="417" y="203"/>
                  </a:cubicBezTo>
                  <a:cubicBezTo>
                    <a:pt x="417" y="84"/>
                    <a:pt x="322" y="1"/>
                    <a:pt x="203" y="1"/>
                  </a:cubicBezTo>
                  <a:close/>
                </a:path>
              </a:pathLst>
            </a:custGeom>
            <a:solidFill>
              <a:srgbClr val="657e9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6480" bIns="648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" name="PlaceHolder 1"/>
          <p:cNvSpPr>
            <a:spLocks noGrp="1"/>
          </p:cNvSpPr>
          <p:nvPr>
            <p:ph type="title"/>
          </p:nvPr>
        </p:nvSpPr>
        <p:spPr>
          <a:xfrm>
            <a:off x="716760" y="551520"/>
            <a:ext cx="7710120" cy="577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hu-HU" sz="3200" spc="-1" strike="noStrike">
                <a:solidFill>
                  <a:schemeClr val="dk1"/>
                </a:solidFill>
                <a:latin typeface="Azeret Mono SemiBold"/>
                <a:ea typeface="Azeret Mono SemiBold"/>
              </a:rPr>
              <a:t>Heti állandó programjaink</a:t>
            </a: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965" name="Táblázat 1"/>
          <p:cNvGraphicFramePr/>
          <p:nvPr/>
        </p:nvGraphicFramePr>
        <p:xfrm>
          <a:off x="359280" y="1294200"/>
          <a:ext cx="8067600" cy="3451680"/>
        </p:xfrm>
        <a:graphic>
          <a:graphicData uri="http://schemas.openxmlformats.org/drawingml/2006/table">
            <a:tbl>
              <a:tblPr/>
              <a:tblGrid>
                <a:gridCol w="1730520"/>
                <a:gridCol w="1371600"/>
                <a:gridCol w="1676160"/>
                <a:gridCol w="1654560"/>
                <a:gridCol w="1634400"/>
              </a:tblGrid>
              <a:tr h="287640">
                <a:tc>
                  <a:txBody>
                    <a:bodyPr lIns="68400" rIns="68400" tIns="0" bIns="0" anchor="t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b="0" lang="hu-HU" sz="1500" spc="-1" strike="noStrike">
                          <a:solidFill>
                            <a:schemeClr val="dk1"/>
                          </a:solidFill>
                          <a:latin typeface="Azeret Mono SemiBold"/>
                          <a:ea typeface="Azeret Mono SemiBold"/>
                        </a:rPr>
                        <a:t>HÉTFŐ</a:t>
                      </a:r>
                      <a:endParaRPr b="0" lang="hu-HU" sz="15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b="0" lang="hu-HU" sz="1500" spc="-1" strike="noStrike">
                          <a:solidFill>
                            <a:schemeClr val="dk1"/>
                          </a:solidFill>
                          <a:latin typeface="Azeret Mono SemiBold"/>
                          <a:ea typeface="Azeret Mono SemiBold"/>
                        </a:rPr>
                        <a:t>KEDD</a:t>
                      </a:r>
                      <a:endParaRPr b="0" lang="hu-HU" sz="15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b="0" lang="hu-HU" sz="1500" spc="-1" strike="noStrike">
                          <a:solidFill>
                            <a:schemeClr val="dk1"/>
                          </a:solidFill>
                          <a:latin typeface="Azeret Mono SemiBold"/>
                          <a:ea typeface="Azeret Mono SemiBold"/>
                        </a:rPr>
                        <a:t>SZERDA</a:t>
                      </a:r>
                      <a:endParaRPr b="0" lang="hu-HU" sz="15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b="0" lang="hu-HU" sz="1500" spc="-1" strike="noStrike">
                          <a:solidFill>
                            <a:schemeClr val="dk1"/>
                          </a:solidFill>
                          <a:latin typeface="Azeret Mono SemiBold"/>
                          <a:ea typeface="Azeret Mono SemiBold"/>
                        </a:rPr>
                        <a:t>CSÜTÖTÖK</a:t>
                      </a:r>
                      <a:endParaRPr b="0" lang="hu-HU" sz="15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b="0" lang="hu-HU" sz="1500" spc="-1" strike="noStrike">
                          <a:solidFill>
                            <a:schemeClr val="dk1"/>
                          </a:solidFill>
                          <a:latin typeface="Azeret Mono SemiBold"/>
                          <a:ea typeface="Azeret Mono SemiBold"/>
                        </a:rPr>
                        <a:t>PÉNTEK</a:t>
                      </a:r>
                      <a:endParaRPr b="0" lang="hu-HU" sz="15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noFill/>
                  </a:tcPr>
                </a:tc>
              </a:tr>
              <a:tr h="862920">
                <a:tc>
                  <a:txBody>
                    <a:bodyPr lIns="68400" rIns="68400" tIns="0" bIns="0" anchor="t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hu-HU" sz="1500" spc="-1" strike="noStrike">
                          <a:solidFill>
                            <a:schemeClr val="dk1"/>
                          </a:solidFill>
                          <a:latin typeface="Azeret Mono SemiBold"/>
                          <a:ea typeface="Azeret Mono SemiBold"/>
                        </a:rPr>
                        <a:t>10 – 11.30</a:t>
                      </a:r>
                      <a:endParaRPr b="0" lang="hu-HU" sz="15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hu-HU" sz="1500" spc="-1" strike="noStrike">
                          <a:solidFill>
                            <a:schemeClr val="dk1"/>
                          </a:solidFill>
                          <a:latin typeface="Azeret Mono SemiBold"/>
                          <a:ea typeface="Azeret Mono SemiBold"/>
                        </a:rPr>
                        <a:t>Memóriafog-lalkozás</a:t>
                      </a:r>
                      <a:endParaRPr b="0" lang="hu-HU" sz="15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hu-HU" sz="1500" spc="-1" strike="noStrike">
                          <a:solidFill>
                            <a:schemeClr val="dk1"/>
                          </a:solidFill>
                          <a:latin typeface="Azeret Mono SemiBold"/>
                          <a:ea typeface="Azeret Mono SemiBold"/>
                        </a:rPr>
                        <a:t>9 – 10.00</a:t>
                      </a:r>
                      <a:endParaRPr b="0" lang="hu-HU" sz="15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hu-HU" sz="1500" spc="-1" strike="noStrike">
                          <a:solidFill>
                            <a:schemeClr val="dk1"/>
                          </a:solidFill>
                          <a:latin typeface="Azeret Mono SemiBold"/>
                          <a:ea typeface="Azeret Mono SemiBold"/>
                        </a:rPr>
                        <a:t>SZET I.</a:t>
                      </a:r>
                      <a:endParaRPr b="0" lang="hu-HU" sz="15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hu-HU" sz="1500" spc="-1" strike="noStrike">
                          <a:solidFill>
                            <a:schemeClr val="dk1"/>
                          </a:solidFill>
                          <a:latin typeface="Azeret Mono SemiBold"/>
                          <a:ea typeface="Azeret Mono SemiBold"/>
                        </a:rPr>
                        <a:t>9.30 – 10.30</a:t>
                      </a:r>
                      <a:endParaRPr b="0" lang="hu-HU" sz="15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hu-HU" sz="1500" spc="-1" strike="noStrike">
                          <a:solidFill>
                            <a:schemeClr val="dk1"/>
                          </a:solidFill>
                          <a:latin typeface="Azeret Mono SemiBold"/>
                          <a:ea typeface="Azeret Mono SemiBold"/>
                        </a:rPr>
                        <a:t>SZÖT</a:t>
                      </a:r>
                      <a:endParaRPr b="0" lang="hu-HU" sz="15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hu-HU" sz="1500" spc="-1" strike="noStrike">
                          <a:solidFill>
                            <a:schemeClr val="dk1"/>
                          </a:solidFill>
                          <a:latin typeface="Azeret Mono SemiBold"/>
                          <a:ea typeface="Azeret Mono SemiBold"/>
                        </a:rPr>
                        <a:t>8 – 9.00</a:t>
                      </a:r>
                      <a:endParaRPr b="0" lang="hu-HU" sz="15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hu-HU" sz="1500" spc="-1" strike="noStrike">
                          <a:solidFill>
                            <a:schemeClr val="dk1"/>
                          </a:solidFill>
                          <a:latin typeface="Azeret Mono SemiBold"/>
                          <a:ea typeface="Azeret Mono SemiBold"/>
                        </a:rPr>
                        <a:t>Bokszterápia</a:t>
                      </a:r>
                      <a:endParaRPr b="0" lang="hu-HU" sz="15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hu-HU" sz="1500" spc="-1" strike="noStrike">
                          <a:solidFill>
                            <a:schemeClr val="dk1"/>
                          </a:solidFill>
                          <a:latin typeface="Azeret Mono SemiBold"/>
                          <a:ea typeface="Azeret Mono SemiBold"/>
                        </a:rPr>
                        <a:t>9 – 10.00</a:t>
                      </a:r>
                      <a:endParaRPr b="0" lang="hu-HU" sz="15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hu-HU" sz="1500" spc="-1" strike="noStrike">
                          <a:solidFill>
                            <a:schemeClr val="dk1"/>
                          </a:solidFill>
                          <a:latin typeface="Azeret Mono SemiBold"/>
                          <a:ea typeface="Azeret Mono SemiBold"/>
                        </a:rPr>
                        <a:t>Senior torna</a:t>
                      </a:r>
                      <a:endParaRPr b="0" lang="hu-HU" sz="15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noFill/>
                  </a:tcPr>
                </a:tc>
              </a:tr>
              <a:tr h="862920">
                <a:tc>
                  <a:txBody>
                    <a:bodyPr lIns="68400" rIns="68400" tIns="0" bIns="0" anchor="t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hu-HU" sz="1500" spc="-1" strike="noStrike">
                          <a:solidFill>
                            <a:schemeClr val="dk1"/>
                          </a:solidFill>
                          <a:latin typeface="Azeret Mono SemiBold"/>
                          <a:ea typeface="Azeret Mono SemiBold"/>
                        </a:rPr>
                        <a:t> </a:t>
                      </a:r>
                      <a:endParaRPr b="0" lang="hu-HU" sz="15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hu-HU" sz="1500" spc="-1" strike="noStrike">
                          <a:solidFill>
                            <a:schemeClr val="dk1"/>
                          </a:solidFill>
                          <a:latin typeface="Azeret Mono SemiBold"/>
                          <a:ea typeface="Azeret Mono SemiBold"/>
                        </a:rPr>
                        <a:t>10.30 – 11.30 SZET II.</a:t>
                      </a:r>
                      <a:endParaRPr b="0" lang="hu-HU" sz="15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hu-HU" sz="1500" spc="-1" strike="noStrike">
                          <a:solidFill>
                            <a:schemeClr val="dk1"/>
                          </a:solidFill>
                          <a:latin typeface="Azeret Mono SemiBold"/>
                          <a:ea typeface="Azeret Mono SemiBold"/>
                        </a:rPr>
                        <a:t> </a:t>
                      </a:r>
                      <a:endParaRPr b="0" lang="hu-HU" sz="15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hu-HU" sz="1500" spc="-1" strike="noStrike">
                          <a:solidFill>
                            <a:schemeClr val="dk1"/>
                          </a:solidFill>
                          <a:latin typeface="Azeret Mono SemiBold"/>
                          <a:ea typeface="Azeret Mono SemiBold"/>
                        </a:rPr>
                        <a:t>10 – 11.00</a:t>
                      </a:r>
                      <a:endParaRPr b="0" lang="hu-HU" sz="15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hu-HU" sz="1500" spc="-1" strike="noStrike">
                          <a:solidFill>
                            <a:schemeClr val="dk1"/>
                          </a:solidFill>
                          <a:latin typeface="Azeret Mono SemiBold"/>
                          <a:ea typeface="Azeret Mono SemiBold"/>
                        </a:rPr>
                        <a:t>SZET III.</a:t>
                      </a:r>
                      <a:endParaRPr b="0" lang="hu-HU" sz="15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hu-HU" sz="1500" spc="-1" strike="noStrike">
                          <a:solidFill>
                            <a:schemeClr val="dk1"/>
                          </a:solidFill>
                          <a:latin typeface="Azeret Mono SemiBold"/>
                          <a:ea typeface="Azeret Mono SemiBold"/>
                        </a:rPr>
                        <a:t>10 – 11.00</a:t>
                      </a:r>
                      <a:endParaRPr b="0" lang="hu-HU" sz="15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hu-HU" sz="1500" spc="-1" strike="noStrike">
                          <a:solidFill>
                            <a:schemeClr val="dk1"/>
                          </a:solidFill>
                          <a:latin typeface="Azeret Mono SemiBold"/>
                          <a:ea typeface="Azeret Mono SemiBold"/>
                        </a:rPr>
                        <a:t>Mélyizom torna</a:t>
                      </a:r>
                      <a:endParaRPr b="0" lang="hu-HU" sz="15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noFill/>
                  </a:tcPr>
                </a:tc>
              </a:tr>
              <a:tr h="575280">
                <a:tc>
                  <a:txBody>
                    <a:bodyPr lIns="68400" rIns="68400" tIns="0" bIns="0" anchor="t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hu-HU" sz="1500" spc="-1" strike="noStrike">
                          <a:solidFill>
                            <a:schemeClr val="dk1"/>
                          </a:solidFill>
                          <a:latin typeface="Azeret Mono SemiBold"/>
                          <a:ea typeface="Azeret Mono SemiBold"/>
                        </a:rPr>
                        <a:t>13 – 14.00</a:t>
                      </a:r>
                      <a:endParaRPr b="0" lang="hu-HU" sz="15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hu-HU" sz="1500" spc="-1" strike="noStrike">
                          <a:solidFill>
                            <a:schemeClr val="dk1"/>
                          </a:solidFill>
                          <a:latin typeface="Azeret Mono SemiBold"/>
                          <a:ea typeface="Azeret Mono SemiBold"/>
                        </a:rPr>
                        <a:t>Senior torna</a:t>
                      </a:r>
                      <a:endParaRPr b="0" lang="hu-HU" sz="15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hu-HU" sz="1500" spc="-1" strike="noStrike">
                          <a:solidFill>
                            <a:schemeClr val="dk1"/>
                          </a:solidFill>
                          <a:latin typeface="Azeret Mono SemiBold"/>
                          <a:ea typeface="Azeret Mono SemiBold"/>
                        </a:rPr>
                        <a:t> </a:t>
                      </a:r>
                      <a:endParaRPr b="0" lang="hu-HU" sz="15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hu-HU" sz="1500" spc="-1" strike="noStrike">
                          <a:solidFill>
                            <a:schemeClr val="dk1"/>
                          </a:solidFill>
                          <a:latin typeface="Azeret Mono SemiBold"/>
                          <a:ea typeface="Azeret Mono SemiBold"/>
                        </a:rPr>
                        <a:t> </a:t>
                      </a:r>
                      <a:endParaRPr b="0" lang="hu-HU" sz="15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hu-HU" sz="1500" spc="-1" strike="noStrike">
                          <a:solidFill>
                            <a:schemeClr val="dk1"/>
                          </a:solidFill>
                          <a:latin typeface="Azeret Mono SemiBold"/>
                          <a:ea typeface="Azeret Mono SemiBold"/>
                        </a:rPr>
                        <a:t> </a:t>
                      </a:r>
                      <a:endParaRPr b="0" lang="hu-HU" sz="15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hu-HU" sz="1500" spc="-1" strike="noStrike">
                          <a:solidFill>
                            <a:schemeClr val="dk1"/>
                          </a:solidFill>
                          <a:latin typeface="Azeret Mono SemiBold"/>
                          <a:ea typeface="Azeret Mono SemiBold"/>
                        </a:rPr>
                        <a:t> </a:t>
                      </a:r>
                      <a:endParaRPr b="0" lang="hu-HU" sz="15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noFill/>
                  </a:tcPr>
                </a:tc>
              </a:tr>
              <a:tr h="862920">
                <a:tc>
                  <a:txBody>
                    <a:bodyPr lIns="68400" rIns="68400" tIns="0" bIns="0" anchor="t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hu-HU" sz="1500" spc="-1" strike="noStrike">
                          <a:solidFill>
                            <a:schemeClr val="dk1"/>
                          </a:solidFill>
                          <a:latin typeface="Azeret Mono SemiBold"/>
                          <a:ea typeface="Azeret Mono SemiBold"/>
                        </a:rPr>
                        <a:t>14 – 15.00</a:t>
                      </a:r>
                      <a:endParaRPr b="0" lang="hu-HU" sz="15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hu-HU" sz="1500" spc="-1" strike="noStrike">
                          <a:solidFill>
                            <a:schemeClr val="dk1"/>
                          </a:solidFill>
                          <a:latin typeface="Azeret Mono SemiBold"/>
                          <a:ea typeface="Azeret Mono SemiBold"/>
                        </a:rPr>
                        <a:t>Mélyizom torna</a:t>
                      </a:r>
                      <a:endParaRPr b="0" lang="hu-HU" sz="15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hu-HU" sz="1500" spc="-1" strike="noStrike">
                          <a:solidFill>
                            <a:schemeClr val="dk1"/>
                          </a:solidFill>
                          <a:latin typeface="Azeret Mono SemiBold"/>
                          <a:ea typeface="Azeret Mono SemiBold"/>
                        </a:rPr>
                        <a:t> </a:t>
                      </a:r>
                      <a:endParaRPr b="0" lang="hu-HU" sz="15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hu-HU" sz="1500" spc="-1" strike="noStrike">
                          <a:solidFill>
                            <a:schemeClr val="dk1"/>
                          </a:solidFill>
                          <a:latin typeface="Azeret Mono SemiBold"/>
                          <a:ea typeface="Azeret Mono SemiBold"/>
                        </a:rPr>
                        <a:t>14 – 15.30</a:t>
                      </a:r>
                      <a:endParaRPr b="0" lang="hu-HU" sz="15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hu-HU" sz="1500" spc="-1" strike="noStrike">
                          <a:solidFill>
                            <a:schemeClr val="dk1"/>
                          </a:solidFill>
                          <a:latin typeface="Azeret Mono SemiBold"/>
                          <a:ea typeface="Azeret Mono SemiBold"/>
                        </a:rPr>
                        <a:t>Memóriafog-lalkozás</a:t>
                      </a:r>
                      <a:endParaRPr b="0" lang="hu-HU" sz="15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endParaRPr b="0" lang="hu-HU" sz="1500" spc="-1" strike="noStrike">
                        <a:solidFill>
                          <a:schemeClr val="dk1"/>
                        </a:solidFill>
                        <a:latin typeface="Azeret Mono SemiBold"/>
                        <a:ea typeface="Azeret Mono SemiBold"/>
                      </a:endParaRPr>
                    </a:p>
                  </a:txBody>
                  <a:tcPr anchor="t" marL="68400" marR="6840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endParaRPr b="0" lang="hu-HU" sz="1500" spc="-1" strike="noStrike">
                        <a:solidFill>
                          <a:schemeClr val="dk1"/>
                        </a:solidFill>
                        <a:latin typeface="Azeret Mono SemiBold"/>
                        <a:ea typeface="Azeret Mono SemiBold"/>
                      </a:endParaRPr>
                    </a:p>
                  </a:txBody>
                  <a:tcPr anchor="t" marL="68400" marR="68400">
                    <a:lnL w="9360">
                      <a:solidFill>
                        <a:srgbClr val="9e9e9e"/>
                      </a:solidFill>
                      <a:prstDash val="solid"/>
                    </a:lnL>
                    <a:lnR w="9360">
                      <a:solidFill>
                        <a:srgbClr val="9e9e9e"/>
                      </a:solidFill>
                      <a:prstDash val="solid"/>
                    </a:lnR>
                    <a:lnT w="9360">
                      <a:solidFill>
                        <a:srgbClr val="9e9e9e"/>
                      </a:solidFill>
                      <a:prstDash val="solid"/>
                    </a:lnT>
                    <a:lnB w="9360">
                      <a:solidFill>
                        <a:srgbClr val="9e9e9e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PlaceHolder 1"/>
          <p:cNvSpPr>
            <a:spLocks noGrp="1"/>
          </p:cNvSpPr>
          <p:nvPr>
            <p:ph/>
          </p:nvPr>
        </p:nvSpPr>
        <p:spPr>
          <a:xfrm>
            <a:off x="506160" y="1055880"/>
            <a:ext cx="8131320" cy="3994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marL="457200" indent="-324000">
              <a:lnSpc>
                <a:spcPct val="115000"/>
              </a:lnSpc>
              <a:buClr>
                <a:srgbClr val="707a72"/>
              </a:buClr>
              <a:buFont typeface="Albert Sans"/>
              <a:buChar char="●"/>
            </a:pPr>
            <a:r>
              <a:rPr b="1" lang="hu-HU" sz="1500" spc="-1" strike="noStrike">
                <a:solidFill>
                  <a:schemeClr val="dk1"/>
                </a:solidFill>
                <a:latin typeface="Albert Sans"/>
                <a:ea typeface="Albert Sans"/>
              </a:rPr>
              <a:t>Saját programjaink </a:t>
            </a:r>
            <a:r>
              <a:rPr b="0" lang="hu-HU" sz="1500" spc="-1" strike="noStrike">
                <a:solidFill>
                  <a:schemeClr val="dk1"/>
                </a:solidFill>
                <a:latin typeface="Albert Sans"/>
                <a:ea typeface="Albert Sans"/>
              </a:rPr>
              <a:t>(Születésnapok megünneplése, Idősek és unokák világnapja, Évindító találkozó)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 marL="457200" indent="-304920">
              <a:lnSpc>
                <a:spcPct val="115000"/>
              </a:lnSpc>
              <a:buClr>
                <a:srgbClr val="707a72"/>
              </a:buClr>
              <a:buFont typeface="Albert Sans"/>
              <a:buChar char="●"/>
            </a:pPr>
            <a:r>
              <a:rPr b="1" lang="hu-HU" sz="1500" spc="-1" strike="noStrike">
                <a:solidFill>
                  <a:schemeClr val="dk1"/>
                </a:solidFill>
                <a:latin typeface="Albert Sans"/>
                <a:ea typeface="Albert Sans"/>
              </a:rPr>
              <a:t>A klub tagjai által és meghívott előadó által tartott előadások </a:t>
            </a:r>
            <a:r>
              <a:rPr b="0" lang="hu-HU" sz="1500" spc="-1" strike="noStrike">
                <a:solidFill>
                  <a:schemeClr val="dk1"/>
                </a:solidFill>
                <a:latin typeface="Albert Sans"/>
                <a:ea typeface="Albert Sans"/>
              </a:rPr>
              <a:t>(Pl. Alzheimer világnapon, Állatok világnapja kapcsán „Nálatok laknak-e állatok” címmel beszélgetés a lakásban tartott társállatokról, Lelki egészség világnapján pszichológus előadása, Egészséges táplálkozás, A mozgás fontossága)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 marL="457200" indent="-304920">
              <a:lnSpc>
                <a:spcPct val="115000"/>
              </a:lnSpc>
              <a:buClr>
                <a:srgbClr val="707a72"/>
              </a:buClr>
              <a:buFont typeface="Albert Sans"/>
              <a:buChar char="●"/>
            </a:pPr>
            <a:r>
              <a:rPr b="1" lang="hu-HU" sz="1500" spc="-1" strike="noStrike">
                <a:solidFill>
                  <a:schemeClr val="dk1"/>
                </a:solidFill>
                <a:latin typeface="Albert Sans"/>
                <a:ea typeface="Albert Sans"/>
              </a:rPr>
              <a:t>Napsugaras Tájházzal együttműködésben megvalósult programok </a:t>
            </a:r>
            <a:r>
              <a:rPr b="0" lang="hu-HU" sz="1500" spc="-1" strike="noStrike">
                <a:solidFill>
                  <a:schemeClr val="dk1"/>
                </a:solidFill>
                <a:latin typeface="Albert Sans"/>
                <a:ea typeface="Albert Sans"/>
              </a:rPr>
              <a:t>(Népmese napján előadás, Paprikatermesztés és fűzés, Sokszínű tök világa)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 marL="457200" indent="-304920">
              <a:lnSpc>
                <a:spcPct val="115000"/>
              </a:lnSpc>
              <a:buClr>
                <a:srgbClr val="707a72"/>
              </a:buClr>
              <a:buFont typeface="Albert Sans"/>
              <a:buChar char="●"/>
            </a:pPr>
            <a:r>
              <a:rPr b="1" lang="hu-HU" sz="1500" spc="-1" strike="noStrike">
                <a:solidFill>
                  <a:schemeClr val="dk1"/>
                </a:solidFill>
                <a:latin typeface="Albert Sans"/>
                <a:ea typeface="Albert Sans"/>
              </a:rPr>
              <a:t>Általunk szervezett fejlesztő klubfoglalkozások </a:t>
            </a:r>
            <a:r>
              <a:rPr b="0" lang="hu-HU" sz="1500" spc="-1" strike="noStrike">
                <a:solidFill>
                  <a:schemeClr val="dk1"/>
                </a:solidFill>
                <a:latin typeface="Albert Sans"/>
                <a:ea typeface="Albert Sans"/>
              </a:rPr>
              <a:t>(Imacsoport, Irodalmi kör, Sudoku, kártya parti, társasjáték, filmklub, kézműves)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 marL="457200" indent="-304920">
              <a:lnSpc>
                <a:spcPct val="115000"/>
              </a:lnSpc>
              <a:buClr>
                <a:srgbClr val="707a72"/>
              </a:buClr>
              <a:buFont typeface="Albert Sans"/>
              <a:buChar char="●"/>
            </a:pPr>
            <a:r>
              <a:rPr b="1" lang="hu-HU" sz="1500" spc="-1" strike="noStrike">
                <a:solidFill>
                  <a:schemeClr val="dk1"/>
                </a:solidFill>
                <a:latin typeface="Albert Sans"/>
                <a:ea typeface="Albert Sans"/>
              </a:rPr>
              <a:t>Általunk szervezett kirándulások </a:t>
            </a:r>
            <a:r>
              <a:rPr b="0" lang="hu-HU" sz="1500" spc="-1" strike="noStrike">
                <a:solidFill>
                  <a:schemeClr val="dk1"/>
                </a:solidFill>
                <a:latin typeface="Albert Sans"/>
                <a:ea typeface="Albert Sans"/>
              </a:rPr>
              <a:t>(Sándorfalva, Makó, Paks, PIM, Pálosszentkút)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 marL="457200" indent="-304920">
              <a:lnSpc>
                <a:spcPct val="115000"/>
              </a:lnSpc>
              <a:buClr>
                <a:srgbClr val="707a72"/>
              </a:buClr>
              <a:buFont typeface="Albert Sans"/>
              <a:buChar char="●"/>
            </a:pPr>
            <a:r>
              <a:rPr b="1" lang="hu-HU" sz="1500" spc="-1" strike="noStrike">
                <a:solidFill>
                  <a:schemeClr val="dk1"/>
                </a:solidFill>
                <a:latin typeface="Albert Sans"/>
                <a:ea typeface="Albert Sans"/>
              </a:rPr>
              <a:t>Városi programok </a:t>
            </a:r>
            <a:r>
              <a:rPr b="0" lang="hu-HU" sz="1500" spc="-1" strike="noStrike">
                <a:solidFill>
                  <a:schemeClr val="dk1"/>
                </a:solidFill>
                <a:latin typeface="Albert Sans"/>
                <a:ea typeface="Albert Sans"/>
              </a:rPr>
              <a:t>(Templom túrák, ELI, Dóm látogatás-kiállítások, orgonabemutató, színházi kulisszák mögötti látogatás, Somogyi könyvtári program, Ördöglakat kiállítás, Interaktív Természetismereti Tudástár, Hajókirándulás, Móra Múzeum tárlatai)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7" name="PlaceHolder 2"/>
          <p:cNvSpPr>
            <a:spLocks noGrp="1"/>
          </p:cNvSpPr>
          <p:nvPr>
            <p:ph type="title"/>
          </p:nvPr>
        </p:nvSpPr>
        <p:spPr>
          <a:xfrm>
            <a:off x="716760" y="359280"/>
            <a:ext cx="7710120" cy="609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hu-HU" sz="3200" spc="-1" strike="noStrike">
                <a:solidFill>
                  <a:schemeClr val="dk1"/>
                </a:solidFill>
                <a:latin typeface="Azeret Mono Black"/>
                <a:ea typeface="Azeret Mono Black"/>
              </a:rPr>
              <a:t>VÁLTOZÓ POGRAMJAINK - </a:t>
            </a:r>
            <a:r>
              <a:rPr b="0" lang="hu-HU" sz="2000" spc="-1" strike="noStrike">
                <a:solidFill>
                  <a:schemeClr val="dk1"/>
                </a:solidFill>
                <a:latin typeface="Azeret Mono Black"/>
                <a:ea typeface="Azeret Mono Black"/>
              </a:rPr>
              <a:t>példák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PlaceHolder 1"/>
          <p:cNvSpPr>
            <a:spLocks noGrp="1"/>
          </p:cNvSpPr>
          <p:nvPr>
            <p:ph type="title"/>
          </p:nvPr>
        </p:nvSpPr>
        <p:spPr>
          <a:xfrm>
            <a:off x="160920" y="3772080"/>
            <a:ext cx="4107960" cy="1082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hu-HU" sz="1600" spc="-1" strike="noStrike">
                <a:solidFill>
                  <a:schemeClr val="dk1"/>
                </a:solidFill>
                <a:latin typeface="Azeret Mono SemiBold"/>
                <a:ea typeface="Azeret Mono SemiBold"/>
              </a:rPr>
              <a:t>Boga Bálint </a:t>
            </a:r>
            <a:br>
              <a:rPr sz="1600"/>
            </a:br>
            <a:r>
              <a:rPr b="0" lang="hu-HU" sz="1600" spc="-1" strike="noStrike">
                <a:solidFill>
                  <a:schemeClr val="dk1"/>
                </a:solidFill>
                <a:latin typeface="Azeret Mono SemiBold"/>
                <a:ea typeface="Azeret Mono SemiBold"/>
              </a:rPr>
              <a:t>orvos, gerontoandragógus</a:t>
            </a:r>
            <a:br>
              <a:rPr sz="1600"/>
            </a:br>
            <a:r>
              <a:rPr b="0" lang="hu-HU" sz="1600" spc="-1" strike="noStrike">
                <a:solidFill>
                  <a:schemeClr val="dk1"/>
                </a:solidFill>
                <a:latin typeface="Azeret Mono SemiBold"/>
                <a:ea typeface="Azeret Mono SemiBold"/>
              </a:rPr>
              <a:t>(1938-)</a:t>
            </a:r>
            <a:endParaRPr b="0" lang="hu-HU" sz="16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969" name="Google Shape;1275;p41"/>
          <p:cNvGrpSpPr/>
          <p:nvPr/>
        </p:nvGrpSpPr>
        <p:grpSpPr>
          <a:xfrm>
            <a:off x="6502320" y="-1134720"/>
            <a:ext cx="6033600" cy="7256880"/>
            <a:chOff x="6502320" y="-1134720"/>
            <a:chExt cx="6033600" cy="7256880"/>
          </a:xfrm>
        </p:grpSpPr>
        <p:grpSp>
          <p:nvGrpSpPr>
            <p:cNvPr id="970" name="Google Shape;1276;p41"/>
            <p:cNvGrpSpPr/>
            <p:nvPr/>
          </p:nvGrpSpPr>
          <p:grpSpPr>
            <a:xfrm>
              <a:off x="6502320" y="-1134720"/>
              <a:ext cx="6033600" cy="4039200"/>
              <a:chOff x="6502320" y="-1134720"/>
              <a:chExt cx="6033600" cy="4039200"/>
            </a:xfrm>
          </p:grpSpPr>
          <p:sp>
            <p:nvSpPr>
              <p:cNvPr id="971" name="Google Shape;1277;p41"/>
              <p:cNvSpPr/>
              <p:nvPr/>
            </p:nvSpPr>
            <p:spPr>
              <a:xfrm flipH="1">
                <a:off x="6762240" y="-1134720"/>
                <a:ext cx="5773320" cy="2949480"/>
              </a:xfrm>
              <a:custGeom>
                <a:avLst/>
                <a:gdLst>
                  <a:gd name="textAreaLeft" fmla="*/ -360 w 5773320"/>
                  <a:gd name="textAreaRight" fmla="*/ 5773320 w 5773320"/>
                  <a:gd name="textAreaTop" fmla="*/ 0 h 2949480"/>
                  <a:gd name="textAreaBottom" fmla="*/ 2949840 h 2949480"/>
                </a:gdLst>
                <a:ahLst/>
                <a:rect l="textAreaLeft" t="textAreaTop" r="textAreaRight" b="textAreaBottom"/>
                <a:pathLst>
                  <a:path fill="none" w="109750" h="56068">
                    <a:moveTo>
                      <a:pt x="0" y="53521"/>
                    </a:moveTo>
                    <a:cubicBezTo>
                      <a:pt x="9358" y="56068"/>
                      <a:pt x="20095" y="52256"/>
                      <a:pt x="25747" y="44390"/>
                    </a:cubicBezTo>
                    <a:cubicBezTo>
                      <a:pt x="29063" y="39776"/>
                      <a:pt x="30637" y="34148"/>
                      <a:pt x="33499" y="29250"/>
                    </a:cubicBezTo>
                    <a:cubicBezTo>
                      <a:pt x="36362" y="24344"/>
                      <a:pt x="41333" y="19892"/>
                      <a:pt x="46985" y="20411"/>
                    </a:cubicBezTo>
                    <a:cubicBezTo>
                      <a:pt x="49799" y="20679"/>
                      <a:pt x="52353" y="22147"/>
                      <a:pt x="54705" y="23720"/>
                    </a:cubicBezTo>
                    <a:cubicBezTo>
                      <a:pt x="62100" y="28667"/>
                      <a:pt x="69309" y="35316"/>
                      <a:pt x="78205" y="35422"/>
                    </a:cubicBezTo>
                    <a:cubicBezTo>
                      <a:pt x="80549" y="35454"/>
                      <a:pt x="83265" y="34724"/>
                      <a:pt x="84165" y="32559"/>
                    </a:cubicBezTo>
                    <a:cubicBezTo>
                      <a:pt x="85147" y="30199"/>
                      <a:pt x="83452" y="27685"/>
                      <a:pt x="82641" y="25269"/>
                    </a:cubicBezTo>
                    <a:cubicBezTo>
                      <a:pt x="81092" y="20671"/>
                      <a:pt x="83087" y="15132"/>
                      <a:pt x="87214" y="12586"/>
                    </a:cubicBezTo>
                    <a:cubicBezTo>
                      <a:pt x="89493" y="11175"/>
                      <a:pt x="92202" y="10672"/>
                      <a:pt x="94756" y="9861"/>
                    </a:cubicBezTo>
                    <a:cubicBezTo>
                      <a:pt x="100570" y="8029"/>
                      <a:pt x="105760" y="4615"/>
                      <a:pt x="109750" y="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972" name="Google Shape;1278;p41"/>
              <p:cNvSpPr/>
              <p:nvPr/>
            </p:nvSpPr>
            <p:spPr>
              <a:xfrm flipH="1">
                <a:off x="6746760" y="-1118880"/>
                <a:ext cx="5634720" cy="2950920"/>
              </a:xfrm>
              <a:custGeom>
                <a:avLst/>
                <a:gdLst>
                  <a:gd name="textAreaLeft" fmla="*/ 360 w 5634720"/>
                  <a:gd name="textAreaRight" fmla="*/ 5635440 w 5634720"/>
                  <a:gd name="textAreaTop" fmla="*/ 0 h 2950920"/>
                  <a:gd name="textAreaBottom" fmla="*/ 2951280 h 2950920"/>
                </a:gdLst>
                <a:ahLst/>
                <a:rect l="textAreaLeft" t="textAreaTop" r="textAreaRight" b="textAreaBottom"/>
                <a:pathLst>
                  <a:path fill="none" w="107115" h="56101">
                    <a:moveTo>
                      <a:pt x="107115" y="1"/>
                    </a:moveTo>
                    <a:cubicBezTo>
                      <a:pt x="103263" y="4380"/>
                      <a:pt x="97643" y="7964"/>
                      <a:pt x="92008" y="9861"/>
                    </a:cubicBezTo>
                    <a:cubicBezTo>
                      <a:pt x="91683" y="9975"/>
                      <a:pt x="91359" y="10080"/>
                      <a:pt x="91034" y="10186"/>
                    </a:cubicBezTo>
                    <a:cubicBezTo>
                      <a:pt x="88804" y="10899"/>
                      <a:pt x="86558" y="11564"/>
                      <a:pt x="84669" y="12870"/>
                    </a:cubicBezTo>
                    <a:cubicBezTo>
                      <a:pt x="84377" y="13073"/>
                      <a:pt x="84093" y="13292"/>
                      <a:pt x="83825" y="13527"/>
                    </a:cubicBezTo>
                    <a:cubicBezTo>
                      <a:pt x="82568" y="14654"/>
                      <a:pt x="81587" y="16057"/>
                      <a:pt x="80963" y="17622"/>
                    </a:cubicBezTo>
                    <a:cubicBezTo>
                      <a:pt x="79965" y="20063"/>
                      <a:pt x="79746" y="22869"/>
                      <a:pt x="80509" y="25439"/>
                    </a:cubicBezTo>
                    <a:cubicBezTo>
                      <a:pt x="80533" y="25528"/>
                      <a:pt x="80565" y="25618"/>
                      <a:pt x="80590" y="25699"/>
                    </a:cubicBezTo>
                    <a:cubicBezTo>
                      <a:pt x="81393" y="28131"/>
                      <a:pt x="82998" y="30670"/>
                      <a:pt x="82049" y="33046"/>
                    </a:cubicBezTo>
                    <a:cubicBezTo>
                      <a:pt x="81174" y="35235"/>
                      <a:pt x="78538" y="36078"/>
                      <a:pt x="76203" y="36135"/>
                    </a:cubicBezTo>
                    <a:cubicBezTo>
                      <a:pt x="75992" y="36135"/>
                      <a:pt x="75789" y="36135"/>
                      <a:pt x="75586" y="36135"/>
                    </a:cubicBezTo>
                    <a:cubicBezTo>
                      <a:pt x="72886" y="36087"/>
                      <a:pt x="70299" y="35373"/>
                      <a:pt x="67834" y="34286"/>
                    </a:cubicBezTo>
                    <a:cubicBezTo>
                      <a:pt x="62425" y="31910"/>
                      <a:pt x="57543" y="27791"/>
                      <a:pt x="52556" y="24434"/>
                    </a:cubicBezTo>
                    <a:cubicBezTo>
                      <a:pt x="50480" y="23039"/>
                      <a:pt x="48250" y="21725"/>
                      <a:pt x="45826" y="21214"/>
                    </a:cubicBezTo>
                    <a:cubicBezTo>
                      <a:pt x="45485" y="21141"/>
                      <a:pt x="45153" y="21085"/>
                      <a:pt x="44812" y="21044"/>
                    </a:cubicBezTo>
                    <a:cubicBezTo>
                      <a:pt x="42112" y="20744"/>
                      <a:pt x="39541" y="21539"/>
                      <a:pt x="37295" y="23039"/>
                    </a:cubicBezTo>
                    <a:cubicBezTo>
                      <a:pt x="34805" y="24701"/>
                      <a:pt x="32778" y="27231"/>
                      <a:pt x="31359" y="29851"/>
                    </a:cubicBezTo>
                    <a:cubicBezTo>
                      <a:pt x="29332" y="33589"/>
                      <a:pt x="28042" y="37692"/>
                      <a:pt x="26226" y="41463"/>
                    </a:cubicBezTo>
                    <a:cubicBezTo>
                      <a:pt x="25666" y="42623"/>
                      <a:pt x="25042" y="43742"/>
                      <a:pt x="24344" y="44820"/>
                    </a:cubicBezTo>
                    <a:cubicBezTo>
                      <a:pt x="22739" y="47245"/>
                      <a:pt x="20687" y="49337"/>
                      <a:pt x="18287" y="50975"/>
                    </a:cubicBezTo>
                    <a:cubicBezTo>
                      <a:pt x="13040" y="54584"/>
                      <a:pt x="6269" y="56100"/>
                      <a:pt x="1" y="54673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973" name="Google Shape;1279;p41"/>
              <p:cNvSpPr/>
              <p:nvPr/>
            </p:nvSpPr>
            <p:spPr>
              <a:xfrm flipH="1">
                <a:off x="6729840" y="-1103040"/>
                <a:ext cx="5496120" cy="2994480"/>
              </a:xfrm>
              <a:custGeom>
                <a:avLst/>
                <a:gdLst>
                  <a:gd name="textAreaLeft" fmla="*/ -360 w 5496120"/>
                  <a:gd name="textAreaRight" fmla="*/ 5496120 w 5496120"/>
                  <a:gd name="textAreaTop" fmla="*/ 0 h 2994480"/>
                  <a:gd name="textAreaBottom" fmla="*/ 2994840 h 2994480"/>
                </a:gdLst>
                <a:ahLst/>
                <a:rect l="textAreaLeft" t="textAreaTop" r="textAreaRight" b="textAreaBottom"/>
                <a:pathLst>
                  <a:path fill="none" w="104480" h="56928">
                    <a:moveTo>
                      <a:pt x="104479" y="1"/>
                    </a:moveTo>
                    <a:cubicBezTo>
                      <a:pt x="100733" y="4169"/>
                      <a:pt x="94740" y="7883"/>
                      <a:pt x="89258" y="9861"/>
                    </a:cubicBezTo>
                    <a:cubicBezTo>
                      <a:pt x="88926" y="9983"/>
                      <a:pt x="88601" y="10097"/>
                      <a:pt x="88293" y="10210"/>
                    </a:cubicBezTo>
                    <a:cubicBezTo>
                      <a:pt x="86096" y="10989"/>
                      <a:pt x="83906" y="11767"/>
                      <a:pt x="82122" y="13146"/>
                    </a:cubicBezTo>
                    <a:cubicBezTo>
                      <a:pt x="81846" y="13365"/>
                      <a:pt x="81579" y="13600"/>
                      <a:pt x="81327" y="13843"/>
                    </a:cubicBezTo>
                    <a:cubicBezTo>
                      <a:pt x="80152" y="15003"/>
                      <a:pt x="79300" y="16438"/>
                      <a:pt x="78732" y="18019"/>
                    </a:cubicBezTo>
                    <a:cubicBezTo>
                      <a:pt x="77865" y="20476"/>
                      <a:pt x="77703" y="23290"/>
                      <a:pt x="78457" y="25869"/>
                    </a:cubicBezTo>
                    <a:cubicBezTo>
                      <a:pt x="78481" y="25958"/>
                      <a:pt x="78513" y="26047"/>
                      <a:pt x="78538" y="26137"/>
                    </a:cubicBezTo>
                    <a:cubicBezTo>
                      <a:pt x="79324" y="28586"/>
                      <a:pt x="80849" y="31140"/>
                      <a:pt x="79924" y="33540"/>
                    </a:cubicBezTo>
                    <a:cubicBezTo>
                      <a:pt x="79081" y="35746"/>
                      <a:pt x="76527" y="36703"/>
                      <a:pt x="74199" y="36841"/>
                    </a:cubicBezTo>
                    <a:cubicBezTo>
                      <a:pt x="73989" y="36849"/>
                      <a:pt x="73786" y="36857"/>
                      <a:pt x="73575" y="36865"/>
                    </a:cubicBezTo>
                    <a:cubicBezTo>
                      <a:pt x="70875" y="36906"/>
                      <a:pt x="68255" y="36184"/>
                      <a:pt x="65774" y="35097"/>
                    </a:cubicBezTo>
                    <a:cubicBezTo>
                      <a:pt x="60316" y="32705"/>
                      <a:pt x="55427" y="28545"/>
                      <a:pt x="50407" y="25147"/>
                    </a:cubicBezTo>
                    <a:cubicBezTo>
                      <a:pt x="48315" y="23736"/>
                      <a:pt x="46077" y="22414"/>
                      <a:pt x="43644" y="21855"/>
                    </a:cubicBezTo>
                    <a:cubicBezTo>
                      <a:pt x="43303" y="21782"/>
                      <a:pt x="42971" y="21717"/>
                      <a:pt x="42622" y="21677"/>
                    </a:cubicBezTo>
                    <a:cubicBezTo>
                      <a:pt x="39922" y="21320"/>
                      <a:pt x="37311" y="22033"/>
                      <a:pt x="35040" y="23525"/>
                    </a:cubicBezTo>
                    <a:cubicBezTo>
                      <a:pt x="32510" y="25180"/>
                      <a:pt x="30540" y="27783"/>
                      <a:pt x="29201" y="30443"/>
                    </a:cubicBezTo>
                    <a:cubicBezTo>
                      <a:pt x="27336" y="34165"/>
                      <a:pt x="26201" y="38203"/>
                      <a:pt x="24595" y="41925"/>
                    </a:cubicBezTo>
                    <a:cubicBezTo>
                      <a:pt x="24109" y="43069"/>
                      <a:pt x="23549" y="44180"/>
                      <a:pt x="22925" y="45250"/>
                    </a:cubicBezTo>
                    <a:cubicBezTo>
                      <a:pt x="21506" y="47650"/>
                      <a:pt x="19633" y="49751"/>
                      <a:pt x="17411" y="51437"/>
                    </a:cubicBezTo>
                    <a:cubicBezTo>
                      <a:pt x="12570" y="55151"/>
                      <a:pt x="6115" y="56927"/>
                      <a:pt x="0" y="5581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974" name="Google Shape;1280;p41"/>
              <p:cNvSpPr/>
              <p:nvPr/>
            </p:nvSpPr>
            <p:spPr>
              <a:xfrm flipH="1">
                <a:off x="6713280" y="-1087200"/>
                <a:ext cx="5358600" cy="3038400"/>
              </a:xfrm>
              <a:custGeom>
                <a:avLst/>
                <a:gdLst>
                  <a:gd name="textAreaLeft" fmla="*/ -360 w 5358600"/>
                  <a:gd name="textAreaRight" fmla="*/ 5358600 w 5358600"/>
                  <a:gd name="textAreaTop" fmla="*/ 0 h 3038400"/>
                  <a:gd name="textAreaBottom" fmla="*/ 3038760 h 3038400"/>
                </a:gdLst>
                <a:ahLst/>
                <a:rect l="textAreaLeft" t="textAreaTop" r="textAreaRight" b="textAreaBottom"/>
                <a:pathLst>
                  <a:path fill="none" w="101861" h="57763">
                    <a:moveTo>
                      <a:pt x="101860" y="1"/>
                    </a:moveTo>
                    <a:cubicBezTo>
                      <a:pt x="98211" y="3966"/>
                      <a:pt x="91854" y="7802"/>
                      <a:pt x="86526" y="9861"/>
                    </a:cubicBezTo>
                    <a:cubicBezTo>
                      <a:pt x="86185" y="9991"/>
                      <a:pt x="85869" y="10121"/>
                      <a:pt x="85561" y="10234"/>
                    </a:cubicBezTo>
                    <a:cubicBezTo>
                      <a:pt x="83388" y="11078"/>
                      <a:pt x="81271" y="11978"/>
                      <a:pt x="79593" y="13438"/>
                    </a:cubicBezTo>
                    <a:cubicBezTo>
                      <a:pt x="79325" y="13665"/>
                      <a:pt x="79082" y="13908"/>
                      <a:pt x="78846" y="14167"/>
                    </a:cubicBezTo>
                    <a:cubicBezTo>
                      <a:pt x="77752" y="15368"/>
                      <a:pt x="77006" y="16844"/>
                      <a:pt x="76519" y="18433"/>
                    </a:cubicBezTo>
                    <a:cubicBezTo>
                      <a:pt x="75765" y="20906"/>
                      <a:pt x="75668" y="23712"/>
                      <a:pt x="76414" y="26307"/>
                    </a:cubicBezTo>
                    <a:cubicBezTo>
                      <a:pt x="76438" y="26396"/>
                      <a:pt x="76471" y="26485"/>
                      <a:pt x="76495" y="26575"/>
                    </a:cubicBezTo>
                    <a:cubicBezTo>
                      <a:pt x="77257" y="29048"/>
                      <a:pt x="78701" y="31610"/>
                      <a:pt x="77809" y="34027"/>
                    </a:cubicBezTo>
                    <a:cubicBezTo>
                      <a:pt x="76989" y="36265"/>
                      <a:pt x="74516" y="37327"/>
                      <a:pt x="72197" y="37546"/>
                    </a:cubicBezTo>
                    <a:cubicBezTo>
                      <a:pt x="71994" y="37563"/>
                      <a:pt x="71783" y="37579"/>
                      <a:pt x="71581" y="37587"/>
                    </a:cubicBezTo>
                    <a:cubicBezTo>
                      <a:pt x="68872" y="37717"/>
                      <a:pt x="66212" y="37003"/>
                      <a:pt x="63715" y="35908"/>
                    </a:cubicBezTo>
                    <a:cubicBezTo>
                      <a:pt x="58209" y="33500"/>
                      <a:pt x="53311" y="29299"/>
                      <a:pt x="48259" y="25869"/>
                    </a:cubicBezTo>
                    <a:cubicBezTo>
                      <a:pt x="46150" y="24442"/>
                      <a:pt x="43912" y="23112"/>
                      <a:pt x="41463" y="22520"/>
                    </a:cubicBezTo>
                    <a:cubicBezTo>
                      <a:pt x="41131" y="22431"/>
                      <a:pt x="40790" y="22366"/>
                      <a:pt x="40441" y="22317"/>
                    </a:cubicBezTo>
                    <a:cubicBezTo>
                      <a:pt x="37733" y="21912"/>
                      <a:pt x="35089" y="22536"/>
                      <a:pt x="32786" y="24020"/>
                    </a:cubicBezTo>
                    <a:cubicBezTo>
                      <a:pt x="30232" y="25666"/>
                      <a:pt x="28302" y="28350"/>
                      <a:pt x="27053" y="31051"/>
                    </a:cubicBezTo>
                    <a:cubicBezTo>
                      <a:pt x="25342" y="34757"/>
                      <a:pt x="24369" y="38722"/>
                      <a:pt x="22974" y="42404"/>
                    </a:cubicBezTo>
                    <a:cubicBezTo>
                      <a:pt x="22552" y="43531"/>
                      <a:pt x="22066" y="44626"/>
                      <a:pt x="21515" y="45696"/>
                    </a:cubicBezTo>
                    <a:cubicBezTo>
                      <a:pt x="20266" y="48064"/>
                      <a:pt x="18579" y="50180"/>
                      <a:pt x="16544" y="51916"/>
                    </a:cubicBezTo>
                    <a:cubicBezTo>
                      <a:pt x="12092" y="55735"/>
                      <a:pt x="5953" y="57763"/>
                      <a:pt x="1" y="56984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975" name="Google Shape;1281;p41"/>
              <p:cNvSpPr/>
              <p:nvPr/>
            </p:nvSpPr>
            <p:spPr>
              <a:xfrm flipH="1">
                <a:off x="6698160" y="-1071360"/>
                <a:ext cx="5219280" cy="3082320"/>
              </a:xfrm>
              <a:custGeom>
                <a:avLst/>
                <a:gdLst>
                  <a:gd name="textAreaLeft" fmla="*/ 360 w 5219280"/>
                  <a:gd name="textAreaRight" fmla="*/ 5220000 w 5219280"/>
                  <a:gd name="textAreaTop" fmla="*/ 0 h 3082320"/>
                  <a:gd name="textAreaBottom" fmla="*/ 3082680 h 3082320"/>
                </a:gdLst>
                <a:ahLst/>
                <a:rect l="textAreaLeft" t="textAreaTop" r="textAreaRight" b="textAreaBottom"/>
                <a:pathLst>
                  <a:path fill="none" w="99217" h="58598">
                    <a:moveTo>
                      <a:pt x="99216" y="1"/>
                    </a:moveTo>
                    <a:cubicBezTo>
                      <a:pt x="95673" y="3747"/>
                      <a:pt x="88950" y="7745"/>
                      <a:pt x="83768" y="9862"/>
                    </a:cubicBezTo>
                    <a:cubicBezTo>
                      <a:pt x="83428" y="9999"/>
                      <a:pt x="83112" y="10137"/>
                      <a:pt x="82820" y="10259"/>
                    </a:cubicBezTo>
                    <a:cubicBezTo>
                      <a:pt x="80671" y="11175"/>
                      <a:pt x="78611" y="12181"/>
                      <a:pt x="77038" y="13721"/>
                    </a:cubicBezTo>
                    <a:cubicBezTo>
                      <a:pt x="76795" y="13957"/>
                      <a:pt x="76559" y="14216"/>
                      <a:pt x="76349" y="14484"/>
                    </a:cubicBezTo>
                    <a:cubicBezTo>
                      <a:pt x="75343" y="15733"/>
                      <a:pt x="74694" y="17225"/>
                      <a:pt x="74289" y="18830"/>
                    </a:cubicBezTo>
                    <a:cubicBezTo>
                      <a:pt x="73664" y="21328"/>
                      <a:pt x="73632" y="24134"/>
                      <a:pt x="74362" y="26745"/>
                    </a:cubicBezTo>
                    <a:cubicBezTo>
                      <a:pt x="74386" y="26834"/>
                      <a:pt x="74410" y="26923"/>
                      <a:pt x="74435" y="27012"/>
                    </a:cubicBezTo>
                    <a:cubicBezTo>
                      <a:pt x="75189" y="29494"/>
                      <a:pt x="76551" y="32081"/>
                      <a:pt x="75692" y="34514"/>
                    </a:cubicBezTo>
                    <a:cubicBezTo>
                      <a:pt x="74897" y="36776"/>
                      <a:pt x="72505" y="37952"/>
                      <a:pt x="70194" y="38252"/>
                    </a:cubicBezTo>
                    <a:cubicBezTo>
                      <a:pt x="69991" y="38276"/>
                      <a:pt x="69780" y="38301"/>
                      <a:pt x="69569" y="38317"/>
                    </a:cubicBezTo>
                    <a:cubicBezTo>
                      <a:pt x="66869" y="38519"/>
                      <a:pt x="64168" y="37814"/>
                      <a:pt x="61647" y="36711"/>
                    </a:cubicBezTo>
                    <a:cubicBezTo>
                      <a:pt x="56092" y="34295"/>
                      <a:pt x="51186" y="30053"/>
                      <a:pt x="46101" y="26583"/>
                    </a:cubicBezTo>
                    <a:cubicBezTo>
                      <a:pt x="43985" y="25147"/>
                      <a:pt x="41738" y="23801"/>
                      <a:pt x="39289" y="23161"/>
                    </a:cubicBezTo>
                    <a:cubicBezTo>
                      <a:pt x="38949" y="23080"/>
                      <a:pt x="38608" y="23007"/>
                      <a:pt x="38260" y="22942"/>
                    </a:cubicBezTo>
                    <a:cubicBezTo>
                      <a:pt x="35584" y="22479"/>
                      <a:pt x="32826" y="23039"/>
                      <a:pt x="30540" y="24507"/>
                    </a:cubicBezTo>
                    <a:cubicBezTo>
                      <a:pt x="27945" y="26145"/>
                      <a:pt x="26063" y="28902"/>
                      <a:pt x="24904" y="31651"/>
                    </a:cubicBezTo>
                    <a:cubicBezTo>
                      <a:pt x="23347" y="35341"/>
                      <a:pt x="22528" y="39241"/>
                      <a:pt x="21352" y="42874"/>
                    </a:cubicBezTo>
                    <a:cubicBezTo>
                      <a:pt x="20995" y="43985"/>
                      <a:pt x="20582" y="45072"/>
                      <a:pt x="20103" y="46126"/>
                    </a:cubicBezTo>
                    <a:cubicBezTo>
                      <a:pt x="19033" y="48478"/>
                      <a:pt x="17533" y="50602"/>
                      <a:pt x="15676" y="52386"/>
                    </a:cubicBezTo>
                    <a:cubicBezTo>
                      <a:pt x="11621" y="56303"/>
                      <a:pt x="5790" y="58598"/>
                      <a:pt x="0" y="5813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976" name="Google Shape;1282;p41"/>
              <p:cNvSpPr/>
              <p:nvPr/>
            </p:nvSpPr>
            <p:spPr>
              <a:xfrm flipH="1">
                <a:off x="6681600" y="-1055520"/>
                <a:ext cx="5081040" cy="3125880"/>
              </a:xfrm>
              <a:custGeom>
                <a:avLst/>
                <a:gdLst>
                  <a:gd name="textAreaLeft" fmla="*/ 360 w 5081040"/>
                  <a:gd name="textAreaRight" fmla="*/ 5081760 w 5081040"/>
                  <a:gd name="textAreaTop" fmla="*/ 0 h 3125880"/>
                  <a:gd name="textAreaBottom" fmla="*/ 3126240 h 3125880"/>
                </a:gdLst>
                <a:ahLst/>
                <a:rect l="textAreaLeft" t="textAreaTop" r="textAreaRight" b="textAreaBottom"/>
                <a:pathLst>
                  <a:path fill="none" w="96589" h="59426">
                    <a:moveTo>
                      <a:pt x="96589" y="1"/>
                    </a:moveTo>
                    <a:cubicBezTo>
                      <a:pt x="93142" y="3544"/>
                      <a:pt x="86055" y="7680"/>
                      <a:pt x="81019" y="9862"/>
                    </a:cubicBezTo>
                    <a:cubicBezTo>
                      <a:pt x="80678" y="10008"/>
                      <a:pt x="80362" y="10153"/>
                      <a:pt x="80078" y="10283"/>
                    </a:cubicBezTo>
                    <a:cubicBezTo>
                      <a:pt x="77962" y="11256"/>
                      <a:pt x="75967" y="12384"/>
                      <a:pt x="74491" y="14005"/>
                    </a:cubicBezTo>
                    <a:cubicBezTo>
                      <a:pt x="74264" y="14257"/>
                      <a:pt x="74053" y="14524"/>
                      <a:pt x="73851" y="14800"/>
                    </a:cubicBezTo>
                    <a:cubicBezTo>
                      <a:pt x="72934" y="16106"/>
                      <a:pt x="72391" y="17614"/>
                      <a:pt x="72066" y="19236"/>
                    </a:cubicBezTo>
                    <a:cubicBezTo>
                      <a:pt x="71564" y="21750"/>
                      <a:pt x="71588" y="24547"/>
                      <a:pt x="72310" y="27175"/>
                    </a:cubicBezTo>
                    <a:cubicBezTo>
                      <a:pt x="72334" y="27272"/>
                      <a:pt x="72358" y="27361"/>
                      <a:pt x="72383" y="27450"/>
                    </a:cubicBezTo>
                    <a:cubicBezTo>
                      <a:pt x="73121" y="29948"/>
                      <a:pt x="74402" y="32543"/>
                      <a:pt x="73567" y="35008"/>
                    </a:cubicBezTo>
                    <a:cubicBezTo>
                      <a:pt x="72804" y="37295"/>
                      <a:pt x="70493" y="38576"/>
                      <a:pt x="68182" y="38957"/>
                    </a:cubicBezTo>
                    <a:cubicBezTo>
                      <a:pt x="67979" y="38998"/>
                      <a:pt x="67777" y="39022"/>
                      <a:pt x="67566" y="39047"/>
                    </a:cubicBezTo>
                    <a:cubicBezTo>
                      <a:pt x="64866" y="39339"/>
                      <a:pt x="62125" y="38625"/>
                      <a:pt x="59586" y="37522"/>
                    </a:cubicBezTo>
                    <a:cubicBezTo>
                      <a:pt x="53975" y="35097"/>
                      <a:pt x="49061" y="30808"/>
                      <a:pt x="43952" y="27304"/>
                    </a:cubicBezTo>
                    <a:cubicBezTo>
                      <a:pt x="41819" y="25845"/>
                      <a:pt x="39565" y="24491"/>
                      <a:pt x="37108" y="23818"/>
                    </a:cubicBezTo>
                    <a:cubicBezTo>
                      <a:pt x="36775" y="23720"/>
                      <a:pt x="36427" y="23639"/>
                      <a:pt x="36086" y="23574"/>
                    </a:cubicBezTo>
                    <a:cubicBezTo>
                      <a:pt x="33361" y="23071"/>
                      <a:pt x="30637" y="23526"/>
                      <a:pt x="28293" y="24993"/>
                    </a:cubicBezTo>
                    <a:cubicBezTo>
                      <a:pt x="25666" y="26623"/>
                      <a:pt x="23833" y="29453"/>
                      <a:pt x="22754" y="32251"/>
                    </a:cubicBezTo>
                    <a:cubicBezTo>
                      <a:pt x="21343" y="35916"/>
                      <a:pt x="20695" y="39760"/>
                      <a:pt x="19730" y="43344"/>
                    </a:cubicBezTo>
                    <a:cubicBezTo>
                      <a:pt x="19438" y="44439"/>
                      <a:pt x="19089" y="45510"/>
                      <a:pt x="18692" y="46564"/>
                    </a:cubicBezTo>
                    <a:cubicBezTo>
                      <a:pt x="17792" y="48883"/>
                      <a:pt x="16478" y="51016"/>
                      <a:pt x="14807" y="52857"/>
                    </a:cubicBezTo>
                    <a:cubicBezTo>
                      <a:pt x="11142" y="56871"/>
                      <a:pt x="5636" y="59425"/>
                      <a:pt x="0" y="59287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977" name="Google Shape;1283;p41"/>
              <p:cNvSpPr/>
              <p:nvPr/>
            </p:nvSpPr>
            <p:spPr>
              <a:xfrm flipH="1">
                <a:off x="6665400" y="-1040040"/>
                <a:ext cx="4942800" cy="3179160"/>
              </a:xfrm>
              <a:custGeom>
                <a:avLst/>
                <a:gdLst>
                  <a:gd name="textAreaLeft" fmla="*/ 360 w 4942800"/>
                  <a:gd name="textAreaRight" fmla="*/ 4943520 w 4942800"/>
                  <a:gd name="textAreaTop" fmla="*/ 0 h 3179160"/>
                  <a:gd name="textAreaBottom" fmla="*/ 3179520 h 3179160"/>
                </a:gdLst>
                <a:ahLst/>
                <a:rect l="textAreaLeft" t="textAreaTop" r="textAreaRight" b="textAreaBottom"/>
                <a:pathLst>
                  <a:path fill="none" w="93962" h="60439">
                    <a:moveTo>
                      <a:pt x="93962" y="1"/>
                    </a:moveTo>
                    <a:cubicBezTo>
                      <a:pt x="90621" y="3334"/>
                      <a:pt x="83177" y="7615"/>
                      <a:pt x="78279" y="9862"/>
                    </a:cubicBezTo>
                    <a:cubicBezTo>
                      <a:pt x="77938" y="10024"/>
                      <a:pt x="77622" y="10178"/>
                      <a:pt x="77346" y="10308"/>
                    </a:cubicBezTo>
                    <a:cubicBezTo>
                      <a:pt x="75254" y="11354"/>
                      <a:pt x="73324" y="12594"/>
                      <a:pt x="71953" y="14289"/>
                    </a:cubicBezTo>
                    <a:cubicBezTo>
                      <a:pt x="71743" y="14549"/>
                      <a:pt x="71548" y="14833"/>
                      <a:pt x="71370" y="15116"/>
                    </a:cubicBezTo>
                    <a:cubicBezTo>
                      <a:pt x="70534" y="16471"/>
                      <a:pt x="70096" y="18003"/>
                      <a:pt x="69845" y="19633"/>
                    </a:cubicBezTo>
                    <a:cubicBezTo>
                      <a:pt x="69448" y="22293"/>
                      <a:pt x="69586" y="25010"/>
                      <a:pt x="70259" y="27613"/>
                    </a:cubicBezTo>
                    <a:cubicBezTo>
                      <a:pt x="70283" y="27702"/>
                      <a:pt x="70307" y="27791"/>
                      <a:pt x="70340" y="27888"/>
                    </a:cubicBezTo>
                    <a:cubicBezTo>
                      <a:pt x="71053" y="30402"/>
                      <a:pt x="72254" y="33013"/>
                      <a:pt x="71451" y="35495"/>
                    </a:cubicBezTo>
                    <a:cubicBezTo>
                      <a:pt x="70713" y="37806"/>
                      <a:pt x="68483" y="39209"/>
                      <a:pt x="66180" y="39671"/>
                    </a:cubicBezTo>
                    <a:cubicBezTo>
                      <a:pt x="65977" y="39712"/>
                      <a:pt x="65774" y="39744"/>
                      <a:pt x="65563" y="39776"/>
                    </a:cubicBezTo>
                    <a:cubicBezTo>
                      <a:pt x="62863" y="40149"/>
                      <a:pt x="60082" y="39444"/>
                      <a:pt x="57527" y="38333"/>
                    </a:cubicBezTo>
                    <a:cubicBezTo>
                      <a:pt x="51867" y="35884"/>
                      <a:pt x="46953" y="31562"/>
                      <a:pt x="41804" y="28018"/>
                    </a:cubicBezTo>
                    <a:cubicBezTo>
                      <a:pt x="39671" y="26550"/>
                      <a:pt x="37400" y="25180"/>
                      <a:pt x="34935" y="24466"/>
                    </a:cubicBezTo>
                    <a:cubicBezTo>
                      <a:pt x="34603" y="24361"/>
                      <a:pt x="34254" y="24280"/>
                      <a:pt x="33913" y="24207"/>
                    </a:cubicBezTo>
                    <a:cubicBezTo>
                      <a:pt x="31180" y="23655"/>
                      <a:pt x="28423" y="24028"/>
                      <a:pt x="26047" y="25480"/>
                    </a:cubicBezTo>
                    <a:cubicBezTo>
                      <a:pt x="23388" y="27102"/>
                      <a:pt x="21595" y="30005"/>
                      <a:pt x="20606" y="32851"/>
                    </a:cubicBezTo>
                    <a:cubicBezTo>
                      <a:pt x="19349" y="36492"/>
                      <a:pt x="18863" y="40279"/>
                      <a:pt x="18108" y="43815"/>
                    </a:cubicBezTo>
                    <a:cubicBezTo>
                      <a:pt x="17890" y="44893"/>
                      <a:pt x="17614" y="45956"/>
                      <a:pt x="17281" y="47002"/>
                    </a:cubicBezTo>
                    <a:cubicBezTo>
                      <a:pt x="16560" y="49297"/>
                      <a:pt x="15424" y="51437"/>
                      <a:pt x="13940" y="53327"/>
                    </a:cubicBezTo>
                    <a:cubicBezTo>
                      <a:pt x="10672" y="57446"/>
                      <a:pt x="5482" y="60260"/>
                      <a:pt x="1" y="60439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978" name="Google Shape;1284;p41"/>
              <p:cNvSpPr/>
              <p:nvPr/>
            </p:nvSpPr>
            <p:spPr>
              <a:xfrm flipH="1">
                <a:off x="6648480" y="-1024200"/>
                <a:ext cx="4804200" cy="3240000"/>
              </a:xfrm>
              <a:custGeom>
                <a:avLst/>
                <a:gdLst>
                  <a:gd name="textAreaLeft" fmla="*/ -360 w 4804200"/>
                  <a:gd name="textAreaRight" fmla="*/ 4804200 w 4804200"/>
                  <a:gd name="textAreaTop" fmla="*/ 0 h 3240000"/>
                  <a:gd name="textAreaBottom" fmla="*/ 3240360 h 3240000"/>
                </a:gdLst>
                <a:ahLst/>
                <a:rect l="textAreaLeft" t="textAreaTop" r="textAreaRight" b="textAreaBottom"/>
                <a:pathLst>
                  <a:path fill="none" w="91326" h="61591">
                    <a:moveTo>
                      <a:pt x="91326" y="1"/>
                    </a:moveTo>
                    <a:cubicBezTo>
                      <a:pt x="88082" y="3131"/>
                      <a:pt x="80281" y="7567"/>
                      <a:pt x="75529" y="9862"/>
                    </a:cubicBezTo>
                    <a:cubicBezTo>
                      <a:pt x="75181" y="10032"/>
                      <a:pt x="74872" y="10194"/>
                      <a:pt x="74605" y="10340"/>
                    </a:cubicBezTo>
                    <a:cubicBezTo>
                      <a:pt x="72545" y="11443"/>
                      <a:pt x="70672" y="12805"/>
                      <a:pt x="69415" y="14573"/>
                    </a:cubicBezTo>
                    <a:cubicBezTo>
                      <a:pt x="69212" y="14849"/>
                      <a:pt x="69034" y="15141"/>
                      <a:pt x="68872" y="15441"/>
                    </a:cubicBezTo>
                    <a:cubicBezTo>
                      <a:pt x="68126" y="16836"/>
                      <a:pt x="67793" y="18393"/>
                      <a:pt x="67623" y="20039"/>
                    </a:cubicBezTo>
                    <a:cubicBezTo>
                      <a:pt x="67347" y="22723"/>
                      <a:pt x="67550" y="25431"/>
                      <a:pt x="68215" y="28051"/>
                    </a:cubicBezTo>
                    <a:cubicBezTo>
                      <a:pt x="68239" y="28140"/>
                      <a:pt x="68263" y="28229"/>
                      <a:pt x="68288" y="28326"/>
                    </a:cubicBezTo>
                    <a:cubicBezTo>
                      <a:pt x="68985" y="30856"/>
                      <a:pt x="70104" y="33484"/>
                      <a:pt x="69334" y="35990"/>
                    </a:cubicBezTo>
                    <a:cubicBezTo>
                      <a:pt x="68628" y="38325"/>
                      <a:pt x="66479" y="39833"/>
                      <a:pt x="64185" y="40377"/>
                    </a:cubicBezTo>
                    <a:cubicBezTo>
                      <a:pt x="63982" y="40425"/>
                      <a:pt x="63771" y="40474"/>
                      <a:pt x="63560" y="40506"/>
                    </a:cubicBezTo>
                    <a:cubicBezTo>
                      <a:pt x="60860" y="40960"/>
                      <a:pt x="58038" y="40255"/>
                      <a:pt x="55467" y="39144"/>
                    </a:cubicBezTo>
                    <a:cubicBezTo>
                      <a:pt x="49758" y="36679"/>
                      <a:pt x="44828" y="32316"/>
                      <a:pt x="39654" y="28740"/>
                    </a:cubicBezTo>
                    <a:cubicBezTo>
                      <a:pt x="37505" y="27256"/>
                      <a:pt x="35227" y="25877"/>
                      <a:pt x="32761" y="25115"/>
                    </a:cubicBezTo>
                    <a:cubicBezTo>
                      <a:pt x="32421" y="25010"/>
                      <a:pt x="32080" y="24920"/>
                      <a:pt x="31732" y="24847"/>
                    </a:cubicBezTo>
                    <a:cubicBezTo>
                      <a:pt x="28991" y="24239"/>
                      <a:pt x="26193" y="24523"/>
                      <a:pt x="23793" y="25967"/>
                    </a:cubicBezTo>
                    <a:cubicBezTo>
                      <a:pt x="21100" y="27580"/>
                      <a:pt x="19357" y="30556"/>
                      <a:pt x="18457" y="33459"/>
                    </a:cubicBezTo>
                    <a:cubicBezTo>
                      <a:pt x="17346" y="37076"/>
                      <a:pt x="17021" y="40798"/>
                      <a:pt x="16486" y="44285"/>
                    </a:cubicBezTo>
                    <a:cubicBezTo>
                      <a:pt x="16324" y="45356"/>
                      <a:pt x="16129" y="46410"/>
                      <a:pt x="15870" y="47432"/>
                    </a:cubicBezTo>
                    <a:cubicBezTo>
                      <a:pt x="15286" y="49759"/>
                      <a:pt x="14370" y="51884"/>
                      <a:pt x="13064" y="53797"/>
                    </a:cubicBezTo>
                    <a:cubicBezTo>
                      <a:pt x="10194" y="58014"/>
                      <a:pt x="5320" y="61087"/>
                      <a:pt x="0" y="61590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979" name="Google Shape;1285;p41"/>
              <p:cNvSpPr/>
              <p:nvPr/>
            </p:nvSpPr>
            <p:spPr>
              <a:xfrm flipH="1">
                <a:off x="6632640" y="-1008360"/>
                <a:ext cx="4665600" cy="3300480"/>
              </a:xfrm>
              <a:custGeom>
                <a:avLst/>
                <a:gdLst>
                  <a:gd name="textAreaLeft" fmla="*/ 360 w 4665600"/>
                  <a:gd name="textAreaRight" fmla="*/ 4666320 w 4665600"/>
                  <a:gd name="textAreaTop" fmla="*/ 0 h 3300480"/>
                  <a:gd name="textAreaBottom" fmla="*/ 3300840 h 3300480"/>
                </a:gdLst>
                <a:ahLst/>
                <a:rect l="textAreaLeft" t="textAreaTop" r="textAreaRight" b="textAreaBottom"/>
                <a:pathLst>
                  <a:path fill="none" w="88692" h="62742">
                    <a:moveTo>
                      <a:pt x="88691" y="1"/>
                    </a:moveTo>
                    <a:cubicBezTo>
                      <a:pt x="85561" y="2920"/>
                      <a:pt x="77387" y="7510"/>
                      <a:pt x="72781" y="9862"/>
                    </a:cubicBezTo>
                    <a:cubicBezTo>
                      <a:pt x="72432" y="10040"/>
                      <a:pt x="72124" y="10210"/>
                      <a:pt x="71865" y="10364"/>
                    </a:cubicBezTo>
                    <a:cubicBezTo>
                      <a:pt x="69837" y="11540"/>
                      <a:pt x="68021" y="13008"/>
                      <a:pt x="66869" y="14857"/>
                    </a:cubicBezTo>
                    <a:cubicBezTo>
                      <a:pt x="66683" y="15141"/>
                      <a:pt x="66521" y="15449"/>
                      <a:pt x="66383" y="15757"/>
                    </a:cubicBezTo>
                    <a:cubicBezTo>
                      <a:pt x="65718" y="17201"/>
                      <a:pt x="65491" y="18790"/>
                      <a:pt x="65402" y="20444"/>
                    </a:cubicBezTo>
                    <a:cubicBezTo>
                      <a:pt x="65256" y="23145"/>
                      <a:pt x="65515" y="25853"/>
                      <a:pt x="66164" y="28480"/>
                    </a:cubicBezTo>
                    <a:cubicBezTo>
                      <a:pt x="66188" y="28578"/>
                      <a:pt x="66212" y="28667"/>
                      <a:pt x="66237" y="28764"/>
                    </a:cubicBezTo>
                    <a:cubicBezTo>
                      <a:pt x="66918" y="31311"/>
                      <a:pt x="67964" y="33954"/>
                      <a:pt x="67218" y="36476"/>
                    </a:cubicBezTo>
                    <a:cubicBezTo>
                      <a:pt x="66529" y="38844"/>
                      <a:pt x="64469" y="40458"/>
                      <a:pt x="62182" y="41090"/>
                    </a:cubicBezTo>
                    <a:cubicBezTo>
                      <a:pt x="61979" y="41139"/>
                      <a:pt x="61769" y="41196"/>
                      <a:pt x="61558" y="41236"/>
                    </a:cubicBezTo>
                    <a:cubicBezTo>
                      <a:pt x="58857" y="41771"/>
                      <a:pt x="55995" y="41066"/>
                      <a:pt x="53408" y="39955"/>
                    </a:cubicBezTo>
                    <a:cubicBezTo>
                      <a:pt x="47642" y="37474"/>
                      <a:pt x="42704" y="33070"/>
                      <a:pt x="37498" y="29454"/>
                    </a:cubicBezTo>
                    <a:cubicBezTo>
                      <a:pt x="35333" y="27953"/>
                      <a:pt x="33054" y="26567"/>
                      <a:pt x="30581" y="25764"/>
                    </a:cubicBezTo>
                    <a:cubicBezTo>
                      <a:pt x="30240" y="25658"/>
                      <a:pt x="29891" y="25561"/>
                      <a:pt x="29543" y="25472"/>
                    </a:cubicBezTo>
                    <a:cubicBezTo>
                      <a:pt x="26810" y="24815"/>
                      <a:pt x="23972" y="25018"/>
                      <a:pt x="21547" y="26453"/>
                    </a:cubicBezTo>
                    <a:cubicBezTo>
                      <a:pt x="18814" y="28059"/>
                      <a:pt x="17103" y="31100"/>
                      <a:pt x="16308" y="34051"/>
                    </a:cubicBezTo>
                    <a:cubicBezTo>
                      <a:pt x="15335" y="37644"/>
                      <a:pt x="15181" y="41309"/>
                      <a:pt x="14865" y="44756"/>
                    </a:cubicBezTo>
                    <a:cubicBezTo>
                      <a:pt x="14760" y="45810"/>
                      <a:pt x="14638" y="46856"/>
                      <a:pt x="14460" y="47870"/>
                    </a:cubicBezTo>
                    <a:cubicBezTo>
                      <a:pt x="14046" y="50181"/>
                      <a:pt x="13324" y="52313"/>
                      <a:pt x="12197" y="54268"/>
                    </a:cubicBezTo>
                    <a:cubicBezTo>
                      <a:pt x="9724" y="58590"/>
                      <a:pt x="5158" y="61923"/>
                      <a:pt x="1" y="62742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980" name="Google Shape;1286;p41"/>
              <p:cNvSpPr/>
              <p:nvPr/>
            </p:nvSpPr>
            <p:spPr>
              <a:xfrm flipH="1">
                <a:off x="6616080" y="-992520"/>
                <a:ext cx="4527360" cy="3361320"/>
              </a:xfrm>
              <a:custGeom>
                <a:avLst/>
                <a:gdLst>
                  <a:gd name="textAreaLeft" fmla="*/ 360 w 4527360"/>
                  <a:gd name="textAreaRight" fmla="*/ 4528080 w 4527360"/>
                  <a:gd name="textAreaTop" fmla="*/ 0 h 3361320"/>
                  <a:gd name="textAreaBottom" fmla="*/ 3361680 h 3361320"/>
                </a:gdLst>
                <a:ahLst/>
                <a:rect l="textAreaLeft" t="textAreaTop" r="textAreaRight" b="textAreaBottom"/>
                <a:pathLst>
                  <a:path fill="none" w="86064" h="63902">
                    <a:moveTo>
                      <a:pt x="86063" y="1"/>
                    </a:moveTo>
                    <a:cubicBezTo>
                      <a:pt x="83022" y="2709"/>
                      <a:pt x="74508" y="7470"/>
                      <a:pt x="70032" y="9862"/>
                    </a:cubicBezTo>
                    <a:cubicBezTo>
                      <a:pt x="69675" y="10048"/>
                      <a:pt x="69375" y="10235"/>
                      <a:pt x="69123" y="10389"/>
                    </a:cubicBezTo>
                    <a:cubicBezTo>
                      <a:pt x="67120" y="11638"/>
                      <a:pt x="65377" y="13211"/>
                      <a:pt x="64323" y="15141"/>
                    </a:cubicBezTo>
                    <a:cubicBezTo>
                      <a:pt x="64152" y="15441"/>
                      <a:pt x="64006" y="15749"/>
                      <a:pt x="63885" y="16073"/>
                    </a:cubicBezTo>
                    <a:cubicBezTo>
                      <a:pt x="63301" y="17574"/>
                      <a:pt x="63179" y="19179"/>
                      <a:pt x="63171" y="20850"/>
                    </a:cubicBezTo>
                    <a:cubicBezTo>
                      <a:pt x="63155" y="23566"/>
                      <a:pt x="63471" y="26275"/>
                      <a:pt x="64112" y="28918"/>
                    </a:cubicBezTo>
                    <a:cubicBezTo>
                      <a:pt x="64136" y="29008"/>
                      <a:pt x="64160" y="29105"/>
                      <a:pt x="64185" y="29194"/>
                    </a:cubicBezTo>
                    <a:cubicBezTo>
                      <a:pt x="64842" y="31765"/>
                      <a:pt x="65807" y="34425"/>
                      <a:pt x="65093" y="36971"/>
                    </a:cubicBezTo>
                    <a:cubicBezTo>
                      <a:pt x="64436" y="39355"/>
                      <a:pt x="62449" y="41082"/>
                      <a:pt x="60171" y="41796"/>
                    </a:cubicBezTo>
                    <a:cubicBezTo>
                      <a:pt x="59968" y="41861"/>
                      <a:pt x="59765" y="41909"/>
                      <a:pt x="59546" y="41966"/>
                    </a:cubicBezTo>
                    <a:cubicBezTo>
                      <a:pt x="56846" y="42582"/>
                      <a:pt x="53951" y="41885"/>
                      <a:pt x="51340" y="40766"/>
                    </a:cubicBezTo>
                    <a:cubicBezTo>
                      <a:pt x="45526" y="38268"/>
                      <a:pt x="40579" y="33824"/>
                      <a:pt x="35349" y="30175"/>
                    </a:cubicBezTo>
                    <a:cubicBezTo>
                      <a:pt x="33167" y="28659"/>
                      <a:pt x="30888" y="27256"/>
                      <a:pt x="28399" y="26421"/>
                    </a:cubicBezTo>
                    <a:cubicBezTo>
                      <a:pt x="28058" y="26307"/>
                      <a:pt x="27718" y="26202"/>
                      <a:pt x="27361" y="26113"/>
                    </a:cubicBezTo>
                    <a:cubicBezTo>
                      <a:pt x="24612" y="25399"/>
                      <a:pt x="21741" y="25521"/>
                      <a:pt x="19292" y="26940"/>
                    </a:cubicBezTo>
                    <a:cubicBezTo>
                      <a:pt x="16527" y="28537"/>
                      <a:pt x="14857" y="31651"/>
                      <a:pt x="14151" y="34660"/>
                    </a:cubicBezTo>
                    <a:cubicBezTo>
                      <a:pt x="13316" y="38228"/>
                      <a:pt x="13340" y="41836"/>
                      <a:pt x="13243" y="45234"/>
                    </a:cubicBezTo>
                    <a:cubicBezTo>
                      <a:pt x="13210" y="46272"/>
                      <a:pt x="13154" y="47302"/>
                      <a:pt x="13040" y="48307"/>
                    </a:cubicBezTo>
                    <a:cubicBezTo>
                      <a:pt x="12797" y="50602"/>
                      <a:pt x="12270" y="52743"/>
                      <a:pt x="11321" y="54746"/>
                    </a:cubicBezTo>
                    <a:cubicBezTo>
                      <a:pt x="9237" y="59166"/>
                      <a:pt x="4996" y="62758"/>
                      <a:pt x="1" y="6390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981" name="Google Shape;1287;p41"/>
              <p:cNvSpPr/>
              <p:nvPr/>
            </p:nvSpPr>
            <p:spPr>
              <a:xfrm flipH="1">
                <a:off x="6599880" y="-976680"/>
                <a:ext cx="4389120" cy="3422520"/>
              </a:xfrm>
              <a:custGeom>
                <a:avLst/>
                <a:gdLst>
                  <a:gd name="textAreaLeft" fmla="*/ 360 w 4389120"/>
                  <a:gd name="textAreaRight" fmla="*/ 4389840 w 4389120"/>
                  <a:gd name="textAreaTop" fmla="*/ 0 h 3422520"/>
                  <a:gd name="textAreaBottom" fmla="*/ 3422880 h 3422520"/>
                </a:gdLst>
                <a:ahLst/>
                <a:rect l="textAreaLeft" t="textAreaTop" r="textAreaRight" b="textAreaBottom"/>
                <a:pathLst>
                  <a:path fill="none" w="83436" h="65062">
                    <a:moveTo>
                      <a:pt x="83436" y="1"/>
                    </a:moveTo>
                    <a:cubicBezTo>
                      <a:pt x="80500" y="2507"/>
                      <a:pt x="71620" y="7421"/>
                      <a:pt x="67290" y="9862"/>
                    </a:cubicBezTo>
                    <a:cubicBezTo>
                      <a:pt x="66933" y="10064"/>
                      <a:pt x="66633" y="10251"/>
                      <a:pt x="66390" y="10413"/>
                    </a:cubicBezTo>
                    <a:cubicBezTo>
                      <a:pt x="64419" y="11735"/>
                      <a:pt x="62725" y="13422"/>
                      <a:pt x="61776" y="15425"/>
                    </a:cubicBezTo>
                    <a:cubicBezTo>
                      <a:pt x="61630" y="15733"/>
                      <a:pt x="61508" y="16057"/>
                      <a:pt x="61403" y="16390"/>
                    </a:cubicBezTo>
                    <a:cubicBezTo>
                      <a:pt x="60900" y="17939"/>
                      <a:pt x="60884" y="19568"/>
                      <a:pt x="60957" y="21247"/>
                    </a:cubicBezTo>
                    <a:cubicBezTo>
                      <a:pt x="61062" y="23980"/>
                      <a:pt x="61435" y="26696"/>
                      <a:pt x="62068" y="29356"/>
                    </a:cubicBezTo>
                    <a:cubicBezTo>
                      <a:pt x="62092" y="29445"/>
                      <a:pt x="62108" y="29543"/>
                      <a:pt x="62133" y="29632"/>
                    </a:cubicBezTo>
                    <a:cubicBezTo>
                      <a:pt x="62781" y="32219"/>
                      <a:pt x="63657" y="34895"/>
                      <a:pt x="62984" y="37457"/>
                    </a:cubicBezTo>
                    <a:cubicBezTo>
                      <a:pt x="62352" y="39866"/>
                      <a:pt x="60446" y="41707"/>
                      <a:pt x="58175" y="42501"/>
                    </a:cubicBezTo>
                    <a:cubicBezTo>
                      <a:pt x="57973" y="42574"/>
                      <a:pt x="57762" y="42639"/>
                      <a:pt x="57551" y="42696"/>
                    </a:cubicBezTo>
                    <a:cubicBezTo>
                      <a:pt x="54851" y="43401"/>
                      <a:pt x="51907" y="42696"/>
                      <a:pt x="49288" y="41577"/>
                    </a:cubicBezTo>
                    <a:cubicBezTo>
                      <a:pt x="43425" y="39063"/>
                      <a:pt x="38470" y="34587"/>
                      <a:pt x="33199" y="30897"/>
                    </a:cubicBezTo>
                    <a:cubicBezTo>
                      <a:pt x="31010" y="29364"/>
                      <a:pt x="28715" y="27953"/>
                      <a:pt x="26225" y="27078"/>
                    </a:cubicBezTo>
                    <a:cubicBezTo>
                      <a:pt x="25885" y="26956"/>
                      <a:pt x="25544" y="26842"/>
                      <a:pt x="25187" y="26745"/>
                    </a:cubicBezTo>
                    <a:cubicBezTo>
                      <a:pt x="22438" y="25983"/>
                      <a:pt x="19519" y="26023"/>
                      <a:pt x="17054" y="27434"/>
                    </a:cubicBezTo>
                    <a:cubicBezTo>
                      <a:pt x="14256" y="29016"/>
                      <a:pt x="12618" y="32203"/>
                      <a:pt x="12010" y="35268"/>
                    </a:cubicBezTo>
                    <a:cubicBezTo>
                      <a:pt x="11312" y="38795"/>
                      <a:pt x="11515" y="42355"/>
                      <a:pt x="11621" y="45704"/>
                    </a:cubicBezTo>
                    <a:cubicBezTo>
                      <a:pt x="11653" y="46734"/>
                      <a:pt x="11669" y="47748"/>
                      <a:pt x="11637" y="48745"/>
                    </a:cubicBezTo>
                    <a:cubicBezTo>
                      <a:pt x="11556" y="51016"/>
                      <a:pt x="11223" y="53165"/>
                      <a:pt x="10461" y="55217"/>
                    </a:cubicBezTo>
                    <a:cubicBezTo>
                      <a:pt x="8774" y="59733"/>
                      <a:pt x="4849" y="63585"/>
                      <a:pt x="0" y="6506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982" name="Google Shape;1288;p41"/>
              <p:cNvSpPr/>
              <p:nvPr/>
            </p:nvSpPr>
            <p:spPr>
              <a:xfrm flipH="1">
                <a:off x="6582960" y="-960840"/>
                <a:ext cx="4250520" cy="3482640"/>
              </a:xfrm>
              <a:custGeom>
                <a:avLst/>
                <a:gdLst>
                  <a:gd name="textAreaLeft" fmla="*/ -360 w 4250520"/>
                  <a:gd name="textAreaRight" fmla="*/ 4250520 w 4250520"/>
                  <a:gd name="textAreaTop" fmla="*/ 0 h 3482640"/>
                  <a:gd name="textAreaBottom" fmla="*/ 3483000 h 3482640"/>
                </a:gdLst>
                <a:ahLst/>
                <a:rect l="textAreaLeft" t="textAreaTop" r="textAreaRight" b="textAreaBottom"/>
                <a:pathLst>
                  <a:path fill="none" w="80801" h="66204">
                    <a:moveTo>
                      <a:pt x="80801" y="0"/>
                    </a:moveTo>
                    <a:cubicBezTo>
                      <a:pt x="77971" y="2295"/>
                      <a:pt x="68742" y="7379"/>
                      <a:pt x="64542" y="9861"/>
                    </a:cubicBezTo>
                    <a:cubicBezTo>
                      <a:pt x="64185" y="10072"/>
                      <a:pt x="63885" y="10266"/>
                      <a:pt x="63650" y="10437"/>
                    </a:cubicBezTo>
                    <a:cubicBezTo>
                      <a:pt x="61712" y="11839"/>
                      <a:pt x="60082" y="13623"/>
                      <a:pt x="59238" y="15708"/>
                    </a:cubicBezTo>
                    <a:cubicBezTo>
                      <a:pt x="59100" y="16040"/>
                      <a:pt x="58987" y="16372"/>
                      <a:pt x="58906" y="16713"/>
                    </a:cubicBezTo>
                    <a:cubicBezTo>
                      <a:pt x="58492" y="18311"/>
                      <a:pt x="58582" y="19965"/>
                      <a:pt x="58727" y="21660"/>
                    </a:cubicBezTo>
                    <a:cubicBezTo>
                      <a:pt x="58963" y="24392"/>
                      <a:pt x="59392" y="27117"/>
                      <a:pt x="60017" y="29793"/>
                    </a:cubicBezTo>
                    <a:lnTo>
                      <a:pt x="60082" y="30077"/>
                    </a:lnTo>
                    <a:cubicBezTo>
                      <a:pt x="60714" y="32680"/>
                      <a:pt x="61509" y="35364"/>
                      <a:pt x="60860" y="37951"/>
                    </a:cubicBezTo>
                    <a:cubicBezTo>
                      <a:pt x="60252" y="40384"/>
                      <a:pt x="58427" y="42338"/>
                      <a:pt x="56165" y="43214"/>
                    </a:cubicBezTo>
                    <a:cubicBezTo>
                      <a:pt x="55962" y="43295"/>
                      <a:pt x="55751" y="43360"/>
                      <a:pt x="55541" y="43425"/>
                    </a:cubicBezTo>
                    <a:cubicBezTo>
                      <a:pt x="52840" y="44211"/>
                      <a:pt x="49864" y="43514"/>
                      <a:pt x="47221" y="42387"/>
                    </a:cubicBezTo>
                    <a:cubicBezTo>
                      <a:pt x="41301" y="39849"/>
                      <a:pt x="36346" y="35332"/>
                      <a:pt x="31043" y="31610"/>
                    </a:cubicBezTo>
                    <a:cubicBezTo>
                      <a:pt x="28845" y="30061"/>
                      <a:pt x="26542" y="28642"/>
                      <a:pt x="24053" y="27717"/>
                    </a:cubicBezTo>
                    <a:cubicBezTo>
                      <a:pt x="23712" y="27596"/>
                      <a:pt x="23363" y="27474"/>
                      <a:pt x="23006" y="27369"/>
                    </a:cubicBezTo>
                    <a:cubicBezTo>
                      <a:pt x="20249" y="26558"/>
                      <a:pt x="17298" y="26517"/>
                      <a:pt x="14800" y="27912"/>
                    </a:cubicBezTo>
                    <a:cubicBezTo>
                      <a:pt x="11970" y="29493"/>
                      <a:pt x="10364" y="32745"/>
                      <a:pt x="9861" y="35859"/>
                    </a:cubicBezTo>
                    <a:cubicBezTo>
                      <a:pt x="9294" y="39362"/>
                      <a:pt x="9675" y="42865"/>
                      <a:pt x="9999" y="46174"/>
                    </a:cubicBezTo>
                    <a:cubicBezTo>
                      <a:pt x="10097" y="47187"/>
                      <a:pt x="10178" y="48185"/>
                      <a:pt x="10218" y="49174"/>
                    </a:cubicBezTo>
                    <a:cubicBezTo>
                      <a:pt x="10316" y="51429"/>
                      <a:pt x="10170" y="53586"/>
                      <a:pt x="9586" y="55686"/>
                    </a:cubicBezTo>
                    <a:cubicBezTo>
                      <a:pt x="8296" y="60308"/>
                      <a:pt x="4680" y="64411"/>
                      <a:pt x="1" y="66204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983" name="Google Shape;1289;p41"/>
              <p:cNvSpPr/>
              <p:nvPr/>
            </p:nvSpPr>
            <p:spPr>
              <a:xfrm flipH="1">
                <a:off x="6567480" y="-945000"/>
                <a:ext cx="4111920" cy="3543120"/>
              </a:xfrm>
              <a:custGeom>
                <a:avLst/>
                <a:gdLst>
                  <a:gd name="textAreaLeft" fmla="*/ 360 w 4111920"/>
                  <a:gd name="textAreaRight" fmla="*/ 4112640 w 4111920"/>
                  <a:gd name="textAreaTop" fmla="*/ 0 h 3543120"/>
                  <a:gd name="textAreaBottom" fmla="*/ 3543480 h 3543120"/>
                </a:gdLst>
                <a:ahLst/>
                <a:rect l="textAreaLeft" t="textAreaTop" r="textAreaRight" b="textAreaBottom"/>
                <a:pathLst>
                  <a:path fill="none" w="78165" h="67356">
                    <a:moveTo>
                      <a:pt x="78165" y="0"/>
                    </a:moveTo>
                    <a:cubicBezTo>
                      <a:pt x="75440" y="2084"/>
                      <a:pt x="65855" y="7347"/>
                      <a:pt x="61800" y="9861"/>
                    </a:cubicBezTo>
                    <a:cubicBezTo>
                      <a:pt x="61492" y="10047"/>
                      <a:pt x="61200" y="10250"/>
                      <a:pt x="60917" y="10461"/>
                    </a:cubicBezTo>
                    <a:cubicBezTo>
                      <a:pt x="59003" y="11937"/>
                      <a:pt x="57430" y="13834"/>
                      <a:pt x="56692" y="15991"/>
                    </a:cubicBezTo>
                    <a:cubicBezTo>
                      <a:pt x="56578" y="16324"/>
                      <a:pt x="56481" y="16673"/>
                      <a:pt x="56416" y="17029"/>
                    </a:cubicBezTo>
                    <a:cubicBezTo>
                      <a:pt x="56092" y="18667"/>
                      <a:pt x="56278" y="20346"/>
                      <a:pt x="56513" y="22057"/>
                    </a:cubicBezTo>
                    <a:cubicBezTo>
                      <a:pt x="56870" y="24709"/>
                      <a:pt x="57340" y="27490"/>
                      <a:pt x="57973" y="30223"/>
                    </a:cubicBezTo>
                    <a:cubicBezTo>
                      <a:pt x="57989" y="30320"/>
                      <a:pt x="58013" y="30410"/>
                      <a:pt x="58038" y="30507"/>
                    </a:cubicBezTo>
                    <a:cubicBezTo>
                      <a:pt x="58654" y="33126"/>
                      <a:pt x="59368" y="35835"/>
                      <a:pt x="58743" y="38438"/>
                    </a:cubicBezTo>
                    <a:cubicBezTo>
                      <a:pt x="58168" y="40903"/>
                      <a:pt x="56424" y="42963"/>
                      <a:pt x="54162" y="43911"/>
                    </a:cubicBezTo>
                    <a:cubicBezTo>
                      <a:pt x="53959" y="44001"/>
                      <a:pt x="53756" y="44074"/>
                      <a:pt x="53545" y="44147"/>
                    </a:cubicBezTo>
                    <a:cubicBezTo>
                      <a:pt x="50845" y="45014"/>
                      <a:pt x="47828" y="44317"/>
                      <a:pt x="45169" y="43182"/>
                    </a:cubicBezTo>
                    <a:cubicBezTo>
                      <a:pt x="39192" y="40643"/>
                      <a:pt x="34229" y="36086"/>
                      <a:pt x="28893" y="32323"/>
                    </a:cubicBezTo>
                    <a:cubicBezTo>
                      <a:pt x="26680" y="30766"/>
                      <a:pt x="24368" y="29331"/>
                      <a:pt x="21863" y="28374"/>
                    </a:cubicBezTo>
                    <a:cubicBezTo>
                      <a:pt x="21522" y="28236"/>
                      <a:pt x="21173" y="28115"/>
                      <a:pt x="20825" y="28009"/>
                    </a:cubicBezTo>
                    <a:cubicBezTo>
                      <a:pt x="18051" y="27150"/>
                      <a:pt x="15067" y="27012"/>
                      <a:pt x="12545" y="28398"/>
                    </a:cubicBezTo>
                    <a:cubicBezTo>
                      <a:pt x="9683" y="29972"/>
                      <a:pt x="8101" y="33296"/>
                      <a:pt x="7704" y="36459"/>
                    </a:cubicBezTo>
                    <a:cubicBezTo>
                      <a:pt x="7266" y="39938"/>
                      <a:pt x="7834" y="43384"/>
                      <a:pt x="8369" y="46644"/>
                    </a:cubicBezTo>
                    <a:cubicBezTo>
                      <a:pt x="8531" y="47642"/>
                      <a:pt x="8685" y="48631"/>
                      <a:pt x="8807" y="49612"/>
                    </a:cubicBezTo>
                    <a:cubicBezTo>
                      <a:pt x="9066" y="51850"/>
                      <a:pt x="9115" y="54015"/>
                      <a:pt x="8710" y="56156"/>
                    </a:cubicBezTo>
                    <a:cubicBezTo>
                      <a:pt x="7818" y="60876"/>
                      <a:pt x="4525" y="65247"/>
                      <a:pt x="0" y="67355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984" name="Google Shape;1290;p41"/>
              <p:cNvSpPr/>
              <p:nvPr/>
            </p:nvSpPr>
            <p:spPr>
              <a:xfrm flipH="1">
                <a:off x="6550200" y="-929160"/>
                <a:ext cx="3974040" cy="3603960"/>
              </a:xfrm>
              <a:custGeom>
                <a:avLst/>
                <a:gdLst>
                  <a:gd name="textAreaLeft" fmla="*/ -360 w 3974040"/>
                  <a:gd name="textAreaRight" fmla="*/ 3974040 w 3974040"/>
                  <a:gd name="textAreaTop" fmla="*/ 0 h 3603960"/>
                  <a:gd name="textAreaBottom" fmla="*/ 3604320 h 3603960"/>
                </a:gdLst>
                <a:ahLst/>
                <a:rect l="textAreaLeft" t="textAreaTop" r="textAreaRight" b="textAreaBottom"/>
                <a:pathLst>
                  <a:path fill="none" w="75547" h="68515">
                    <a:moveTo>
                      <a:pt x="75546" y="0"/>
                    </a:moveTo>
                    <a:cubicBezTo>
                      <a:pt x="72919" y="1873"/>
                      <a:pt x="62985" y="7306"/>
                      <a:pt x="59052" y="9861"/>
                    </a:cubicBezTo>
                    <a:cubicBezTo>
                      <a:pt x="58752" y="10056"/>
                      <a:pt x="58460" y="10266"/>
                      <a:pt x="58176" y="10493"/>
                    </a:cubicBezTo>
                    <a:cubicBezTo>
                      <a:pt x="56303" y="12042"/>
                      <a:pt x="54787" y="14037"/>
                      <a:pt x="54154" y="16267"/>
                    </a:cubicBezTo>
                    <a:cubicBezTo>
                      <a:pt x="54049" y="16616"/>
                      <a:pt x="53976" y="16981"/>
                      <a:pt x="53919" y="17338"/>
                    </a:cubicBezTo>
                    <a:cubicBezTo>
                      <a:pt x="53684" y="19032"/>
                      <a:pt x="53976" y="20735"/>
                      <a:pt x="54284" y="22454"/>
                    </a:cubicBezTo>
                    <a:cubicBezTo>
                      <a:pt x="54770" y="25122"/>
                      <a:pt x="55297" y="27904"/>
                      <a:pt x="55914" y="30653"/>
                    </a:cubicBezTo>
                    <a:lnTo>
                      <a:pt x="55979" y="30937"/>
                    </a:lnTo>
                    <a:cubicBezTo>
                      <a:pt x="56579" y="33572"/>
                      <a:pt x="57211" y="36297"/>
                      <a:pt x="56627" y="38924"/>
                    </a:cubicBezTo>
                    <a:cubicBezTo>
                      <a:pt x="56068" y="41406"/>
                      <a:pt x="54414" y="43579"/>
                      <a:pt x="52159" y="44617"/>
                    </a:cubicBezTo>
                    <a:cubicBezTo>
                      <a:pt x="51956" y="44714"/>
                      <a:pt x="51754" y="44795"/>
                      <a:pt x="51543" y="44868"/>
                    </a:cubicBezTo>
                    <a:cubicBezTo>
                      <a:pt x="48834" y="45825"/>
                      <a:pt x="45777" y="45128"/>
                      <a:pt x="43109" y="43993"/>
                    </a:cubicBezTo>
                    <a:cubicBezTo>
                      <a:pt x="37084" y="41438"/>
                      <a:pt x="32113" y="36832"/>
                      <a:pt x="26745" y="33037"/>
                    </a:cubicBezTo>
                    <a:cubicBezTo>
                      <a:pt x="24523" y="31472"/>
                      <a:pt x="22204" y="30028"/>
                      <a:pt x="19698" y="29023"/>
                    </a:cubicBezTo>
                    <a:cubicBezTo>
                      <a:pt x="19349" y="28885"/>
                      <a:pt x="19001" y="28755"/>
                      <a:pt x="18644" y="28642"/>
                    </a:cubicBezTo>
                    <a:cubicBezTo>
                      <a:pt x="15879" y="27725"/>
                      <a:pt x="12846" y="27507"/>
                      <a:pt x="10300" y="28885"/>
                    </a:cubicBezTo>
                    <a:cubicBezTo>
                      <a:pt x="7405" y="30450"/>
                      <a:pt x="5848" y="33840"/>
                      <a:pt x="5564" y="37059"/>
                    </a:cubicBezTo>
                    <a:cubicBezTo>
                      <a:pt x="5248" y="40506"/>
                      <a:pt x="6002" y="43903"/>
                      <a:pt x="6756" y="47115"/>
                    </a:cubicBezTo>
                    <a:cubicBezTo>
                      <a:pt x="6983" y="48096"/>
                      <a:pt x="7210" y="49077"/>
                      <a:pt x="7396" y="50050"/>
                    </a:cubicBezTo>
                    <a:cubicBezTo>
                      <a:pt x="7826" y="52264"/>
                      <a:pt x="8070" y="54437"/>
                      <a:pt x="7842" y="56627"/>
                    </a:cubicBezTo>
                    <a:cubicBezTo>
                      <a:pt x="7348" y="61452"/>
                      <a:pt x="4372" y="66074"/>
                      <a:pt x="1" y="68515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985" name="Google Shape;1291;p41"/>
              <p:cNvSpPr/>
              <p:nvPr/>
            </p:nvSpPr>
            <p:spPr>
              <a:xfrm flipH="1">
                <a:off x="6534720" y="-913680"/>
                <a:ext cx="3835440" cy="3664800"/>
              </a:xfrm>
              <a:custGeom>
                <a:avLst/>
                <a:gdLst>
                  <a:gd name="textAreaLeft" fmla="*/ 360 w 3835440"/>
                  <a:gd name="textAreaRight" fmla="*/ 3836160 w 3835440"/>
                  <a:gd name="textAreaTop" fmla="*/ 0 h 3664800"/>
                  <a:gd name="textAreaBottom" fmla="*/ 3665160 h 3664800"/>
                </a:gdLst>
                <a:ahLst/>
                <a:rect l="textAreaLeft" t="textAreaTop" r="textAreaRight" b="textAreaBottom"/>
                <a:pathLst>
                  <a:path fill="none" w="72911" h="69667">
                    <a:moveTo>
                      <a:pt x="72910" y="0"/>
                    </a:moveTo>
                    <a:cubicBezTo>
                      <a:pt x="70388" y="1671"/>
                      <a:pt x="60106" y="7274"/>
                      <a:pt x="56303" y="9861"/>
                    </a:cubicBezTo>
                    <a:cubicBezTo>
                      <a:pt x="56003" y="10064"/>
                      <a:pt x="55711" y="10283"/>
                      <a:pt x="55435" y="10518"/>
                    </a:cubicBezTo>
                    <a:cubicBezTo>
                      <a:pt x="53594" y="12148"/>
                      <a:pt x="52134" y="14240"/>
                      <a:pt x="51607" y="16559"/>
                    </a:cubicBezTo>
                    <a:cubicBezTo>
                      <a:pt x="51518" y="16924"/>
                      <a:pt x="51461" y="17289"/>
                      <a:pt x="51429" y="17662"/>
                    </a:cubicBezTo>
                    <a:cubicBezTo>
                      <a:pt x="51275" y="19405"/>
                      <a:pt x="51672" y="21133"/>
                      <a:pt x="52062" y="22860"/>
                    </a:cubicBezTo>
                    <a:cubicBezTo>
                      <a:pt x="52670" y="25552"/>
                      <a:pt x="53262" y="28326"/>
                      <a:pt x="53862" y="31091"/>
                    </a:cubicBezTo>
                    <a:cubicBezTo>
                      <a:pt x="53886" y="31188"/>
                      <a:pt x="53902" y="31285"/>
                      <a:pt x="53927" y="31383"/>
                    </a:cubicBezTo>
                    <a:cubicBezTo>
                      <a:pt x="54510" y="34034"/>
                      <a:pt x="55062" y="36767"/>
                      <a:pt x="54502" y="39419"/>
                    </a:cubicBezTo>
                    <a:cubicBezTo>
                      <a:pt x="53975" y="41933"/>
                      <a:pt x="52402" y="44212"/>
                      <a:pt x="50156" y="45331"/>
                    </a:cubicBezTo>
                    <a:cubicBezTo>
                      <a:pt x="49953" y="45436"/>
                      <a:pt x="49750" y="45525"/>
                      <a:pt x="49531" y="45606"/>
                    </a:cubicBezTo>
                    <a:cubicBezTo>
                      <a:pt x="46831" y="46644"/>
                      <a:pt x="43733" y="45947"/>
                      <a:pt x="41041" y="44812"/>
                    </a:cubicBezTo>
                    <a:cubicBezTo>
                      <a:pt x="34967" y="42233"/>
                      <a:pt x="29988" y="37594"/>
                      <a:pt x="24596" y="33759"/>
                    </a:cubicBezTo>
                    <a:cubicBezTo>
                      <a:pt x="22366" y="32169"/>
                      <a:pt x="20038" y="30718"/>
                      <a:pt x="17516" y="29672"/>
                    </a:cubicBezTo>
                    <a:cubicBezTo>
                      <a:pt x="17168" y="29526"/>
                      <a:pt x="16819" y="29396"/>
                      <a:pt x="16462" y="29274"/>
                    </a:cubicBezTo>
                    <a:cubicBezTo>
                      <a:pt x="13689" y="28309"/>
                      <a:pt x="10624" y="28009"/>
                      <a:pt x="8053" y="29372"/>
                    </a:cubicBezTo>
                    <a:cubicBezTo>
                      <a:pt x="5109" y="30929"/>
                      <a:pt x="3593" y="34391"/>
                      <a:pt x="3406" y="37659"/>
                    </a:cubicBezTo>
                    <a:cubicBezTo>
                      <a:pt x="3220" y="41089"/>
                      <a:pt x="4161" y="44422"/>
                      <a:pt x="5134" y="47585"/>
                    </a:cubicBezTo>
                    <a:cubicBezTo>
                      <a:pt x="5426" y="48550"/>
                      <a:pt x="5726" y="49515"/>
                      <a:pt x="5985" y="50480"/>
                    </a:cubicBezTo>
                    <a:cubicBezTo>
                      <a:pt x="6585" y="52678"/>
                      <a:pt x="7023" y="54867"/>
                      <a:pt x="6974" y="57097"/>
                    </a:cubicBezTo>
                    <a:cubicBezTo>
                      <a:pt x="6877" y="62019"/>
                      <a:pt x="4209" y="66909"/>
                      <a:pt x="1" y="6966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986" name="Google Shape;1292;p41"/>
              <p:cNvSpPr/>
              <p:nvPr/>
            </p:nvSpPr>
            <p:spPr>
              <a:xfrm flipH="1">
                <a:off x="6517800" y="-897840"/>
                <a:ext cx="3696840" cy="3725280"/>
              </a:xfrm>
              <a:custGeom>
                <a:avLst/>
                <a:gdLst>
                  <a:gd name="textAreaLeft" fmla="*/ -360 w 3696840"/>
                  <a:gd name="textAreaRight" fmla="*/ 3696840 w 3696840"/>
                  <a:gd name="textAreaTop" fmla="*/ 0 h 3725280"/>
                  <a:gd name="textAreaBottom" fmla="*/ 3725640 h 3725280"/>
                </a:gdLst>
                <a:ahLst/>
                <a:rect l="textAreaLeft" t="textAreaTop" r="textAreaRight" b="textAreaBottom"/>
                <a:pathLst>
                  <a:path fill="none" w="70275" h="70818">
                    <a:moveTo>
                      <a:pt x="70274" y="0"/>
                    </a:moveTo>
                    <a:cubicBezTo>
                      <a:pt x="67850" y="1460"/>
                      <a:pt x="57227" y="7242"/>
                      <a:pt x="53553" y="9861"/>
                    </a:cubicBezTo>
                    <a:cubicBezTo>
                      <a:pt x="53253" y="10072"/>
                      <a:pt x="52961" y="10299"/>
                      <a:pt x="52694" y="10542"/>
                    </a:cubicBezTo>
                    <a:cubicBezTo>
                      <a:pt x="50893" y="12245"/>
                      <a:pt x="49482" y="14451"/>
                      <a:pt x="49061" y="16835"/>
                    </a:cubicBezTo>
                    <a:cubicBezTo>
                      <a:pt x="48988" y="17216"/>
                      <a:pt x="48947" y="17597"/>
                      <a:pt x="48931" y="17978"/>
                    </a:cubicBezTo>
                    <a:cubicBezTo>
                      <a:pt x="48858" y="19770"/>
                      <a:pt x="49369" y="21522"/>
                      <a:pt x="49831" y="23265"/>
                    </a:cubicBezTo>
                    <a:cubicBezTo>
                      <a:pt x="50561" y="25974"/>
                      <a:pt x="51218" y="28747"/>
                      <a:pt x="51810" y="31529"/>
                    </a:cubicBezTo>
                    <a:lnTo>
                      <a:pt x="51875" y="31813"/>
                    </a:lnTo>
                    <a:cubicBezTo>
                      <a:pt x="52434" y="34489"/>
                      <a:pt x="52913" y="37238"/>
                      <a:pt x="52377" y="39914"/>
                    </a:cubicBezTo>
                    <a:cubicBezTo>
                      <a:pt x="51875" y="42444"/>
                      <a:pt x="50383" y="44836"/>
                      <a:pt x="48144" y="46036"/>
                    </a:cubicBezTo>
                    <a:cubicBezTo>
                      <a:pt x="47942" y="46150"/>
                      <a:pt x="47731" y="46247"/>
                      <a:pt x="47520" y="46336"/>
                    </a:cubicBezTo>
                    <a:cubicBezTo>
                      <a:pt x="44820" y="47455"/>
                      <a:pt x="41681" y="46758"/>
                      <a:pt x="38973" y="45614"/>
                    </a:cubicBezTo>
                    <a:cubicBezTo>
                      <a:pt x="32850" y="43028"/>
                      <a:pt x="27863" y="38349"/>
                      <a:pt x="22438" y="34472"/>
                    </a:cubicBezTo>
                    <a:cubicBezTo>
                      <a:pt x="20192" y="32875"/>
                      <a:pt x="17857" y="31407"/>
                      <a:pt x="15335" y="30320"/>
                    </a:cubicBezTo>
                    <a:cubicBezTo>
                      <a:pt x="14986" y="30175"/>
                      <a:pt x="14637" y="30029"/>
                      <a:pt x="14280" y="29899"/>
                    </a:cubicBezTo>
                    <a:cubicBezTo>
                      <a:pt x="11499" y="28885"/>
                      <a:pt x="8393" y="28504"/>
                      <a:pt x="5798" y="29858"/>
                    </a:cubicBezTo>
                    <a:cubicBezTo>
                      <a:pt x="2830" y="31407"/>
                      <a:pt x="1322" y="34943"/>
                      <a:pt x="1257" y="38268"/>
                    </a:cubicBezTo>
                    <a:cubicBezTo>
                      <a:pt x="1192" y="41665"/>
                      <a:pt x="2327" y="44933"/>
                      <a:pt x="3503" y="48055"/>
                    </a:cubicBezTo>
                    <a:cubicBezTo>
                      <a:pt x="3860" y="49004"/>
                      <a:pt x="4233" y="49961"/>
                      <a:pt x="4566" y="50918"/>
                    </a:cubicBezTo>
                    <a:cubicBezTo>
                      <a:pt x="5336" y="53091"/>
                      <a:pt x="5969" y="55289"/>
                      <a:pt x="6098" y="57567"/>
                    </a:cubicBezTo>
                    <a:cubicBezTo>
                      <a:pt x="6390" y="62587"/>
                      <a:pt x="4047" y="67736"/>
                      <a:pt x="0" y="70818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987" name="Google Shape;1293;p41"/>
              <p:cNvSpPr/>
              <p:nvPr/>
            </p:nvSpPr>
            <p:spPr>
              <a:xfrm flipH="1">
                <a:off x="6502320" y="-882000"/>
                <a:ext cx="3607920" cy="3786480"/>
              </a:xfrm>
              <a:custGeom>
                <a:avLst/>
                <a:gdLst>
                  <a:gd name="textAreaLeft" fmla="*/ 360 w 3607920"/>
                  <a:gd name="textAreaRight" fmla="*/ 3608640 w 3607920"/>
                  <a:gd name="textAreaTop" fmla="*/ 0 h 3786480"/>
                  <a:gd name="textAreaBottom" fmla="*/ 3786840 h 3786480"/>
                </a:gdLst>
                <a:ahLst/>
                <a:rect l="textAreaLeft" t="textAreaTop" r="textAreaRight" b="textAreaBottom"/>
                <a:pathLst>
                  <a:path fill="none" w="68589" h="71978">
                    <a:moveTo>
                      <a:pt x="68589" y="0"/>
                    </a:moveTo>
                    <a:cubicBezTo>
                      <a:pt x="66034" y="1379"/>
                      <a:pt x="52946" y="8499"/>
                      <a:pt x="50902" y="10567"/>
                    </a:cubicBezTo>
                    <a:cubicBezTo>
                      <a:pt x="48867" y="12634"/>
                      <a:pt x="47367" y="15391"/>
                      <a:pt x="47391" y="18303"/>
                    </a:cubicBezTo>
                    <a:cubicBezTo>
                      <a:pt x="47399" y="20135"/>
                      <a:pt x="48016" y="21911"/>
                      <a:pt x="48559" y="23663"/>
                    </a:cubicBezTo>
                    <a:cubicBezTo>
                      <a:pt x="49410" y="26396"/>
                      <a:pt x="50124" y="29161"/>
                      <a:pt x="50708" y="31967"/>
                    </a:cubicBezTo>
                    <a:cubicBezTo>
                      <a:pt x="51284" y="34740"/>
                      <a:pt x="51721" y="37611"/>
                      <a:pt x="51211" y="40400"/>
                    </a:cubicBezTo>
                    <a:cubicBezTo>
                      <a:pt x="50700" y="43190"/>
                      <a:pt x="49062" y="45906"/>
                      <a:pt x="46467" y="47066"/>
                    </a:cubicBezTo>
                    <a:cubicBezTo>
                      <a:pt x="43766" y="48266"/>
                      <a:pt x="40588" y="47577"/>
                      <a:pt x="37863" y="46425"/>
                    </a:cubicBezTo>
                    <a:cubicBezTo>
                      <a:pt x="29129" y="42744"/>
                      <a:pt x="22764" y="34829"/>
                      <a:pt x="14103" y="30969"/>
                    </a:cubicBezTo>
                    <a:cubicBezTo>
                      <a:pt x="11070" y="29623"/>
                      <a:pt x="7453" y="28828"/>
                      <a:pt x="4502" y="30345"/>
                    </a:cubicBezTo>
                    <a:cubicBezTo>
                      <a:pt x="1493" y="31886"/>
                      <a:pt x="1" y="35494"/>
                      <a:pt x="58" y="38860"/>
                    </a:cubicBezTo>
                    <a:cubicBezTo>
                      <a:pt x="106" y="42233"/>
                      <a:pt x="1436" y="45452"/>
                      <a:pt x="2831" y="48526"/>
                    </a:cubicBezTo>
                    <a:cubicBezTo>
                      <a:pt x="4226" y="51599"/>
                      <a:pt x="5726" y="54705"/>
                      <a:pt x="6180" y="58046"/>
                    </a:cubicBezTo>
                    <a:cubicBezTo>
                      <a:pt x="6861" y="63163"/>
                      <a:pt x="4834" y="68572"/>
                      <a:pt x="942" y="71978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</p:grpSp>
        <p:sp>
          <p:nvSpPr>
            <p:cNvPr id="988" name="Google Shape;1294;p41"/>
            <p:cNvSpPr/>
            <p:nvPr/>
          </p:nvSpPr>
          <p:spPr>
            <a:xfrm rot="16200000">
              <a:off x="7503480" y="2828880"/>
              <a:ext cx="3741120" cy="2845440"/>
            </a:xfrm>
            <a:prstGeom prst="round1Rect">
              <a:avLst>
                <a:gd name="adj" fmla="val 24600"/>
              </a:avLst>
            </a:prstGeom>
            <a:noFill/>
            <a:ln w="9525">
              <a:solidFill>
                <a:srgbClr val="303a3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grpSp>
        <p:nvGrpSpPr>
          <p:cNvPr id="989" name="Google Shape;1295;p41"/>
          <p:cNvGrpSpPr/>
          <p:nvPr/>
        </p:nvGrpSpPr>
        <p:grpSpPr>
          <a:xfrm>
            <a:off x="3820320" y="555840"/>
            <a:ext cx="1177560" cy="439920"/>
            <a:chOff x="3820320" y="555840"/>
            <a:chExt cx="1177560" cy="439920"/>
          </a:xfrm>
        </p:grpSpPr>
        <p:sp>
          <p:nvSpPr>
            <p:cNvPr id="990" name="Google Shape;1296;p41"/>
            <p:cNvSpPr/>
            <p:nvPr/>
          </p:nvSpPr>
          <p:spPr>
            <a:xfrm>
              <a:off x="3820320" y="555840"/>
              <a:ext cx="55080" cy="47160"/>
            </a:xfrm>
            <a:custGeom>
              <a:avLst/>
              <a:gdLst>
                <a:gd name="textAreaLeft" fmla="*/ 0 w 55080"/>
                <a:gd name="textAreaRight" fmla="*/ 5544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80">
                  <a:moveTo>
                    <a:pt x="454" y="0"/>
                  </a:moveTo>
                  <a:cubicBezTo>
                    <a:pt x="146" y="0"/>
                    <a:pt x="0" y="365"/>
                    <a:pt x="211" y="576"/>
                  </a:cubicBezTo>
                  <a:cubicBezTo>
                    <a:pt x="280" y="647"/>
                    <a:pt x="365" y="679"/>
                    <a:pt x="448" y="679"/>
                  </a:cubicBezTo>
                  <a:cubicBezTo>
                    <a:pt x="622" y="679"/>
                    <a:pt x="789" y="543"/>
                    <a:pt x="795" y="341"/>
                  </a:cubicBezTo>
                  <a:cubicBezTo>
                    <a:pt x="795" y="154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991" name="Google Shape;1297;p41"/>
            <p:cNvSpPr/>
            <p:nvPr/>
          </p:nvSpPr>
          <p:spPr>
            <a:xfrm>
              <a:off x="4044600" y="555840"/>
              <a:ext cx="55080" cy="47160"/>
            </a:xfrm>
            <a:custGeom>
              <a:avLst/>
              <a:gdLst>
                <a:gd name="textAreaLeft" fmla="*/ 0 w 55080"/>
                <a:gd name="textAreaRight" fmla="*/ 5544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80">
                  <a:moveTo>
                    <a:pt x="454" y="0"/>
                  </a:moveTo>
                  <a:cubicBezTo>
                    <a:pt x="154" y="0"/>
                    <a:pt x="0" y="365"/>
                    <a:pt x="219" y="576"/>
                  </a:cubicBezTo>
                  <a:cubicBezTo>
                    <a:pt x="288" y="647"/>
                    <a:pt x="373" y="679"/>
                    <a:pt x="456" y="679"/>
                  </a:cubicBezTo>
                  <a:cubicBezTo>
                    <a:pt x="629" y="679"/>
                    <a:pt x="795" y="543"/>
                    <a:pt x="795" y="341"/>
                  </a:cubicBezTo>
                  <a:cubicBezTo>
                    <a:pt x="795" y="154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992" name="Google Shape;1298;p41"/>
            <p:cNvSpPr/>
            <p:nvPr/>
          </p:nvSpPr>
          <p:spPr>
            <a:xfrm>
              <a:off x="4269240" y="555840"/>
              <a:ext cx="55080" cy="47160"/>
            </a:xfrm>
            <a:custGeom>
              <a:avLst/>
              <a:gdLst>
                <a:gd name="textAreaLeft" fmla="*/ 0 w 55080"/>
                <a:gd name="textAreaRight" fmla="*/ 5544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6" h="680">
                  <a:moveTo>
                    <a:pt x="455" y="0"/>
                  </a:moveTo>
                  <a:cubicBezTo>
                    <a:pt x="155" y="0"/>
                    <a:pt x="1" y="365"/>
                    <a:pt x="211" y="576"/>
                  </a:cubicBezTo>
                  <a:cubicBezTo>
                    <a:pt x="280" y="647"/>
                    <a:pt x="366" y="679"/>
                    <a:pt x="451" y="679"/>
                  </a:cubicBezTo>
                  <a:cubicBezTo>
                    <a:pt x="626" y="679"/>
                    <a:pt x="795" y="543"/>
                    <a:pt x="795" y="341"/>
                  </a:cubicBezTo>
                  <a:cubicBezTo>
                    <a:pt x="795" y="154"/>
                    <a:pt x="641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993" name="Google Shape;1299;p41"/>
            <p:cNvSpPr/>
            <p:nvPr/>
          </p:nvSpPr>
          <p:spPr>
            <a:xfrm>
              <a:off x="4493520" y="555840"/>
              <a:ext cx="55080" cy="47160"/>
            </a:xfrm>
            <a:custGeom>
              <a:avLst/>
              <a:gdLst>
                <a:gd name="textAreaLeft" fmla="*/ 0 w 55080"/>
                <a:gd name="textAreaRight" fmla="*/ 5544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6" h="680">
                  <a:moveTo>
                    <a:pt x="455" y="0"/>
                  </a:moveTo>
                  <a:cubicBezTo>
                    <a:pt x="155" y="0"/>
                    <a:pt x="1" y="365"/>
                    <a:pt x="220" y="576"/>
                  </a:cubicBezTo>
                  <a:cubicBezTo>
                    <a:pt x="289" y="647"/>
                    <a:pt x="374" y="679"/>
                    <a:pt x="457" y="679"/>
                  </a:cubicBezTo>
                  <a:cubicBezTo>
                    <a:pt x="630" y="679"/>
                    <a:pt x="796" y="543"/>
                    <a:pt x="796" y="341"/>
                  </a:cubicBezTo>
                  <a:cubicBezTo>
                    <a:pt x="796" y="154"/>
                    <a:pt x="650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994" name="Google Shape;1300;p41"/>
            <p:cNvSpPr/>
            <p:nvPr/>
          </p:nvSpPr>
          <p:spPr>
            <a:xfrm>
              <a:off x="4718160" y="555840"/>
              <a:ext cx="55080" cy="47160"/>
            </a:xfrm>
            <a:custGeom>
              <a:avLst/>
              <a:gdLst>
                <a:gd name="textAreaLeft" fmla="*/ 0 w 55080"/>
                <a:gd name="textAreaRight" fmla="*/ 5544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80">
                  <a:moveTo>
                    <a:pt x="454" y="0"/>
                  </a:moveTo>
                  <a:cubicBezTo>
                    <a:pt x="154" y="0"/>
                    <a:pt x="0" y="365"/>
                    <a:pt x="211" y="576"/>
                  </a:cubicBezTo>
                  <a:cubicBezTo>
                    <a:pt x="282" y="647"/>
                    <a:pt x="369" y="679"/>
                    <a:pt x="454" y="679"/>
                  </a:cubicBezTo>
                  <a:cubicBezTo>
                    <a:pt x="629" y="679"/>
                    <a:pt x="795" y="543"/>
                    <a:pt x="795" y="341"/>
                  </a:cubicBezTo>
                  <a:cubicBezTo>
                    <a:pt x="795" y="154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995" name="Google Shape;1301;p41"/>
            <p:cNvSpPr/>
            <p:nvPr/>
          </p:nvSpPr>
          <p:spPr>
            <a:xfrm>
              <a:off x="4943160" y="555840"/>
              <a:ext cx="54720" cy="47160"/>
            </a:xfrm>
            <a:custGeom>
              <a:avLst/>
              <a:gdLst>
                <a:gd name="textAreaLeft" fmla="*/ 0 w 54720"/>
                <a:gd name="textAreaRight" fmla="*/ 55080 w 5472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88" h="680">
                  <a:moveTo>
                    <a:pt x="455" y="0"/>
                  </a:moveTo>
                  <a:cubicBezTo>
                    <a:pt x="147" y="0"/>
                    <a:pt x="1" y="365"/>
                    <a:pt x="211" y="576"/>
                  </a:cubicBezTo>
                  <a:cubicBezTo>
                    <a:pt x="280" y="647"/>
                    <a:pt x="365" y="679"/>
                    <a:pt x="449" y="679"/>
                  </a:cubicBezTo>
                  <a:cubicBezTo>
                    <a:pt x="621" y="679"/>
                    <a:pt x="787" y="543"/>
                    <a:pt x="787" y="341"/>
                  </a:cubicBezTo>
                  <a:cubicBezTo>
                    <a:pt x="787" y="154"/>
                    <a:pt x="641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996" name="Google Shape;1302;p41"/>
            <p:cNvSpPr/>
            <p:nvPr/>
          </p:nvSpPr>
          <p:spPr>
            <a:xfrm>
              <a:off x="3820320" y="752040"/>
              <a:ext cx="55080" cy="47160"/>
            </a:xfrm>
            <a:custGeom>
              <a:avLst/>
              <a:gdLst>
                <a:gd name="textAreaLeft" fmla="*/ 0 w 55080"/>
                <a:gd name="textAreaRight" fmla="*/ 5544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80">
                  <a:moveTo>
                    <a:pt x="454" y="0"/>
                  </a:moveTo>
                  <a:cubicBezTo>
                    <a:pt x="146" y="0"/>
                    <a:pt x="0" y="365"/>
                    <a:pt x="211" y="576"/>
                  </a:cubicBezTo>
                  <a:cubicBezTo>
                    <a:pt x="280" y="647"/>
                    <a:pt x="365" y="679"/>
                    <a:pt x="448" y="679"/>
                  </a:cubicBezTo>
                  <a:cubicBezTo>
                    <a:pt x="622" y="679"/>
                    <a:pt x="789" y="543"/>
                    <a:pt x="795" y="341"/>
                  </a:cubicBezTo>
                  <a:cubicBezTo>
                    <a:pt x="795" y="154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997" name="Google Shape;1303;p41"/>
            <p:cNvSpPr/>
            <p:nvPr/>
          </p:nvSpPr>
          <p:spPr>
            <a:xfrm>
              <a:off x="4044600" y="752040"/>
              <a:ext cx="55080" cy="47160"/>
            </a:xfrm>
            <a:custGeom>
              <a:avLst/>
              <a:gdLst>
                <a:gd name="textAreaLeft" fmla="*/ 0 w 55080"/>
                <a:gd name="textAreaRight" fmla="*/ 5544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80">
                  <a:moveTo>
                    <a:pt x="454" y="0"/>
                  </a:moveTo>
                  <a:cubicBezTo>
                    <a:pt x="154" y="0"/>
                    <a:pt x="0" y="365"/>
                    <a:pt x="219" y="576"/>
                  </a:cubicBezTo>
                  <a:cubicBezTo>
                    <a:pt x="288" y="647"/>
                    <a:pt x="373" y="679"/>
                    <a:pt x="456" y="679"/>
                  </a:cubicBezTo>
                  <a:cubicBezTo>
                    <a:pt x="629" y="679"/>
                    <a:pt x="795" y="543"/>
                    <a:pt x="795" y="341"/>
                  </a:cubicBezTo>
                  <a:cubicBezTo>
                    <a:pt x="795" y="146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998" name="Google Shape;1304;p41"/>
            <p:cNvSpPr/>
            <p:nvPr/>
          </p:nvSpPr>
          <p:spPr>
            <a:xfrm>
              <a:off x="4269240" y="752040"/>
              <a:ext cx="55080" cy="47160"/>
            </a:xfrm>
            <a:custGeom>
              <a:avLst/>
              <a:gdLst>
                <a:gd name="textAreaLeft" fmla="*/ 0 w 55080"/>
                <a:gd name="textAreaRight" fmla="*/ 5544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6" h="680">
                  <a:moveTo>
                    <a:pt x="455" y="0"/>
                  </a:moveTo>
                  <a:cubicBezTo>
                    <a:pt x="155" y="0"/>
                    <a:pt x="1" y="365"/>
                    <a:pt x="211" y="576"/>
                  </a:cubicBezTo>
                  <a:cubicBezTo>
                    <a:pt x="280" y="647"/>
                    <a:pt x="366" y="679"/>
                    <a:pt x="451" y="679"/>
                  </a:cubicBezTo>
                  <a:cubicBezTo>
                    <a:pt x="626" y="679"/>
                    <a:pt x="795" y="543"/>
                    <a:pt x="795" y="341"/>
                  </a:cubicBezTo>
                  <a:cubicBezTo>
                    <a:pt x="795" y="154"/>
                    <a:pt x="641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999" name="Google Shape;1305;p41"/>
            <p:cNvSpPr/>
            <p:nvPr/>
          </p:nvSpPr>
          <p:spPr>
            <a:xfrm>
              <a:off x="4493520" y="752040"/>
              <a:ext cx="55080" cy="47160"/>
            </a:xfrm>
            <a:custGeom>
              <a:avLst/>
              <a:gdLst>
                <a:gd name="textAreaLeft" fmla="*/ 0 w 55080"/>
                <a:gd name="textAreaRight" fmla="*/ 5544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6" h="680">
                  <a:moveTo>
                    <a:pt x="455" y="0"/>
                  </a:moveTo>
                  <a:cubicBezTo>
                    <a:pt x="155" y="0"/>
                    <a:pt x="1" y="365"/>
                    <a:pt x="220" y="576"/>
                  </a:cubicBezTo>
                  <a:cubicBezTo>
                    <a:pt x="289" y="647"/>
                    <a:pt x="374" y="679"/>
                    <a:pt x="457" y="679"/>
                  </a:cubicBezTo>
                  <a:cubicBezTo>
                    <a:pt x="630" y="679"/>
                    <a:pt x="796" y="543"/>
                    <a:pt x="796" y="341"/>
                  </a:cubicBezTo>
                  <a:cubicBezTo>
                    <a:pt x="796" y="146"/>
                    <a:pt x="650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00" name="Google Shape;1306;p41"/>
            <p:cNvSpPr/>
            <p:nvPr/>
          </p:nvSpPr>
          <p:spPr>
            <a:xfrm>
              <a:off x="4718160" y="752040"/>
              <a:ext cx="55080" cy="47160"/>
            </a:xfrm>
            <a:custGeom>
              <a:avLst/>
              <a:gdLst>
                <a:gd name="textAreaLeft" fmla="*/ 0 w 55080"/>
                <a:gd name="textAreaRight" fmla="*/ 5544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80">
                  <a:moveTo>
                    <a:pt x="454" y="0"/>
                  </a:moveTo>
                  <a:cubicBezTo>
                    <a:pt x="154" y="0"/>
                    <a:pt x="0" y="365"/>
                    <a:pt x="211" y="576"/>
                  </a:cubicBezTo>
                  <a:cubicBezTo>
                    <a:pt x="282" y="647"/>
                    <a:pt x="369" y="679"/>
                    <a:pt x="454" y="679"/>
                  </a:cubicBezTo>
                  <a:cubicBezTo>
                    <a:pt x="629" y="679"/>
                    <a:pt x="795" y="543"/>
                    <a:pt x="795" y="341"/>
                  </a:cubicBezTo>
                  <a:cubicBezTo>
                    <a:pt x="795" y="154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01" name="Google Shape;1307;p41"/>
            <p:cNvSpPr/>
            <p:nvPr/>
          </p:nvSpPr>
          <p:spPr>
            <a:xfrm>
              <a:off x="4943160" y="752040"/>
              <a:ext cx="54720" cy="47160"/>
            </a:xfrm>
            <a:custGeom>
              <a:avLst/>
              <a:gdLst>
                <a:gd name="textAreaLeft" fmla="*/ 0 w 54720"/>
                <a:gd name="textAreaRight" fmla="*/ 55080 w 5472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88" h="680">
                  <a:moveTo>
                    <a:pt x="455" y="0"/>
                  </a:moveTo>
                  <a:cubicBezTo>
                    <a:pt x="147" y="0"/>
                    <a:pt x="1" y="365"/>
                    <a:pt x="211" y="576"/>
                  </a:cubicBezTo>
                  <a:cubicBezTo>
                    <a:pt x="280" y="647"/>
                    <a:pt x="365" y="679"/>
                    <a:pt x="449" y="679"/>
                  </a:cubicBezTo>
                  <a:cubicBezTo>
                    <a:pt x="621" y="679"/>
                    <a:pt x="787" y="543"/>
                    <a:pt x="787" y="341"/>
                  </a:cubicBezTo>
                  <a:cubicBezTo>
                    <a:pt x="787" y="146"/>
                    <a:pt x="641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02" name="Google Shape;1308;p41"/>
            <p:cNvSpPr/>
            <p:nvPr/>
          </p:nvSpPr>
          <p:spPr>
            <a:xfrm>
              <a:off x="3820320" y="948600"/>
              <a:ext cx="55080" cy="47160"/>
            </a:xfrm>
            <a:custGeom>
              <a:avLst/>
              <a:gdLst>
                <a:gd name="textAreaLeft" fmla="*/ 0 w 55080"/>
                <a:gd name="textAreaRight" fmla="*/ 5544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79">
                  <a:moveTo>
                    <a:pt x="454" y="0"/>
                  </a:moveTo>
                  <a:cubicBezTo>
                    <a:pt x="146" y="0"/>
                    <a:pt x="0" y="365"/>
                    <a:pt x="211" y="576"/>
                  </a:cubicBezTo>
                  <a:cubicBezTo>
                    <a:pt x="280" y="647"/>
                    <a:pt x="365" y="679"/>
                    <a:pt x="448" y="679"/>
                  </a:cubicBezTo>
                  <a:cubicBezTo>
                    <a:pt x="622" y="679"/>
                    <a:pt x="789" y="543"/>
                    <a:pt x="795" y="341"/>
                  </a:cubicBezTo>
                  <a:cubicBezTo>
                    <a:pt x="795" y="154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03" name="Google Shape;1309;p41"/>
            <p:cNvSpPr/>
            <p:nvPr/>
          </p:nvSpPr>
          <p:spPr>
            <a:xfrm>
              <a:off x="4044600" y="948600"/>
              <a:ext cx="55080" cy="47160"/>
            </a:xfrm>
            <a:custGeom>
              <a:avLst/>
              <a:gdLst>
                <a:gd name="textAreaLeft" fmla="*/ 0 w 55080"/>
                <a:gd name="textAreaRight" fmla="*/ 5544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79">
                  <a:moveTo>
                    <a:pt x="454" y="0"/>
                  </a:moveTo>
                  <a:cubicBezTo>
                    <a:pt x="154" y="0"/>
                    <a:pt x="0" y="365"/>
                    <a:pt x="219" y="576"/>
                  </a:cubicBezTo>
                  <a:cubicBezTo>
                    <a:pt x="288" y="647"/>
                    <a:pt x="373" y="679"/>
                    <a:pt x="456" y="679"/>
                  </a:cubicBezTo>
                  <a:cubicBezTo>
                    <a:pt x="629" y="679"/>
                    <a:pt x="795" y="543"/>
                    <a:pt x="795" y="341"/>
                  </a:cubicBezTo>
                  <a:cubicBezTo>
                    <a:pt x="795" y="146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04" name="Google Shape;1310;p41"/>
            <p:cNvSpPr/>
            <p:nvPr/>
          </p:nvSpPr>
          <p:spPr>
            <a:xfrm>
              <a:off x="4269240" y="948600"/>
              <a:ext cx="55080" cy="47160"/>
            </a:xfrm>
            <a:custGeom>
              <a:avLst/>
              <a:gdLst>
                <a:gd name="textAreaLeft" fmla="*/ 0 w 55080"/>
                <a:gd name="textAreaRight" fmla="*/ 5544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6" h="679">
                  <a:moveTo>
                    <a:pt x="455" y="0"/>
                  </a:moveTo>
                  <a:cubicBezTo>
                    <a:pt x="155" y="0"/>
                    <a:pt x="1" y="365"/>
                    <a:pt x="211" y="576"/>
                  </a:cubicBezTo>
                  <a:cubicBezTo>
                    <a:pt x="280" y="647"/>
                    <a:pt x="366" y="679"/>
                    <a:pt x="451" y="679"/>
                  </a:cubicBezTo>
                  <a:cubicBezTo>
                    <a:pt x="626" y="679"/>
                    <a:pt x="795" y="543"/>
                    <a:pt x="795" y="341"/>
                  </a:cubicBezTo>
                  <a:cubicBezTo>
                    <a:pt x="795" y="154"/>
                    <a:pt x="641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05" name="Google Shape;1311;p41"/>
            <p:cNvSpPr/>
            <p:nvPr/>
          </p:nvSpPr>
          <p:spPr>
            <a:xfrm>
              <a:off x="4493520" y="948600"/>
              <a:ext cx="55080" cy="47160"/>
            </a:xfrm>
            <a:custGeom>
              <a:avLst/>
              <a:gdLst>
                <a:gd name="textAreaLeft" fmla="*/ 0 w 55080"/>
                <a:gd name="textAreaRight" fmla="*/ 5544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6" h="679">
                  <a:moveTo>
                    <a:pt x="455" y="0"/>
                  </a:moveTo>
                  <a:cubicBezTo>
                    <a:pt x="155" y="0"/>
                    <a:pt x="1" y="365"/>
                    <a:pt x="220" y="576"/>
                  </a:cubicBezTo>
                  <a:cubicBezTo>
                    <a:pt x="289" y="647"/>
                    <a:pt x="374" y="679"/>
                    <a:pt x="457" y="679"/>
                  </a:cubicBezTo>
                  <a:cubicBezTo>
                    <a:pt x="630" y="679"/>
                    <a:pt x="796" y="543"/>
                    <a:pt x="796" y="341"/>
                  </a:cubicBezTo>
                  <a:cubicBezTo>
                    <a:pt x="796" y="146"/>
                    <a:pt x="650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06" name="Google Shape;1312;p41"/>
            <p:cNvSpPr/>
            <p:nvPr/>
          </p:nvSpPr>
          <p:spPr>
            <a:xfrm>
              <a:off x="4718160" y="948600"/>
              <a:ext cx="55080" cy="47160"/>
            </a:xfrm>
            <a:custGeom>
              <a:avLst/>
              <a:gdLst>
                <a:gd name="textAreaLeft" fmla="*/ 0 w 55080"/>
                <a:gd name="textAreaRight" fmla="*/ 5544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79">
                  <a:moveTo>
                    <a:pt x="454" y="0"/>
                  </a:moveTo>
                  <a:cubicBezTo>
                    <a:pt x="154" y="0"/>
                    <a:pt x="0" y="365"/>
                    <a:pt x="211" y="576"/>
                  </a:cubicBezTo>
                  <a:cubicBezTo>
                    <a:pt x="282" y="647"/>
                    <a:pt x="369" y="679"/>
                    <a:pt x="454" y="679"/>
                  </a:cubicBezTo>
                  <a:cubicBezTo>
                    <a:pt x="629" y="679"/>
                    <a:pt x="795" y="543"/>
                    <a:pt x="795" y="341"/>
                  </a:cubicBezTo>
                  <a:cubicBezTo>
                    <a:pt x="795" y="154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07" name="Google Shape;1313;p41"/>
            <p:cNvSpPr/>
            <p:nvPr/>
          </p:nvSpPr>
          <p:spPr>
            <a:xfrm>
              <a:off x="4943160" y="948600"/>
              <a:ext cx="54720" cy="47160"/>
            </a:xfrm>
            <a:custGeom>
              <a:avLst/>
              <a:gdLst>
                <a:gd name="textAreaLeft" fmla="*/ 0 w 54720"/>
                <a:gd name="textAreaRight" fmla="*/ 55080 w 5472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88" h="679">
                  <a:moveTo>
                    <a:pt x="455" y="0"/>
                  </a:moveTo>
                  <a:cubicBezTo>
                    <a:pt x="147" y="0"/>
                    <a:pt x="1" y="365"/>
                    <a:pt x="211" y="576"/>
                  </a:cubicBezTo>
                  <a:cubicBezTo>
                    <a:pt x="280" y="647"/>
                    <a:pt x="365" y="679"/>
                    <a:pt x="449" y="679"/>
                  </a:cubicBezTo>
                  <a:cubicBezTo>
                    <a:pt x="621" y="679"/>
                    <a:pt x="787" y="543"/>
                    <a:pt x="787" y="341"/>
                  </a:cubicBezTo>
                  <a:cubicBezTo>
                    <a:pt x="787" y="146"/>
                    <a:pt x="641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pic>
        <p:nvPicPr>
          <p:cNvPr id="1008" name="Kép 43" descr=""/>
          <p:cNvPicPr/>
          <p:nvPr/>
        </p:nvPicPr>
        <p:blipFill>
          <a:blip r:embed="rId1"/>
          <a:srcRect l="26874" t="15405" r="12053" b="3556"/>
          <a:stretch/>
        </p:blipFill>
        <p:spPr>
          <a:xfrm>
            <a:off x="160920" y="121680"/>
            <a:ext cx="4346640" cy="3421800"/>
          </a:xfrm>
          <a:prstGeom prst="rect">
            <a:avLst/>
          </a:prstGeom>
          <a:ln w="0">
            <a:noFill/>
          </a:ln>
        </p:spPr>
      </p:pic>
      <p:pic>
        <p:nvPicPr>
          <p:cNvPr id="1009" name="Kép 45" descr=""/>
          <p:cNvPicPr/>
          <p:nvPr/>
        </p:nvPicPr>
        <p:blipFill>
          <a:blip r:embed="rId2"/>
          <a:srcRect l="27069" t="15580" r="12344" b="3727"/>
          <a:stretch/>
        </p:blipFill>
        <p:spPr>
          <a:xfrm>
            <a:off x="4269240" y="1721160"/>
            <a:ext cx="4645800" cy="3013560"/>
          </a:xfrm>
          <a:prstGeom prst="rect">
            <a:avLst/>
          </a:prstGeom>
          <a:ln w="0">
            <a:noFill/>
          </a:ln>
        </p:spPr>
      </p:pic>
      <p:sp>
        <p:nvSpPr>
          <p:cNvPr id="1010" name="Téglalap 3"/>
          <p:cNvSpPr/>
          <p:nvPr/>
        </p:nvSpPr>
        <p:spPr>
          <a:xfrm>
            <a:off x="4555080" y="286920"/>
            <a:ext cx="4350240" cy="130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lang="hu-HU" sz="2000" spc="-1" strike="noStrike">
                <a:solidFill>
                  <a:schemeClr val="dk1"/>
                </a:solidFill>
                <a:latin typeface="Azeret Mono SemiBold"/>
                <a:ea typeface="Azeret Mono SemiBold"/>
              </a:rPr>
              <a:t>BOGA BÁLINT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hu-HU" sz="2000" spc="-1" strike="noStrike">
                <a:solidFill>
                  <a:schemeClr val="dk1"/>
                </a:solidFill>
                <a:latin typeface="Azeret Mono SemiBold"/>
                <a:ea typeface="Azeret Mono SemiBold"/>
              </a:rPr>
              <a:t>AKTÍV IDŐSÖDÉS - SIKERES IDŐSÖDÉS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hu-HU" sz="2000" spc="-1" strike="noStrike">
                <a:solidFill>
                  <a:schemeClr val="dk1"/>
                </a:solidFill>
                <a:latin typeface="Azeret Mono SemiBold"/>
                <a:ea typeface="Azeret Mono SemiBold"/>
              </a:rPr>
              <a:t>című előadásából részlet</a:t>
            </a:r>
            <a:endParaRPr b="0" lang="hu-H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224;p40"/>
          <p:cNvSpPr/>
          <p:nvPr/>
        </p:nvSpPr>
        <p:spPr>
          <a:xfrm>
            <a:off x="354240" y="425160"/>
            <a:ext cx="3755160" cy="4277160"/>
          </a:xfrm>
          <a:prstGeom prst="round1Rect">
            <a:avLst>
              <a:gd name="adj" fmla="val 22473"/>
            </a:avLst>
          </a:prstGeom>
          <a:blipFill rotWithShape="0">
            <a:blip r:embed="rId1"/>
            <a:srcRect/>
            <a:stretch/>
          </a:blipFill>
          <a:ln w="9525">
            <a:solidFill>
              <a:srgbClr val="303a3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hu-H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2" name="PlaceHolder 1"/>
          <p:cNvSpPr>
            <a:spLocks noGrp="1"/>
          </p:cNvSpPr>
          <p:nvPr>
            <p:ph type="title"/>
          </p:nvPr>
        </p:nvSpPr>
        <p:spPr>
          <a:xfrm>
            <a:off x="2906640" y="2028960"/>
            <a:ext cx="6237000" cy="841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Autofit/>
          </a:bodyPr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hu-HU" sz="4000" spc="-1" strike="noStrike">
                <a:solidFill>
                  <a:schemeClr val="dk1"/>
                </a:solidFill>
                <a:latin typeface="Azeret Mono SemiBold"/>
                <a:ea typeface="Azeret Mono SemiBold"/>
              </a:rPr>
              <a:t>Memóriafejlesztő csoportfoglalkozás</a:t>
            </a:r>
            <a:endParaRPr b="0" lang="hu-HU" sz="40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013" name="Google Shape;1228;p40"/>
          <p:cNvGrpSpPr/>
          <p:nvPr/>
        </p:nvGrpSpPr>
        <p:grpSpPr>
          <a:xfrm>
            <a:off x="5167440" y="1537560"/>
            <a:ext cx="1176840" cy="440280"/>
            <a:chOff x="5167440" y="1537560"/>
            <a:chExt cx="1176840" cy="440280"/>
          </a:xfrm>
        </p:grpSpPr>
        <p:sp>
          <p:nvSpPr>
            <p:cNvPr id="1014" name="Google Shape;1229;p40"/>
            <p:cNvSpPr/>
            <p:nvPr/>
          </p:nvSpPr>
          <p:spPr>
            <a:xfrm flipH="1">
              <a:off x="6288840" y="153756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80">
                  <a:moveTo>
                    <a:pt x="454" y="0"/>
                  </a:moveTo>
                  <a:cubicBezTo>
                    <a:pt x="146" y="0"/>
                    <a:pt x="0" y="365"/>
                    <a:pt x="211" y="576"/>
                  </a:cubicBezTo>
                  <a:cubicBezTo>
                    <a:pt x="280" y="647"/>
                    <a:pt x="365" y="679"/>
                    <a:pt x="448" y="679"/>
                  </a:cubicBezTo>
                  <a:cubicBezTo>
                    <a:pt x="622" y="679"/>
                    <a:pt x="789" y="543"/>
                    <a:pt x="795" y="341"/>
                  </a:cubicBezTo>
                  <a:cubicBezTo>
                    <a:pt x="795" y="154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15" name="Google Shape;1230;p40"/>
            <p:cNvSpPr/>
            <p:nvPr/>
          </p:nvSpPr>
          <p:spPr>
            <a:xfrm flipH="1">
              <a:off x="6064560" y="153756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80">
                  <a:moveTo>
                    <a:pt x="454" y="0"/>
                  </a:moveTo>
                  <a:cubicBezTo>
                    <a:pt x="154" y="0"/>
                    <a:pt x="0" y="365"/>
                    <a:pt x="219" y="576"/>
                  </a:cubicBezTo>
                  <a:cubicBezTo>
                    <a:pt x="288" y="647"/>
                    <a:pt x="373" y="679"/>
                    <a:pt x="456" y="679"/>
                  </a:cubicBezTo>
                  <a:cubicBezTo>
                    <a:pt x="629" y="679"/>
                    <a:pt x="795" y="543"/>
                    <a:pt x="795" y="341"/>
                  </a:cubicBezTo>
                  <a:cubicBezTo>
                    <a:pt x="795" y="154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16" name="Google Shape;1231;p40"/>
            <p:cNvSpPr/>
            <p:nvPr/>
          </p:nvSpPr>
          <p:spPr>
            <a:xfrm flipH="1">
              <a:off x="5839920" y="153756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6" h="680">
                  <a:moveTo>
                    <a:pt x="455" y="0"/>
                  </a:moveTo>
                  <a:cubicBezTo>
                    <a:pt x="155" y="0"/>
                    <a:pt x="1" y="365"/>
                    <a:pt x="211" y="576"/>
                  </a:cubicBezTo>
                  <a:cubicBezTo>
                    <a:pt x="280" y="647"/>
                    <a:pt x="366" y="679"/>
                    <a:pt x="451" y="679"/>
                  </a:cubicBezTo>
                  <a:cubicBezTo>
                    <a:pt x="626" y="679"/>
                    <a:pt x="795" y="543"/>
                    <a:pt x="795" y="341"/>
                  </a:cubicBezTo>
                  <a:cubicBezTo>
                    <a:pt x="795" y="154"/>
                    <a:pt x="641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17" name="Google Shape;1232;p40"/>
            <p:cNvSpPr/>
            <p:nvPr/>
          </p:nvSpPr>
          <p:spPr>
            <a:xfrm flipH="1">
              <a:off x="5615640" y="153756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6" h="680">
                  <a:moveTo>
                    <a:pt x="455" y="0"/>
                  </a:moveTo>
                  <a:cubicBezTo>
                    <a:pt x="155" y="0"/>
                    <a:pt x="1" y="365"/>
                    <a:pt x="220" y="576"/>
                  </a:cubicBezTo>
                  <a:cubicBezTo>
                    <a:pt x="289" y="647"/>
                    <a:pt x="374" y="679"/>
                    <a:pt x="457" y="679"/>
                  </a:cubicBezTo>
                  <a:cubicBezTo>
                    <a:pt x="630" y="679"/>
                    <a:pt x="796" y="543"/>
                    <a:pt x="796" y="341"/>
                  </a:cubicBezTo>
                  <a:cubicBezTo>
                    <a:pt x="796" y="154"/>
                    <a:pt x="650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18" name="Google Shape;1233;p40"/>
            <p:cNvSpPr/>
            <p:nvPr/>
          </p:nvSpPr>
          <p:spPr>
            <a:xfrm flipH="1">
              <a:off x="5391000" y="153756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80">
                  <a:moveTo>
                    <a:pt x="454" y="0"/>
                  </a:moveTo>
                  <a:cubicBezTo>
                    <a:pt x="154" y="0"/>
                    <a:pt x="0" y="365"/>
                    <a:pt x="211" y="576"/>
                  </a:cubicBezTo>
                  <a:cubicBezTo>
                    <a:pt x="282" y="647"/>
                    <a:pt x="369" y="679"/>
                    <a:pt x="454" y="679"/>
                  </a:cubicBezTo>
                  <a:cubicBezTo>
                    <a:pt x="629" y="679"/>
                    <a:pt x="795" y="543"/>
                    <a:pt x="795" y="341"/>
                  </a:cubicBezTo>
                  <a:cubicBezTo>
                    <a:pt x="795" y="154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19" name="Google Shape;1234;p40"/>
            <p:cNvSpPr/>
            <p:nvPr/>
          </p:nvSpPr>
          <p:spPr>
            <a:xfrm flipH="1">
              <a:off x="5167440" y="1537560"/>
              <a:ext cx="54720" cy="47160"/>
            </a:xfrm>
            <a:custGeom>
              <a:avLst/>
              <a:gdLst>
                <a:gd name="textAreaLeft" fmla="*/ 360 w 54720"/>
                <a:gd name="textAreaRight" fmla="*/ 55440 w 5472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88" h="680">
                  <a:moveTo>
                    <a:pt x="455" y="0"/>
                  </a:moveTo>
                  <a:cubicBezTo>
                    <a:pt x="147" y="0"/>
                    <a:pt x="1" y="365"/>
                    <a:pt x="211" y="576"/>
                  </a:cubicBezTo>
                  <a:cubicBezTo>
                    <a:pt x="280" y="647"/>
                    <a:pt x="365" y="679"/>
                    <a:pt x="449" y="679"/>
                  </a:cubicBezTo>
                  <a:cubicBezTo>
                    <a:pt x="621" y="679"/>
                    <a:pt x="787" y="543"/>
                    <a:pt x="787" y="341"/>
                  </a:cubicBezTo>
                  <a:cubicBezTo>
                    <a:pt x="787" y="154"/>
                    <a:pt x="641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20" name="Google Shape;1235;p40"/>
            <p:cNvSpPr/>
            <p:nvPr/>
          </p:nvSpPr>
          <p:spPr>
            <a:xfrm flipH="1">
              <a:off x="6288840" y="173412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80">
                  <a:moveTo>
                    <a:pt x="454" y="0"/>
                  </a:moveTo>
                  <a:cubicBezTo>
                    <a:pt x="146" y="0"/>
                    <a:pt x="0" y="365"/>
                    <a:pt x="211" y="576"/>
                  </a:cubicBezTo>
                  <a:cubicBezTo>
                    <a:pt x="280" y="647"/>
                    <a:pt x="365" y="679"/>
                    <a:pt x="448" y="679"/>
                  </a:cubicBezTo>
                  <a:cubicBezTo>
                    <a:pt x="622" y="679"/>
                    <a:pt x="789" y="543"/>
                    <a:pt x="795" y="341"/>
                  </a:cubicBezTo>
                  <a:cubicBezTo>
                    <a:pt x="795" y="154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21" name="Google Shape;1236;p40"/>
            <p:cNvSpPr/>
            <p:nvPr/>
          </p:nvSpPr>
          <p:spPr>
            <a:xfrm flipH="1">
              <a:off x="6064560" y="173412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80">
                  <a:moveTo>
                    <a:pt x="454" y="0"/>
                  </a:moveTo>
                  <a:cubicBezTo>
                    <a:pt x="154" y="0"/>
                    <a:pt x="0" y="365"/>
                    <a:pt x="219" y="576"/>
                  </a:cubicBezTo>
                  <a:cubicBezTo>
                    <a:pt x="288" y="647"/>
                    <a:pt x="373" y="679"/>
                    <a:pt x="456" y="679"/>
                  </a:cubicBezTo>
                  <a:cubicBezTo>
                    <a:pt x="629" y="679"/>
                    <a:pt x="795" y="543"/>
                    <a:pt x="795" y="341"/>
                  </a:cubicBezTo>
                  <a:cubicBezTo>
                    <a:pt x="795" y="146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22" name="Google Shape;1237;p40"/>
            <p:cNvSpPr/>
            <p:nvPr/>
          </p:nvSpPr>
          <p:spPr>
            <a:xfrm flipH="1">
              <a:off x="5839920" y="173412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6" h="680">
                  <a:moveTo>
                    <a:pt x="455" y="0"/>
                  </a:moveTo>
                  <a:cubicBezTo>
                    <a:pt x="155" y="0"/>
                    <a:pt x="1" y="365"/>
                    <a:pt x="211" y="576"/>
                  </a:cubicBezTo>
                  <a:cubicBezTo>
                    <a:pt x="280" y="647"/>
                    <a:pt x="366" y="679"/>
                    <a:pt x="451" y="679"/>
                  </a:cubicBezTo>
                  <a:cubicBezTo>
                    <a:pt x="626" y="679"/>
                    <a:pt x="795" y="543"/>
                    <a:pt x="795" y="341"/>
                  </a:cubicBezTo>
                  <a:cubicBezTo>
                    <a:pt x="795" y="154"/>
                    <a:pt x="641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23" name="Google Shape;1238;p40"/>
            <p:cNvSpPr/>
            <p:nvPr/>
          </p:nvSpPr>
          <p:spPr>
            <a:xfrm flipH="1">
              <a:off x="5615640" y="173412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6" h="680">
                  <a:moveTo>
                    <a:pt x="455" y="0"/>
                  </a:moveTo>
                  <a:cubicBezTo>
                    <a:pt x="155" y="0"/>
                    <a:pt x="1" y="365"/>
                    <a:pt x="220" y="576"/>
                  </a:cubicBezTo>
                  <a:cubicBezTo>
                    <a:pt x="289" y="647"/>
                    <a:pt x="374" y="679"/>
                    <a:pt x="457" y="679"/>
                  </a:cubicBezTo>
                  <a:cubicBezTo>
                    <a:pt x="630" y="679"/>
                    <a:pt x="796" y="543"/>
                    <a:pt x="796" y="341"/>
                  </a:cubicBezTo>
                  <a:cubicBezTo>
                    <a:pt x="796" y="146"/>
                    <a:pt x="650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24" name="Google Shape;1239;p40"/>
            <p:cNvSpPr/>
            <p:nvPr/>
          </p:nvSpPr>
          <p:spPr>
            <a:xfrm flipH="1">
              <a:off x="5391000" y="173412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80">
                  <a:moveTo>
                    <a:pt x="454" y="0"/>
                  </a:moveTo>
                  <a:cubicBezTo>
                    <a:pt x="154" y="0"/>
                    <a:pt x="0" y="365"/>
                    <a:pt x="211" y="576"/>
                  </a:cubicBezTo>
                  <a:cubicBezTo>
                    <a:pt x="282" y="647"/>
                    <a:pt x="369" y="679"/>
                    <a:pt x="454" y="679"/>
                  </a:cubicBezTo>
                  <a:cubicBezTo>
                    <a:pt x="629" y="679"/>
                    <a:pt x="795" y="543"/>
                    <a:pt x="795" y="341"/>
                  </a:cubicBezTo>
                  <a:cubicBezTo>
                    <a:pt x="795" y="154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25" name="Google Shape;1240;p40"/>
            <p:cNvSpPr/>
            <p:nvPr/>
          </p:nvSpPr>
          <p:spPr>
            <a:xfrm flipH="1">
              <a:off x="5167440" y="1734120"/>
              <a:ext cx="54720" cy="47160"/>
            </a:xfrm>
            <a:custGeom>
              <a:avLst/>
              <a:gdLst>
                <a:gd name="textAreaLeft" fmla="*/ 360 w 54720"/>
                <a:gd name="textAreaRight" fmla="*/ 55440 w 5472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88" h="680">
                  <a:moveTo>
                    <a:pt x="455" y="0"/>
                  </a:moveTo>
                  <a:cubicBezTo>
                    <a:pt x="147" y="0"/>
                    <a:pt x="1" y="365"/>
                    <a:pt x="211" y="576"/>
                  </a:cubicBezTo>
                  <a:cubicBezTo>
                    <a:pt x="280" y="647"/>
                    <a:pt x="365" y="679"/>
                    <a:pt x="449" y="679"/>
                  </a:cubicBezTo>
                  <a:cubicBezTo>
                    <a:pt x="621" y="679"/>
                    <a:pt x="787" y="543"/>
                    <a:pt x="787" y="341"/>
                  </a:cubicBezTo>
                  <a:cubicBezTo>
                    <a:pt x="787" y="146"/>
                    <a:pt x="641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26" name="Google Shape;1241;p40"/>
            <p:cNvSpPr/>
            <p:nvPr/>
          </p:nvSpPr>
          <p:spPr>
            <a:xfrm flipH="1">
              <a:off x="6288840" y="193068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79">
                  <a:moveTo>
                    <a:pt x="454" y="0"/>
                  </a:moveTo>
                  <a:cubicBezTo>
                    <a:pt x="146" y="0"/>
                    <a:pt x="0" y="365"/>
                    <a:pt x="211" y="576"/>
                  </a:cubicBezTo>
                  <a:cubicBezTo>
                    <a:pt x="280" y="647"/>
                    <a:pt x="365" y="679"/>
                    <a:pt x="448" y="679"/>
                  </a:cubicBezTo>
                  <a:cubicBezTo>
                    <a:pt x="622" y="679"/>
                    <a:pt x="789" y="543"/>
                    <a:pt x="795" y="341"/>
                  </a:cubicBezTo>
                  <a:cubicBezTo>
                    <a:pt x="795" y="154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27" name="Google Shape;1242;p40"/>
            <p:cNvSpPr/>
            <p:nvPr/>
          </p:nvSpPr>
          <p:spPr>
            <a:xfrm flipH="1">
              <a:off x="6064560" y="193068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79">
                  <a:moveTo>
                    <a:pt x="454" y="0"/>
                  </a:moveTo>
                  <a:cubicBezTo>
                    <a:pt x="154" y="0"/>
                    <a:pt x="0" y="365"/>
                    <a:pt x="219" y="576"/>
                  </a:cubicBezTo>
                  <a:cubicBezTo>
                    <a:pt x="288" y="647"/>
                    <a:pt x="373" y="679"/>
                    <a:pt x="456" y="679"/>
                  </a:cubicBezTo>
                  <a:cubicBezTo>
                    <a:pt x="629" y="679"/>
                    <a:pt x="795" y="543"/>
                    <a:pt x="795" y="341"/>
                  </a:cubicBezTo>
                  <a:cubicBezTo>
                    <a:pt x="795" y="146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28" name="Google Shape;1243;p40"/>
            <p:cNvSpPr/>
            <p:nvPr/>
          </p:nvSpPr>
          <p:spPr>
            <a:xfrm flipH="1">
              <a:off x="5839920" y="193068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6" h="679">
                  <a:moveTo>
                    <a:pt x="455" y="0"/>
                  </a:moveTo>
                  <a:cubicBezTo>
                    <a:pt x="155" y="0"/>
                    <a:pt x="1" y="365"/>
                    <a:pt x="211" y="576"/>
                  </a:cubicBezTo>
                  <a:cubicBezTo>
                    <a:pt x="280" y="647"/>
                    <a:pt x="366" y="679"/>
                    <a:pt x="451" y="679"/>
                  </a:cubicBezTo>
                  <a:cubicBezTo>
                    <a:pt x="626" y="679"/>
                    <a:pt x="795" y="543"/>
                    <a:pt x="795" y="341"/>
                  </a:cubicBezTo>
                  <a:cubicBezTo>
                    <a:pt x="795" y="154"/>
                    <a:pt x="641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29" name="Google Shape;1244;p40"/>
            <p:cNvSpPr/>
            <p:nvPr/>
          </p:nvSpPr>
          <p:spPr>
            <a:xfrm flipH="1">
              <a:off x="5615640" y="193068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6" h="679">
                  <a:moveTo>
                    <a:pt x="455" y="0"/>
                  </a:moveTo>
                  <a:cubicBezTo>
                    <a:pt x="155" y="0"/>
                    <a:pt x="1" y="365"/>
                    <a:pt x="220" y="576"/>
                  </a:cubicBezTo>
                  <a:cubicBezTo>
                    <a:pt x="289" y="647"/>
                    <a:pt x="374" y="679"/>
                    <a:pt x="457" y="679"/>
                  </a:cubicBezTo>
                  <a:cubicBezTo>
                    <a:pt x="630" y="679"/>
                    <a:pt x="796" y="543"/>
                    <a:pt x="796" y="341"/>
                  </a:cubicBezTo>
                  <a:cubicBezTo>
                    <a:pt x="796" y="146"/>
                    <a:pt x="650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30" name="Google Shape;1245;p40"/>
            <p:cNvSpPr/>
            <p:nvPr/>
          </p:nvSpPr>
          <p:spPr>
            <a:xfrm flipH="1">
              <a:off x="5391000" y="1930680"/>
              <a:ext cx="55080" cy="47160"/>
            </a:xfrm>
            <a:custGeom>
              <a:avLst/>
              <a:gdLst>
                <a:gd name="textAreaLeft" fmla="*/ -360 w 55080"/>
                <a:gd name="textAreaRight" fmla="*/ 55080 w 5508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95" h="679">
                  <a:moveTo>
                    <a:pt x="454" y="0"/>
                  </a:moveTo>
                  <a:cubicBezTo>
                    <a:pt x="154" y="0"/>
                    <a:pt x="0" y="365"/>
                    <a:pt x="211" y="576"/>
                  </a:cubicBezTo>
                  <a:cubicBezTo>
                    <a:pt x="282" y="647"/>
                    <a:pt x="369" y="679"/>
                    <a:pt x="454" y="679"/>
                  </a:cubicBezTo>
                  <a:cubicBezTo>
                    <a:pt x="629" y="679"/>
                    <a:pt x="795" y="543"/>
                    <a:pt x="795" y="341"/>
                  </a:cubicBezTo>
                  <a:cubicBezTo>
                    <a:pt x="795" y="154"/>
                    <a:pt x="641" y="0"/>
                    <a:pt x="454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031" name="Google Shape;1246;p40"/>
            <p:cNvSpPr/>
            <p:nvPr/>
          </p:nvSpPr>
          <p:spPr>
            <a:xfrm flipH="1">
              <a:off x="5167440" y="1930680"/>
              <a:ext cx="54720" cy="47160"/>
            </a:xfrm>
            <a:custGeom>
              <a:avLst/>
              <a:gdLst>
                <a:gd name="textAreaLeft" fmla="*/ 360 w 54720"/>
                <a:gd name="textAreaRight" fmla="*/ 55440 w 54720"/>
                <a:gd name="textAreaTop" fmla="*/ 0 h 47160"/>
                <a:gd name="textAreaBottom" fmla="*/ 47520 h 47160"/>
              </a:gdLst>
              <a:ahLst/>
              <a:rect l="textAreaLeft" t="textAreaTop" r="textAreaRight" b="textAreaBottom"/>
              <a:pathLst>
                <a:path w="788" h="679">
                  <a:moveTo>
                    <a:pt x="455" y="0"/>
                  </a:moveTo>
                  <a:cubicBezTo>
                    <a:pt x="147" y="0"/>
                    <a:pt x="1" y="365"/>
                    <a:pt x="211" y="576"/>
                  </a:cubicBezTo>
                  <a:cubicBezTo>
                    <a:pt x="280" y="647"/>
                    <a:pt x="365" y="679"/>
                    <a:pt x="449" y="679"/>
                  </a:cubicBezTo>
                  <a:cubicBezTo>
                    <a:pt x="621" y="679"/>
                    <a:pt x="787" y="543"/>
                    <a:pt x="787" y="341"/>
                  </a:cubicBezTo>
                  <a:cubicBezTo>
                    <a:pt x="787" y="146"/>
                    <a:pt x="641" y="0"/>
                    <a:pt x="455" y="0"/>
                  </a:cubicBez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23760" bIns="2376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cxnSp>
        <p:nvCxnSpPr>
          <p:cNvPr id="1032" name="Google Shape;1247;p40"/>
          <p:cNvCxnSpPr/>
          <p:nvPr/>
        </p:nvCxnSpPr>
        <p:spPr>
          <a:xfrm>
            <a:off x="4457520" y="3472920"/>
            <a:ext cx="3903120" cy="360"/>
          </a:xfrm>
          <a:prstGeom prst="straightConnector1">
            <a:avLst/>
          </a:prstGeom>
          <a:ln w="9525">
            <a:solidFill>
              <a:srgbClr val="303a31"/>
            </a:solidFill>
            <a:round/>
          </a:ln>
        </p:spPr>
      </p:cxnSp>
      <p:grpSp>
        <p:nvGrpSpPr>
          <p:cNvPr id="1033" name="Google Shape;1248;p40"/>
          <p:cNvGrpSpPr/>
          <p:nvPr/>
        </p:nvGrpSpPr>
        <p:grpSpPr>
          <a:xfrm>
            <a:off x="-861120" y="1624680"/>
            <a:ext cx="4760640" cy="6866280"/>
            <a:chOff x="-861120" y="1624680"/>
            <a:chExt cx="4760640" cy="6866280"/>
          </a:xfrm>
        </p:grpSpPr>
        <p:grpSp>
          <p:nvGrpSpPr>
            <p:cNvPr id="1034" name="Google Shape;1249;p40"/>
            <p:cNvGrpSpPr/>
            <p:nvPr/>
          </p:nvGrpSpPr>
          <p:grpSpPr>
            <a:xfrm>
              <a:off x="-861120" y="1624680"/>
              <a:ext cx="4760640" cy="6866280"/>
              <a:chOff x="-861120" y="1624680"/>
              <a:chExt cx="4760640" cy="6866280"/>
            </a:xfrm>
          </p:grpSpPr>
          <p:sp>
            <p:nvSpPr>
              <p:cNvPr id="1035" name="Google Shape;1250;p40"/>
              <p:cNvSpPr/>
              <p:nvPr/>
            </p:nvSpPr>
            <p:spPr>
              <a:xfrm rot="15310800">
                <a:off x="-1583640" y="3848400"/>
                <a:ext cx="5773320" cy="2949120"/>
              </a:xfrm>
              <a:custGeom>
                <a:avLst/>
                <a:gdLst>
                  <a:gd name="textAreaLeft" fmla="*/ 0 w 5773320"/>
                  <a:gd name="textAreaRight" fmla="*/ 5773680 w 5773320"/>
                  <a:gd name="textAreaTop" fmla="*/ 0 h 2949120"/>
                  <a:gd name="textAreaBottom" fmla="*/ 2949480 h 2949120"/>
                </a:gdLst>
                <a:ahLst/>
                <a:rect l="textAreaLeft" t="textAreaTop" r="textAreaRight" b="textAreaBottom"/>
                <a:pathLst>
                  <a:path fill="none" w="109750" h="56068">
                    <a:moveTo>
                      <a:pt x="0" y="53521"/>
                    </a:moveTo>
                    <a:cubicBezTo>
                      <a:pt x="9358" y="56068"/>
                      <a:pt x="20095" y="52256"/>
                      <a:pt x="25747" y="44390"/>
                    </a:cubicBezTo>
                    <a:cubicBezTo>
                      <a:pt x="29063" y="39776"/>
                      <a:pt x="30637" y="34148"/>
                      <a:pt x="33499" y="29250"/>
                    </a:cubicBezTo>
                    <a:cubicBezTo>
                      <a:pt x="36362" y="24344"/>
                      <a:pt x="41333" y="19892"/>
                      <a:pt x="46985" y="20411"/>
                    </a:cubicBezTo>
                    <a:cubicBezTo>
                      <a:pt x="49799" y="20679"/>
                      <a:pt x="52353" y="22147"/>
                      <a:pt x="54705" y="23720"/>
                    </a:cubicBezTo>
                    <a:cubicBezTo>
                      <a:pt x="62100" y="28667"/>
                      <a:pt x="69309" y="35316"/>
                      <a:pt x="78205" y="35422"/>
                    </a:cubicBezTo>
                    <a:cubicBezTo>
                      <a:pt x="80549" y="35454"/>
                      <a:pt x="83265" y="34724"/>
                      <a:pt x="84165" y="32559"/>
                    </a:cubicBezTo>
                    <a:cubicBezTo>
                      <a:pt x="85147" y="30199"/>
                      <a:pt x="83452" y="27685"/>
                      <a:pt x="82641" y="25269"/>
                    </a:cubicBezTo>
                    <a:cubicBezTo>
                      <a:pt x="81092" y="20671"/>
                      <a:pt x="83087" y="15132"/>
                      <a:pt x="87214" y="12586"/>
                    </a:cubicBezTo>
                    <a:cubicBezTo>
                      <a:pt x="89493" y="11175"/>
                      <a:pt x="92202" y="10672"/>
                      <a:pt x="94756" y="9861"/>
                    </a:cubicBezTo>
                    <a:cubicBezTo>
                      <a:pt x="100570" y="8029"/>
                      <a:pt x="105760" y="4615"/>
                      <a:pt x="109750" y="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036" name="Google Shape;1251;p40"/>
              <p:cNvSpPr/>
              <p:nvPr/>
            </p:nvSpPr>
            <p:spPr>
              <a:xfrm rot="15310800">
                <a:off x="-1519560" y="3760560"/>
                <a:ext cx="5634360" cy="2950920"/>
              </a:xfrm>
              <a:custGeom>
                <a:avLst/>
                <a:gdLst>
                  <a:gd name="textAreaLeft" fmla="*/ 0 w 5634360"/>
                  <a:gd name="textAreaRight" fmla="*/ 5634720 w 5634360"/>
                  <a:gd name="textAreaTop" fmla="*/ 0 h 2950920"/>
                  <a:gd name="textAreaBottom" fmla="*/ 2951280 h 2950920"/>
                </a:gdLst>
                <a:ahLst/>
                <a:rect l="textAreaLeft" t="textAreaTop" r="textAreaRight" b="textAreaBottom"/>
                <a:pathLst>
                  <a:path fill="none" w="107115" h="56101">
                    <a:moveTo>
                      <a:pt x="107115" y="1"/>
                    </a:moveTo>
                    <a:cubicBezTo>
                      <a:pt x="103263" y="4380"/>
                      <a:pt x="97643" y="7964"/>
                      <a:pt x="92008" y="9861"/>
                    </a:cubicBezTo>
                    <a:cubicBezTo>
                      <a:pt x="91683" y="9975"/>
                      <a:pt x="91359" y="10080"/>
                      <a:pt x="91034" y="10186"/>
                    </a:cubicBezTo>
                    <a:cubicBezTo>
                      <a:pt x="88804" y="10899"/>
                      <a:pt x="86558" y="11564"/>
                      <a:pt x="84669" y="12870"/>
                    </a:cubicBezTo>
                    <a:cubicBezTo>
                      <a:pt x="84377" y="13073"/>
                      <a:pt x="84093" y="13292"/>
                      <a:pt x="83825" y="13527"/>
                    </a:cubicBezTo>
                    <a:cubicBezTo>
                      <a:pt x="82568" y="14654"/>
                      <a:pt x="81587" y="16057"/>
                      <a:pt x="80963" y="17622"/>
                    </a:cubicBezTo>
                    <a:cubicBezTo>
                      <a:pt x="79965" y="20063"/>
                      <a:pt x="79746" y="22869"/>
                      <a:pt x="80509" y="25439"/>
                    </a:cubicBezTo>
                    <a:cubicBezTo>
                      <a:pt x="80533" y="25528"/>
                      <a:pt x="80565" y="25618"/>
                      <a:pt x="80590" y="25699"/>
                    </a:cubicBezTo>
                    <a:cubicBezTo>
                      <a:pt x="81393" y="28131"/>
                      <a:pt x="82998" y="30670"/>
                      <a:pt x="82049" y="33046"/>
                    </a:cubicBezTo>
                    <a:cubicBezTo>
                      <a:pt x="81174" y="35235"/>
                      <a:pt x="78538" y="36078"/>
                      <a:pt x="76203" y="36135"/>
                    </a:cubicBezTo>
                    <a:cubicBezTo>
                      <a:pt x="75992" y="36135"/>
                      <a:pt x="75789" y="36135"/>
                      <a:pt x="75586" y="36135"/>
                    </a:cubicBezTo>
                    <a:cubicBezTo>
                      <a:pt x="72886" y="36087"/>
                      <a:pt x="70299" y="35373"/>
                      <a:pt x="67834" y="34286"/>
                    </a:cubicBezTo>
                    <a:cubicBezTo>
                      <a:pt x="62425" y="31910"/>
                      <a:pt x="57543" y="27791"/>
                      <a:pt x="52556" y="24434"/>
                    </a:cubicBezTo>
                    <a:cubicBezTo>
                      <a:pt x="50480" y="23039"/>
                      <a:pt x="48250" y="21725"/>
                      <a:pt x="45826" y="21214"/>
                    </a:cubicBezTo>
                    <a:cubicBezTo>
                      <a:pt x="45485" y="21141"/>
                      <a:pt x="45153" y="21085"/>
                      <a:pt x="44812" y="21044"/>
                    </a:cubicBezTo>
                    <a:cubicBezTo>
                      <a:pt x="42112" y="20744"/>
                      <a:pt x="39541" y="21539"/>
                      <a:pt x="37295" y="23039"/>
                    </a:cubicBezTo>
                    <a:cubicBezTo>
                      <a:pt x="34805" y="24701"/>
                      <a:pt x="32778" y="27231"/>
                      <a:pt x="31359" y="29851"/>
                    </a:cubicBezTo>
                    <a:cubicBezTo>
                      <a:pt x="29332" y="33589"/>
                      <a:pt x="28042" y="37692"/>
                      <a:pt x="26226" y="41463"/>
                    </a:cubicBezTo>
                    <a:cubicBezTo>
                      <a:pt x="25666" y="42623"/>
                      <a:pt x="25042" y="43742"/>
                      <a:pt x="24344" y="44820"/>
                    </a:cubicBezTo>
                    <a:cubicBezTo>
                      <a:pt x="22739" y="47245"/>
                      <a:pt x="20687" y="49337"/>
                      <a:pt x="18287" y="50975"/>
                    </a:cubicBezTo>
                    <a:cubicBezTo>
                      <a:pt x="13040" y="54584"/>
                      <a:pt x="6269" y="56100"/>
                      <a:pt x="1" y="54673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037" name="Google Shape;1252;p40"/>
              <p:cNvSpPr/>
              <p:nvPr/>
            </p:nvSpPr>
            <p:spPr>
              <a:xfrm rot="15310800">
                <a:off x="-1436040" y="3646800"/>
                <a:ext cx="5495760" cy="2994480"/>
              </a:xfrm>
              <a:custGeom>
                <a:avLst/>
                <a:gdLst>
                  <a:gd name="textAreaLeft" fmla="*/ 0 w 5495760"/>
                  <a:gd name="textAreaRight" fmla="*/ 5496120 w 5495760"/>
                  <a:gd name="textAreaTop" fmla="*/ 0 h 2994480"/>
                  <a:gd name="textAreaBottom" fmla="*/ 2994840 h 2994480"/>
                </a:gdLst>
                <a:ahLst/>
                <a:rect l="textAreaLeft" t="textAreaTop" r="textAreaRight" b="textAreaBottom"/>
                <a:pathLst>
                  <a:path fill="none" w="104480" h="56928">
                    <a:moveTo>
                      <a:pt x="104479" y="1"/>
                    </a:moveTo>
                    <a:cubicBezTo>
                      <a:pt x="100733" y="4169"/>
                      <a:pt x="94740" y="7883"/>
                      <a:pt x="89258" y="9861"/>
                    </a:cubicBezTo>
                    <a:cubicBezTo>
                      <a:pt x="88926" y="9983"/>
                      <a:pt x="88601" y="10097"/>
                      <a:pt x="88293" y="10210"/>
                    </a:cubicBezTo>
                    <a:cubicBezTo>
                      <a:pt x="86096" y="10989"/>
                      <a:pt x="83906" y="11767"/>
                      <a:pt x="82122" y="13146"/>
                    </a:cubicBezTo>
                    <a:cubicBezTo>
                      <a:pt x="81846" y="13365"/>
                      <a:pt x="81579" y="13600"/>
                      <a:pt x="81327" y="13843"/>
                    </a:cubicBezTo>
                    <a:cubicBezTo>
                      <a:pt x="80152" y="15003"/>
                      <a:pt x="79300" y="16438"/>
                      <a:pt x="78732" y="18019"/>
                    </a:cubicBezTo>
                    <a:cubicBezTo>
                      <a:pt x="77865" y="20476"/>
                      <a:pt x="77703" y="23290"/>
                      <a:pt x="78457" y="25869"/>
                    </a:cubicBezTo>
                    <a:cubicBezTo>
                      <a:pt x="78481" y="25958"/>
                      <a:pt x="78513" y="26047"/>
                      <a:pt x="78538" y="26137"/>
                    </a:cubicBezTo>
                    <a:cubicBezTo>
                      <a:pt x="79324" y="28586"/>
                      <a:pt x="80849" y="31140"/>
                      <a:pt x="79924" y="33540"/>
                    </a:cubicBezTo>
                    <a:cubicBezTo>
                      <a:pt x="79081" y="35746"/>
                      <a:pt x="76527" y="36703"/>
                      <a:pt x="74199" y="36841"/>
                    </a:cubicBezTo>
                    <a:cubicBezTo>
                      <a:pt x="73989" y="36849"/>
                      <a:pt x="73786" y="36857"/>
                      <a:pt x="73575" y="36865"/>
                    </a:cubicBezTo>
                    <a:cubicBezTo>
                      <a:pt x="70875" y="36906"/>
                      <a:pt x="68255" y="36184"/>
                      <a:pt x="65774" y="35097"/>
                    </a:cubicBezTo>
                    <a:cubicBezTo>
                      <a:pt x="60316" y="32705"/>
                      <a:pt x="55427" y="28545"/>
                      <a:pt x="50407" y="25147"/>
                    </a:cubicBezTo>
                    <a:cubicBezTo>
                      <a:pt x="48315" y="23736"/>
                      <a:pt x="46077" y="22414"/>
                      <a:pt x="43644" y="21855"/>
                    </a:cubicBezTo>
                    <a:cubicBezTo>
                      <a:pt x="43303" y="21782"/>
                      <a:pt x="42971" y="21717"/>
                      <a:pt x="42622" y="21677"/>
                    </a:cubicBezTo>
                    <a:cubicBezTo>
                      <a:pt x="39922" y="21320"/>
                      <a:pt x="37311" y="22033"/>
                      <a:pt x="35040" y="23525"/>
                    </a:cubicBezTo>
                    <a:cubicBezTo>
                      <a:pt x="32510" y="25180"/>
                      <a:pt x="30540" y="27783"/>
                      <a:pt x="29201" y="30443"/>
                    </a:cubicBezTo>
                    <a:cubicBezTo>
                      <a:pt x="27336" y="34165"/>
                      <a:pt x="26201" y="38203"/>
                      <a:pt x="24595" y="41925"/>
                    </a:cubicBezTo>
                    <a:cubicBezTo>
                      <a:pt x="24109" y="43069"/>
                      <a:pt x="23549" y="44180"/>
                      <a:pt x="22925" y="45250"/>
                    </a:cubicBezTo>
                    <a:cubicBezTo>
                      <a:pt x="21506" y="47650"/>
                      <a:pt x="19633" y="49751"/>
                      <a:pt x="17411" y="51437"/>
                    </a:cubicBezTo>
                    <a:cubicBezTo>
                      <a:pt x="12570" y="55151"/>
                      <a:pt x="6115" y="56927"/>
                      <a:pt x="0" y="5581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038" name="Google Shape;1253;p40"/>
              <p:cNvSpPr/>
              <p:nvPr/>
            </p:nvSpPr>
            <p:spPr>
              <a:xfrm rot="15310800">
                <a:off x="-1352520" y="3532320"/>
                <a:ext cx="5358240" cy="3038400"/>
              </a:xfrm>
              <a:custGeom>
                <a:avLst/>
                <a:gdLst>
                  <a:gd name="textAreaLeft" fmla="*/ 0 w 5358240"/>
                  <a:gd name="textAreaRight" fmla="*/ 5358600 w 5358240"/>
                  <a:gd name="textAreaTop" fmla="*/ 0 h 3038400"/>
                  <a:gd name="textAreaBottom" fmla="*/ 3038760 h 3038400"/>
                </a:gdLst>
                <a:ahLst/>
                <a:rect l="textAreaLeft" t="textAreaTop" r="textAreaRight" b="textAreaBottom"/>
                <a:pathLst>
                  <a:path fill="none" w="101861" h="57763">
                    <a:moveTo>
                      <a:pt x="101860" y="1"/>
                    </a:moveTo>
                    <a:cubicBezTo>
                      <a:pt x="98211" y="3966"/>
                      <a:pt x="91854" y="7802"/>
                      <a:pt x="86526" y="9861"/>
                    </a:cubicBezTo>
                    <a:cubicBezTo>
                      <a:pt x="86185" y="9991"/>
                      <a:pt x="85869" y="10121"/>
                      <a:pt x="85561" y="10234"/>
                    </a:cubicBezTo>
                    <a:cubicBezTo>
                      <a:pt x="83388" y="11078"/>
                      <a:pt x="81271" y="11978"/>
                      <a:pt x="79593" y="13438"/>
                    </a:cubicBezTo>
                    <a:cubicBezTo>
                      <a:pt x="79325" y="13665"/>
                      <a:pt x="79082" y="13908"/>
                      <a:pt x="78846" y="14167"/>
                    </a:cubicBezTo>
                    <a:cubicBezTo>
                      <a:pt x="77752" y="15368"/>
                      <a:pt x="77006" y="16844"/>
                      <a:pt x="76519" y="18433"/>
                    </a:cubicBezTo>
                    <a:cubicBezTo>
                      <a:pt x="75765" y="20906"/>
                      <a:pt x="75668" y="23712"/>
                      <a:pt x="76414" y="26307"/>
                    </a:cubicBezTo>
                    <a:cubicBezTo>
                      <a:pt x="76438" y="26396"/>
                      <a:pt x="76471" y="26485"/>
                      <a:pt x="76495" y="26575"/>
                    </a:cubicBezTo>
                    <a:cubicBezTo>
                      <a:pt x="77257" y="29048"/>
                      <a:pt x="78701" y="31610"/>
                      <a:pt x="77809" y="34027"/>
                    </a:cubicBezTo>
                    <a:cubicBezTo>
                      <a:pt x="76989" y="36265"/>
                      <a:pt x="74516" y="37327"/>
                      <a:pt x="72197" y="37546"/>
                    </a:cubicBezTo>
                    <a:cubicBezTo>
                      <a:pt x="71994" y="37563"/>
                      <a:pt x="71783" y="37579"/>
                      <a:pt x="71581" y="37587"/>
                    </a:cubicBezTo>
                    <a:cubicBezTo>
                      <a:pt x="68872" y="37717"/>
                      <a:pt x="66212" y="37003"/>
                      <a:pt x="63715" y="35908"/>
                    </a:cubicBezTo>
                    <a:cubicBezTo>
                      <a:pt x="58209" y="33500"/>
                      <a:pt x="53311" y="29299"/>
                      <a:pt x="48259" y="25869"/>
                    </a:cubicBezTo>
                    <a:cubicBezTo>
                      <a:pt x="46150" y="24442"/>
                      <a:pt x="43912" y="23112"/>
                      <a:pt x="41463" y="22520"/>
                    </a:cubicBezTo>
                    <a:cubicBezTo>
                      <a:pt x="41131" y="22431"/>
                      <a:pt x="40790" y="22366"/>
                      <a:pt x="40441" y="22317"/>
                    </a:cubicBezTo>
                    <a:cubicBezTo>
                      <a:pt x="37733" y="21912"/>
                      <a:pt x="35089" y="22536"/>
                      <a:pt x="32786" y="24020"/>
                    </a:cubicBezTo>
                    <a:cubicBezTo>
                      <a:pt x="30232" y="25666"/>
                      <a:pt x="28302" y="28350"/>
                      <a:pt x="27053" y="31051"/>
                    </a:cubicBezTo>
                    <a:cubicBezTo>
                      <a:pt x="25342" y="34757"/>
                      <a:pt x="24369" y="38722"/>
                      <a:pt x="22974" y="42404"/>
                    </a:cubicBezTo>
                    <a:cubicBezTo>
                      <a:pt x="22552" y="43531"/>
                      <a:pt x="22066" y="44626"/>
                      <a:pt x="21515" y="45696"/>
                    </a:cubicBezTo>
                    <a:cubicBezTo>
                      <a:pt x="20266" y="48064"/>
                      <a:pt x="18579" y="50180"/>
                      <a:pt x="16544" y="51916"/>
                    </a:cubicBezTo>
                    <a:cubicBezTo>
                      <a:pt x="12092" y="55735"/>
                      <a:pt x="5953" y="57763"/>
                      <a:pt x="1" y="56984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039" name="Google Shape;1254;p40"/>
              <p:cNvSpPr/>
              <p:nvPr/>
            </p:nvSpPr>
            <p:spPr>
              <a:xfrm rot="15310800">
                <a:off x="-1268280" y="3418200"/>
                <a:ext cx="5218920" cy="3082320"/>
              </a:xfrm>
              <a:custGeom>
                <a:avLst/>
                <a:gdLst>
                  <a:gd name="textAreaLeft" fmla="*/ 0 w 5218920"/>
                  <a:gd name="textAreaRight" fmla="*/ 5219280 w 5218920"/>
                  <a:gd name="textAreaTop" fmla="*/ 0 h 3082320"/>
                  <a:gd name="textAreaBottom" fmla="*/ 3082680 h 3082320"/>
                </a:gdLst>
                <a:ahLst/>
                <a:rect l="textAreaLeft" t="textAreaTop" r="textAreaRight" b="textAreaBottom"/>
                <a:pathLst>
                  <a:path fill="none" w="99217" h="58598">
                    <a:moveTo>
                      <a:pt x="99216" y="1"/>
                    </a:moveTo>
                    <a:cubicBezTo>
                      <a:pt x="95673" y="3747"/>
                      <a:pt x="88950" y="7745"/>
                      <a:pt x="83768" y="9862"/>
                    </a:cubicBezTo>
                    <a:cubicBezTo>
                      <a:pt x="83428" y="9999"/>
                      <a:pt x="83112" y="10137"/>
                      <a:pt x="82820" y="10259"/>
                    </a:cubicBezTo>
                    <a:cubicBezTo>
                      <a:pt x="80671" y="11175"/>
                      <a:pt x="78611" y="12181"/>
                      <a:pt x="77038" y="13721"/>
                    </a:cubicBezTo>
                    <a:cubicBezTo>
                      <a:pt x="76795" y="13957"/>
                      <a:pt x="76559" y="14216"/>
                      <a:pt x="76349" y="14484"/>
                    </a:cubicBezTo>
                    <a:cubicBezTo>
                      <a:pt x="75343" y="15733"/>
                      <a:pt x="74694" y="17225"/>
                      <a:pt x="74289" y="18830"/>
                    </a:cubicBezTo>
                    <a:cubicBezTo>
                      <a:pt x="73664" y="21328"/>
                      <a:pt x="73632" y="24134"/>
                      <a:pt x="74362" y="26745"/>
                    </a:cubicBezTo>
                    <a:cubicBezTo>
                      <a:pt x="74386" y="26834"/>
                      <a:pt x="74410" y="26923"/>
                      <a:pt x="74435" y="27012"/>
                    </a:cubicBezTo>
                    <a:cubicBezTo>
                      <a:pt x="75189" y="29494"/>
                      <a:pt x="76551" y="32081"/>
                      <a:pt x="75692" y="34514"/>
                    </a:cubicBezTo>
                    <a:cubicBezTo>
                      <a:pt x="74897" y="36776"/>
                      <a:pt x="72505" y="37952"/>
                      <a:pt x="70194" y="38252"/>
                    </a:cubicBezTo>
                    <a:cubicBezTo>
                      <a:pt x="69991" y="38276"/>
                      <a:pt x="69780" y="38301"/>
                      <a:pt x="69569" y="38317"/>
                    </a:cubicBezTo>
                    <a:cubicBezTo>
                      <a:pt x="66869" y="38519"/>
                      <a:pt x="64168" y="37814"/>
                      <a:pt x="61647" y="36711"/>
                    </a:cubicBezTo>
                    <a:cubicBezTo>
                      <a:pt x="56092" y="34295"/>
                      <a:pt x="51186" y="30053"/>
                      <a:pt x="46101" y="26583"/>
                    </a:cubicBezTo>
                    <a:cubicBezTo>
                      <a:pt x="43985" y="25147"/>
                      <a:pt x="41738" y="23801"/>
                      <a:pt x="39289" y="23161"/>
                    </a:cubicBezTo>
                    <a:cubicBezTo>
                      <a:pt x="38949" y="23080"/>
                      <a:pt x="38608" y="23007"/>
                      <a:pt x="38260" y="22942"/>
                    </a:cubicBezTo>
                    <a:cubicBezTo>
                      <a:pt x="35584" y="22479"/>
                      <a:pt x="32826" y="23039"/>
                      <a:pt x="30540" y="24507"/>
                    </a:cubicBezTo>
                    <a:cubicBezTo>
                      <a:pt x="27945" y="26145"/>
                      <a:pt x="26063" y="28902"/>
                      <a:pt x="24904" y="31651"/>
                    </a:cubicBezTo>
                    <a:cubicBezTo>
                      <a:pt x="23347" y="35341"/>
                      <a:pt x="22528" y="39241"/>
                      <a:pt x="21352" y="42874"/>
                    </a:cubicBezTo>
                    <a:cubicBezTo>
                      <a:pt x="20995" y="43985"/>
                      <a:pt x="20582" y="45072"/>
                      <a:pt x="20103" y="46126"/>
                    </a:cubicBezTo>
                    <a:cubicBezTo>
                      <a:pt x="19033" y="48478"/>
                      <a:pt x="17533" y="50602"/>
                      <a:pt x="15676" y="52386"/>
                    </a:cubicBezTo>
                    <a:cubicBezTo>
                      <a:pt x="11621" y="56303"/>
                      <a:pt x="5790" y="58598"/>
                      <a:pt x="0" y="5813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040" name="Google Shape;1255;p40"/>
              <p:cNvSpPr/>
              <p:nvPr/>
            </p:nvSpPr>
            <p:spPr>
              <a:xfrm rot="15310800">
                <a:off x="-1184760" y="3304080"/>
                <a:ext cx="5080680" cy="3125880"/>
              </a:xfrm>
              <a:custGeom>
                <a:avLst/>
                <a:gdLst>
                  <a:gd name="textAreaLeft" fmla="*/ 0 w 5080680"/>
                  <a:gd name="textAreaRight" fmla="*/ 5081040 w 5080680"/>
                  <a:gd name="textAreaTop" fmla="*/ 0 h 3125880"/>
                  <a:gd name="textAreaBottom" fmla="*/ 3126240 h 3125880"/>
                </a:gdLst>
                <a:ahLst/>
                <a:rect l="textAreaLeft" t="textAreaTop" r="textAreaRight" b="textAreaBottom"/>
                <a:pathLst>
                  <a:path fill="none" w="96589" h="59426">
                    <a:moveTo>
                      <a:pt x="96589" y="1"/>
                    </a:moveTo>
                    <a:cubicBezTo>
                      <a:pt x="93142" y="3544"/>
                      <a:pt x="86055" y="7680"/>
                      <a:pt x="81019" y="9862"/>
                    </a:cubicBezTo>
                    <a:cubicBezTo>
                      <a:pt x="80678" y="10008"/>
                      <a:pt x="80362" y="10153"/>
                      <a:pt x="80078" y="10283"/>
                    </a:cubicBezTo>
                    <a:cubicBezTo>
                      <a:pt x="77962" y="11256"/>
                      <a:pt x="75967" y="12384"/>
                      <a:pt x="74491" y="14005"/>
                    </a:cubicBezTo>
                    <a:cubicBezTo>
                      <a:pt x="74264" y="14257"/>
                      <a:pt x="74053" y="14524"/>
                      <a:pt x="73851" y="14800"/>
                    </a:cubicBezTo>
                    <a:cubicBezTo>
                      <a:pt x="72934" y="16106"/>
                      <a:pt x="72391" y="17614"/>
                      <a:pt x="72066" y="19236"/>
                    </a:cubicBezTo>
                    <a:cubicBezTo>
                      <a:pt x="71564" y="21750"/>
                      <a:pt x="71588" y="24547"/>
                      <a:pt x="72310" y="27175"/>
                    </a:cubicBezTo>
                    <a:cubicBezTo>
                      <a:pt x="72334" y="27272"/>
                      <a:pt x="72358" y="27361"/>
                      <a:pt x="72383" y="27450"/>
                    </a:cubicBezTo>
                    <a:cubicBezTo>
                      <a:pt x="73121" y="29948"/>
                      <a:pt x="74402" y="32543"/>
                      <a:pt x="73567" y="35008"/>
                    </a:cubicBezTo>
                    <a:cubicBezTo>
                      <a:pt x="72804" y="37295"/>
                      <a:pt x="70493" y="38576"/>
                      <a:pt x="68182" y="38957"/>
                    </a:cubicBezTo>
                    <a:cubicBezTo>
                      <a:pt x="67979" y="38998"/>
                      <a:pt x="67777" y="39022"/>
                      <a:pt x="67566" y="39047"/>
                    </a:cubicBezTo>
                    <a:cubicBezTo>
                      <a:pt x="64866" y="39339"/>
                      <a:pt x="62125" y="38625"/>
                      <a:pt x="59586" y="37522"/>
                    </a:cubicBezTo>
                    <a:cubicBezTo>
                      <a:pt x="53975" y="35097"/>
                      <a:pt x="49061" y="30808"/>
                      <a:pt x="43952" y="27304"/>
                    </a:cubicBezTo>
                    <a:cubicBezTo>
                      <a:pt x="41819" y="25845"/>
                      <a:pt x="39565" y="24491"/>
                      <a:pt x="37108" y="23818"/>
                    </a:cubicBezTo>
                    <a:cubicBezTo>
                      <a:pt x="36775" y="23720"/>
                      <a:pt x="36427" y="23639"/>
                      <a:pt x="36086" y="23574"/>
                    </a:cubicBezTo>
                    <a:cubicBezTo>
                      <a:pt x="33361" y="23071"/>
                      <a:pt x="30637" y="23526"/>
                      <a:pt x="28293" y="24993"/>
                    </a:cubicBezTo>
                    <a:cubicBezTo>
                      <a:pt x="25666" y="26623"/>
                      <a:pt x="23833" y="29453"/>
                      <a:pt x="22754" y="32251"/>
                    </a:cubicBezTo>
                    <a:cubicBezTo>
                      <a:pt x="21343" y="35916"/>
                      <a:pt x="20695" y="39760"/>
                      <a:pt x="19730" y="43344"/>
                    </a:cubicBezTo>
                    <a:cubicBezTo>
                      <a:pt x="19438" y="44439"/>
                      <a:pt x="19089" y="45510"/>
                      <a:pt x="18692" y="46564"/>
                    </a:cubicBezTo>
                    <a:cubicBezTo>
                      <a:pt x="17792" y="48883"/>
                      <a:pt x="16478" y="51016"/>
                      <a:pt x="14807" y="52857"/>
                    </a:cubicBezTo>
                    <a:cubicBezTo>
                      <a:pt x="11142" y="56871"/>
                      <a:pt x="5636" y="59425"/>
                      <a:pt x="0" y="59287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041" name="Google Shape;1256;p40"/>
              <p:cNvSpPr/>
              <p:nvPr/>
            </p:nvSpPr>
            <p:spPr>
              <a:xfrm rot="15310800">
                <a:off x="-1096560" y="3183840"/>
                <a:ext cx="4942440" cy="3179160"/>
              </a:xfrm>
              <a:custGeom>
                <a:avLst/>
                <a:gdLst>
                  <a:gd name="textAreaLeft" fmla="*/ 0 w 4942440"/>
                  <a:gd name="textAreaRight" fmla="*/ 4942800 w 4942440"/>
                  <a:gd name="textAreaTop" fmla="*/ 0 h 3179160"/>
                  <a:gd name="textAreaBottom" fmla="*/ 3179520 h 3179160"/>
                </a:gdLst>
                <a:ahLst/>
                <a:rect l="textAreaLeft" t="textAreaTop" r="textAreaRight" b="textAreaBottom"/>
                <a:pathLst>
                  <a:path fill="none" w="93962" h="60439">
                    <a:moveTo>
                      <a:pt x="93962" y="1"/>
                    </a:moveTo>
                    <a:cubicBezTo>
                      <a:pt x="90621" y="3334"/>
                      <a:pt x="83177" y="7615"/>
                      <a:pt x="78279" y="9862"/>
                    </a:cubicBezTo>
                    <a:cubicBezTo>
                      <a:pt x="77938" y="10024"/>
                      <a:pt x="77622" y="10178"/>
                      <a:pt x="77346" y="10308"/>
                    </a:cubicBezTo>
                    <a:cubicBezTo>
                      <a:pt x="75254" y="11354"/>
                      <a:pt x="73324" y="12594"/>
                      <a:pt x="71953" y="14289"/>
                    </a:cubicBezTo>
                    <a:cubicBezTo>
                      <a:pt x="71743" y="14549"/>
                      <a:pt x="71548" y="14833"/>
                      <a:pt x="71370" y="15116"/>
                    </a:cubicBezTo>
                    <a:cubicBezTo>
                      <a:pt x="70534" y="16471"/>
                      <a:pt x="70096" y="18003"/>
                      <a:pt x="69845" y="19633"/>
                    </a:cubicBezTo>
                    <a:cubicBezTo>
                      <a:pt x="69448" y="22293"/>
                      <a:pt x="69586" y="25010"/>
                      <a:pt x="70259" y="27613"/>
                    </a:cubicBezTo>
                    <a:cubicBezTo>
                      <a:pt x="70283" y="27702"/>
                      <a:pt x="70307" y="27791"/>
                      <a:pt x="70340" y="27888"/>
                    </a:cubicBezTo>
                    <a:cubicBezTo>
                      <a:pt x="71053" y="30402"/>
                      <a:pt x="72254" y="33013"/>
                      <a:pt x="71451" y="35495"/>
                    </a:cubicBezTo>
                    <a:cubicBezTo>
                      <a:pt x="70713" y="37806"/>
                      <a:pt x="68483" y="39209"/>
                      <a:pt x="66180" y="39671"/>
                    </a:cubicBezTo>
                    <a:cubicBezTo>
                      <a:pt x="65977" y="39712"/>
                      <a:pt x="65774" y="39744"/>
                      <a:pt x="65563" y="39776"/>
                    </a:cubicBezTo>
                    <a:cubicBezTo>
                      <a:pt x="62863" y="40149"/>
                      <a:pt x="60082" y="39444"/>
                      <a:pt x="57527" y="38333"/>
                    </a:cubicBezTo>
                    <a:cubicBezTo>
                      <a:pt x="51867" y="35884"/>
                      <a:pt x="46953" y="31562"/>
                      <a:pt x="41804" y="28018"/>
                    </a:cubicBezTo>
                    <a:cubicBezTo>
                      <a:pt x="39671" y="26550"/>
                      <a:pt x="37400" y="25180"/>
                      <a:pt x="34935" y="24466"/>
                    </a:cubicBezTo>
                    <a:cubicBezTo>
                      <a:pt x="34603" y="24361"/>
                      <a:pt x="34254" y="24280"/>
                      <a:pt x="33913" y="24207"/>
                    </a:cubicBezTo>
                    <a:cubicBezTo>
                      <a:pt x="31180" y="23655"/>
                      <a:pt x="28423" y="24028"/>
                      <a:pt x="26047" y="25480"/>
                    </a:cubicBezTo>
                    <a:cubicBezTo>
                      <a:pt x="23388" y="27102"/>
                      <a:pt x="21595" y="30005"/>
                      <a:pt x="20606" y="32851"/>
                    </a:cubicBezTo>
                    <a:cubicBezTo>
                      <a:pt x="19349" y="36492"/>
                      <a:pt x="18863" y="40279"/>
                      <a:pt x="18108" y="43815"/>
                    </a:cubicBezTo>
                    <a:cubicBezTo>
                      <a:pt x="17890" y="44893"/>
                      <a:pt x="17614" y="45956"/>
                      <a:pt x="17281" y="47002"/>
                    </a:cubicBezTo>
                    <a:cubicBezTo>
                      <a:pt x="16560" y="49297"/>
                      <a:pt x="15424" y="51437"/>
                      <a:pt x="13940" y="53327"/>
                    </a:cubicBezTo>
                    <a:cubicBezTo>
                      <a:pt x="10672" y="57446"/>
                      <a:pt x="5482" y="60260"/>
                      <a:pt x="1" y="60439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042" name="Google Shape;1257;p40"/>
              <p:cNvSpPr/>
              <p:nvPr/>
            </p:nvSpPr>
            <p:spPr>
              <a:xfrm rot="15310800">
                <a:off x="-1004400" y="3059280"/>
                <a:ext cx="4803840" cy="3239640"/>
              </a:xfrm>
              <a:custGeom>
                <a:avLst/>
                <a:gdLst>
                  <a:gd name="textAreaLeft" fmla="*/ 0 w 4803840"/>
                  <a:gd name="textAreaRight" fmla="*/ 4804200 w 4803840"/>
                  <a:gd name="textAreaTop" fmla="*/ 0 h 3239640"/>
                  <a:gd name="textAreaBottom" fmla="*/ 3240000 h 3239640"/>
                </a:gdLst>
                <a:ahLst/>
                <a:rect l="textAreaLeft" t="textAreaTop" r="textAreaRight" b="textAreaBottom"/>
                <a:pathLst>
                  <a:path fill="none" w="91326" h="61591">
                    <a:moveTo>
                      <a:pt x="91326" y="1"/>
                    </a:moveTo>
                    <a:cubicBezTo>
                      <a:pt x="88082" y="3131"/>
                      <a:pt x="80281" y="7567"/>
                      <a:pt x="75529" y="9862"/>
                    </a:cubicBezTo>
                    <a:cubicBezTo>
                      <a:pt x="75181" y="10032"/>
                      <a:pt x="74872" y="10194"/>
                      <a:pt x="74605" y="10340"/>
                    </a:cubicBezTo>
                    <a:cubicBezTo>
                      <a:pt x="72545" y="11443"/>
                      <a:pt x="70672" y="12805"/>
                      <a:pt x="69415" y="14573"/>
                    </a:cubicBezTo>
                    <a:cubicBezTo>
                      <a:pt x="69212" y="14849"/>
                      <a:pt x="69034" y="15141"/>
                      <a:pt x="68872" y="15441"/>
                    </a:cubicBezTo>
                    <a:cubicBezTo>
                      <a:pt x="68126" y="16836"/>
                      <a:pt x="67793" y="18393"/>
                      <a:pt x="67623" y="20039"/>
                    </a:cubicBezTo>
                    <a:cubicBezTo>
                      <a:pt x="67347" y="22723"/>
                      <a:pt x="67550" y="25431"/>
                      <a:pt x="68215" y="28051"/>
                    </a:cubicBezTo>
                    <a:cubicBezTo>
                      <a:pt x="68239" y="28140"/>
                      <a:pt x="68263" y="28229"/>
                      <a:pt x="68288" y="28326"/>
                    </a:cubicBezTo>
                    <a:cubicBezTo>
                      <a:pt x="68985" y="30856"/>
                      <a:pt x="70104" y="33484"/>
                      <a:pt x="69334" y="35990"/>
                    </a:cubicBezTo>
                    <a:cubicBezTo>
                      <a:pt x="68628" y="38325"/>
                      <a:pt x="66479" y="39833"/>
                      <a:pt x="64185" y="40377"/>
                    </a:cubicBezTo>
                    <a:cubicBezTo>
                      <a:pt x="63982" y="40425"/>
                      <a:pt x="63771" y="40474"/>
                      <a:pt x="63560" y="40506"/>
                    </a:cubicBezTo>
                    <a:cubicBezTo>
                      <a:pt x="60860" y="40960"/>
                      <a:pt x="58038" y="40255"/>
                      <a:pt x="55467" y="39144"/>
                    </a:cubicBezTo>
                    <a:cubicBezTo>
                      <a:pt x="49758" y="36679"/>
                      <a:pt x="44828" y="32316"/>
                      <a:pt x="39654" y="28740"/>
                    </a:cubicBezTo>
                    <a:cubicBezTo>
                      <a:pt x="37505" y="27256"/>
                      <a:pt x="35227" y="25877"/>
                      <a:pt x="32761" y="25115"/>
                    </a:cubicBezTo>
                    <a:cubicBezTo>
                      <a:pt x="32421" y="25010"/>
                      <a:pt x="32080" y="24920"/>
                      <a:pt x="31732" y="24847"/>
                    </a:cubicBezTo>
                    <a:cubicBezTo>
                      <a:pt x="28991" y="24239"/>
                      <a:pt x="26193" y="24523"/>
                      <a:pt x="23793" y="25967"/>
                    </a:cubicBezTo>
                    <a:cubicBezTo>
                      <a:pt x="21100" y="27580"/>
                      <a:pt x="19357" y="30556"/>
                      <a:pt x="18457" y="33459"/>
                    </a:cubicBezTo>
                    <a:cubicBezTo>
                      <a:pt x="17346" y="37076"/>
                      <a:pt x="17021" y="40798"/>
                      <a:pt x="16486" y="44285"/>
                    </a:cubicBezTo>
                    <a:cubicBezTo>
                      <a:pt x="16324" y="45356"/>
                      <a:pt x="16129" y="46410"/>
                      <a:pt x="15870" y="47432"/>
                    </a:cubicBezTo>
                    <a:cubicBezTo>
                      <a:pt x="15286" y="49759"/>
                      <a:pt x="14370" y="51884"/>
                      <a:pt x="13064" y="53797"/>
                    </a:cubicBezTo>
                    <a:cubicBezTo>
                      <a:pt x="10194" y="58014"/>
                      <a:pt x="5320" y="61087"/>
                      <a:pt x="0" y="61590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043" name="Google Shape;1258;p40"/>
              <p:cNvSpPr/>
              <p:nvPr/>
            </p:nvSpPr>
            <p:spPr>
              <a:xfrm rot="15310800">
                <a:off x="-912600" y="2934720"/>
                <a:ext cx="4665240" cy="3300120"/>
              </a:xfrm>
              <a:custGeom>
                <a:avLst/>
                <a:gdLst>
                  <a:gd name="textAreaLeft" fmla="*/ 0 w 4665240"/>
                  <a:gd name="textAreaRight" fmla="*/ 4665600 w 4665240"/>
                  <a:gd name="textAreaTop" fmla="*/ 0 h 3300120"/>
                  <a:gd name="textAreaBottom" fmla="*/ 3300480 h 3300120"/>
                </a:gdLst>
                <a:ahLst/>
                <a:rect l="textAreaLeft" t="textAreaTop" r="textAreaRight" b="textAreaBottom"/>
                <a:pathLst>
                  <a:path fill="none" w="88692" h="62742">
                    <a:moveTo>
                      <a:pt x="88691" y="1"/>
                    </a:moveTo>
                    <a:cubicBezTo>
                      <a:pt x="85561" y="2920"/>
                      <a:pt x="77387" y="7510"/>
                      <a:pt x="72781" y="9862"/>
                    </a:cubicBezTo>
                    <a:cubicBezTo>
                      <a:pt x="72432" y="10040"/>
                      <a:pt x="72124" y="10210"/>
                      <a:pt x="71865" y="10364"/>
                    </a:cubicBezTo>
                    <a:cubicBezTo>
                      <a:pt x="69837" y="11540"/>
                      <a:pt x="68021" y="13008"/>
                      <a:pt x="66869" y="14857"/>
                    </a:cubicBezTo>
                    <a:cubicBezTo>
                      <a:pt x="66683" y="15141"/>
                      <a:pt x="66521" y="15449"/>
                      <a:pt x="66383" y="15757"/>
                    </a:cubicBezTo>
                    <a:cubicBezTo>
                      <a:pt x="65718" y="17201"/>
                      <a:pt x="65491" y="18790"/>
                      <a:pt x="65402" y="20444"/>
                    </a:cubicBezTo>
                    <a:cubicBezTo>
                      <a:pt x="65256" y="23145"/>
                      <a:pt x="65515" y="25853"/>
                      <a:pt x="66164" y="28480"/>
                    </a:cubicBezTo>
                    <a:cubicBezTo>
                      <a:pt x="66188" y="28578"/>
                      <a:pt x="66212" y="28667"/>
                      <a:pt x="66237" y="28764"/>
                    </a:cubicBezTo>
                    <a:cubicBezTo>
                      <a:pt x="66918" y="31311"/>
                      <a:pt x="67964" y="33954"/>
                      <a:pt x="67218" y="36476"/>
                    </a:cubicBezTo>
                    <a:cubicBezTo>
                      <a:pt x="66529" y="38844"/>
                      <a:pt x="64469" y="40458"/>
                      <a:pt x="62182" y="41090"/>
                    </a:cubicBezTo>
                    <a:cubicBezTo>
                      <a:pt x="61979" y="41139"/>
                      <a:pt x="61769" y="41196"/>
                      <a:pt x="61558" y="41236"/>
                    </a:cubicBezTo>
                    <a:cubicBezTo>
                      <a:pt x="58857" y="41771"/>
                      <a:pt x="55995" y="41066"/>
                      <a:pt x="53408" y="39955"/>
                    </a:cubicBezTo>
                    <a:cubicBezTo>
                      <a:pt x="47642" y="37474"/>
                      <a:pt x="42704" y="33070"/>
                      <a:pt x="37498" y="29454"/>
                    </a:cubicBezTo>
                    <a:cubicBezTo>
                      <a:pt x="35333" y="27953"/>
                      <a:pt x="33054" y="26567"/>
                      <a:pt x="30581" y="25764"/>
                    </a:cubicBezTo>
                    <a:cubicBezTo>
                      <a:pt x="30240" y="25658"/>
                      <a:pt x="29891" y="25561"/>
                      <a:pt x="29543" y="25472"/>
                    </a:cubicBezTo>
                    <a:cubicBezTo>
                      <a:pt x="26810" y="24815"/>
                      <a:pt x="23972" y="25018"/>
                      <a:pt x="21547" y="26453"/>
                    </a:cubicBezTo>
                    <a:cubicBezTo>
                      <a:pt x="18814" y="28059"/>
                      <a:pt x="17103" y="31100"/>
                      <a:pt x="16308" y="34051"/>
                    </a:cubicBezTo>
                    <a:cubicBezTo>
                      <a:pt x="15335" y="37644"/>
                      <a:pt x="15181" y="41309"/>
                      <a:pt x="14865" y="44756"/>
                    </a:cubicBezTo>
                    <a:cubicBezTo>
                      <a:pt x="14760" y="45810"/>
                      <a:pt x="14638" y="46856"/>
                      <a:pt x="14460" y="47870"/>
                    </a:cubicBezTo>
                    <a:cubicBezTo>
                      <a:pt x="14046" y="50181"/>
                      <a:pt x="13324" y="52313"/>
                      <a:pt x="12197" y="54268"/>
                    </a:cubicBezTo>
                    <a:cubicBezTo>
                      <a:pt x="9724" y="58590"/>
                      <a:pt x="5158" y="61923"/>
                      <a:pt x="1" y="62742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044" name="Google Shape;1259;p40"/>
              <p:cNvSpPr/>
              <p:nvPr/>
            </p:nvSpPr>
            <p:spPr>
              <a:xfrm rot="15310800">
                <a:off x="-820800" y="2809440"/>
                <a:ext cx="4527000" cy="3361320"/>
              </a:xfrm>
              <a:custGeom>
                <a:avLst/>
                <a:gdLst>
                  <a:gd name="textAreaLeft" fmla="*/ 0 w 4527000"/>
                  <a:gd name="textAreaRight" fmla="*/ 4527360 w 4527000"/>
                  <a:gd name="textAreaTop" fmla="*/ 0 h 3361320"/>
                  <a:gd name="textAreaBottom" fmla="*/ 3361680 h 3361320"/>
                </a:gdLst>
                <a:ahLst/>
                <a:rect l="textAreaLeft" t="textAreaTop" r="textAreaRight" b="textAreaBottom"/>
                <a:pathLst>
                  <a:path fill="none" w="86064" h="63902">
                    <a:moveTo>
                      <a:pt x="86063" y="1"/>
                    </a:moveTo>
                    <a:cubicBezTo>
                      <a:pt x="83022" y="2709"/>
                      <a:pt x="74508" y="7470"/>
                      <a:pt x="70032" y="9862"/>
                    </a:cubicBezTo>
                    <a:cubicBezTo>
                      <a:pt x="69675" y="10048"/>
                      <a:pt x="69375" y="10235"/>
                      <a:pt x="69123" y="10389"/>
                    </a:cubicBezTo>
                    <a:cubicBezTo>
                      <a:pt x="67120" y="11638"/>
                      <a:pt x="65377" y="13211"/>
                      <a:pt x="64323" y="15141"/>
                    </a:cubicBezTo>
                    <a:cubicBezTo>
                      <a:pt x="64152" y="15441"/>
                      <a:pt x="64006" y="15749"/>
                      <a:pt x="63885" y="16073"/>
                    </a:cubicBezTo>
                    <a:cubicBezTo>
                      <a:pt x="63301" y="17574"/>
                      <a:pt x="63179" y="19179"/>
                      <a:pt x="63171" y="20850"/>
                    </a:cubicBezTo>
                    <a:cubicBezTo>
                      <a:pt x="63155" y="23566"/>
                      <a:pt x="63471" y="26275"/>
                      <a:pt x="64112" y="28918"/>
                    </a:cubicBezTo>
                    <a:cubicBezTo>
                      <a:pt x="64136" y="29008"/>
                      <a:pt x="64160" y="29105"/>
                      <a:pt x="64185" y="29194"/>
                    </a:cubicBezTo>
                    <a:cubicBezTo>
                      <a:pt x="64842" y="31765"/>
                      <a:pt x="65807" y="34425"/>
                      <a:pt x="65093" y="36971"/>
                    </a:cubicBezTo>
                    <a:cubicBezTo>
                      <a:pt x="64436" y="39355"/>
                      <a:pt x="62449" y="41082"/>
                      <a:pt x="60171" y="41796"/>
                    </a:cubicBezTo>
                    <a:cubicBezTo>
                      <a:pt x="59968" y="41861"/>
                      <a:pt x="59765" y="41909"/>
                      <a:pt x="59546" y="41966"/>
                    </a:cubicBezTo>
                    <a:cubicBezTo>
                      <a:pt x="56846" y="42582"/>
                      <a:pt x="53951" y="41885"/>
                      <a:pt x="51340" y="40766"/>
                    </a:cubicBezTo>
                    <a:cubicBezTo>
                      <a:pt x="45526" y="38268"/>
                      <a:pt x="40579" y="33824"/>
                      <a:pt x="35349" y="30175"/>
                    </a:cubicBezTo>
                    <a:cubicBezTo>
                      <a:pt x="33167" y="28659"/>
                      <a:pt x="30888" y="27256"/>
                      <a:pt x="28399" y="26421"/>
                    </a:cubicBezTo>
                    <a:cubicBezTo>
                      <a:pt x="28058" y="26307"/>
                      <a:pt x="27718" y="26202"/>
                      <a:pt x="27361" y="26113"/>
                    </a:cubicBezTo>
                    <a:cubicBezTo>
                      <a:pt x="24612" y="25399"/>
                      <a:pt x="21741" y="25521"/>
                      <a:pt x="19292" y="26940"/>
                    </a:cubicBezTo>
                    <a:cubicBezTo>
                      <a:pt x="16527" y="28537"/>
                      <a:pt x="14857" y="31651"/>
                      <a:pt x="14151" y="34660"/>
                    </a:cubicBezTo>
                    <a:cubicBezTo>
                      <a:pt x="13316" y="38228"/>
                      <a:pt x="13340" y="41836"/>
                      <a:pt x="13243" y="45234"/>
                    </a:cubicBezTo>
                    <a:cubicBezTo>
                      <a:pt x="13210" y="46272"/>
                      <a:pt x="13154" y="47302"/>
                      <a:pt x="13040" y="48307"/>
                    </a:cubicBezTo>
                    <a:cubicBezTo>
                      <a:pt x="12797" y="50602"/>
                      <a:pt x="12270" y="52743"/>
                      <a:pt x="11321" y="54746"/>
                    </a:cubicBezTo>
                    <a:cubicBezTo>
                      <a:pt x="9237" y="59166"/>
                      <a:pt x="4996" y="62758"/>
                      <a:pt x="1" y="6390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045" name="Google Shape;1260;p40"/>
              <p:cNvSpPr/>
              <p:nvPr/>
            </p:nvSpPr>
            <p:spPr>
              <a:xfrm rot="15310800">
                <a:off x="-728640" y="2684520"/>
                <a:ext cx="4388760" cy="3422160"/>
              </a:xfrm>
              <a:custGeom>
                <a:avLst/>
                <a:gdLst>
                  <a:gd name="textAreaLeft" fmla="*/ 0 w 4388760"/>
                  <a:gd name="textAreaRight" fmla="*/ 4389120 w 4388760"/>
                  <a:gd name="textAreaTop" fmla="*/ 0 h 3422160"/>
                  <a:gd name="textAreaBottom" fmla="*/ 3422520 h 3422160"/>
                </a:gdLst>
                <a:ahLst/>
                <a:rect l="textAreaLeft" t="textAreaTop" r="textAreaRight" b="textAreaBottom"/>
                <a:pathLst>
                  <a:path fill="none" w="83436" h="65062">
                    <a:moveTo>
                      <a:pt x="83436" y="1"/>
                    </a:moveTo>
                    <a:cubicBezTo>
                      <a:pt x="80500" y="2507"/>
                      <a:pt x="71620" y="7421"/>
                      <a:pt x="67290" y="9862"/>
                    </a:cubicBezTo>
                    <a:cubicBezTo>
                      <a:pt x="66933" y="10064"/>
                      <a:pt x="66633" y="10251"/>
                      <a:pt x="66390" y="10413"/>
                    </a:cubicBezTo>
                    <a:cubicBezTo>
                      <a:pt x="64419" y="11735"/>
                      <a:pt x="62725" y="13422"/>
                      <a:pt x="61776" y="15425"/>
                    </a:cubicBezTo>
                    <a:cubicBezTo>
                      <a:pt x="61630" y="15733"/>
                      <a:pt x="61508" y="16057"/>
                      <a:pt x="61403" y="16390"/>
                    </a:cubicBezTo>
                    <a:cubicBezTo>
                      <a:pt x="60900" y="17939"/>
                      <a:pt x="60884" y="19568"/>
                      <a:pt x="60957" y="21247"/>
                    </a:cubicBezTo>
                    <a:cubicBezTo>
                      <a:pt x="61062" y="23980"/>
                      <a:pt x="61435" y="26696"/>
                      <a:pt x="62068" y="29356"/>
                    </a:cubicBezTo>
                    <a:cubicBezTo>
                      <a:pt x="62092" y="29445"/>
                      <a:pt x="62108" y="29543"/>
                      <a:pt x="62133" y="29632"/>
                    </a:cubicBezTo>
                    <a:cubicBezTo>
                      <a:pt x="62781" y="32219"/>
                      <a:pt x="63657" y="34895"/>
                      <a:pt x="62984" y="37457"/>
                    </a:cubicBezTo>
                    <a:cubicBezTo>
                      <a:pt x="62352" y="39866"/>
                      <a:pt x="60446" y="41707"/>
                      <a:pt x="58175" y="42501"/>
                    </a:cubicBezTo>
                    <a:cubicBezTo>
                      <a:pt x="57973" y="42574"/>
                      <a:pt x="57762" y="42639"/>
                      <a:pt x="57551" y="42696"/>
                    </a:cubicBezTo>
                    <a:cubicBezTo>
                      <a:pt x="54851" y="43401"/>
                      <a:pt x="51907" y="42696"/>
                      <a:pt x="49288" y="41577"/>
                    </a:cubicBezTo>
                    <a:cubicBezTo>
                      <a:pt x="43425" y="39063"/>
                      <a:pt x="38470" y="34587"/>
                      <a:pt x="33199" y="30897"/>
                    </a:cubicBezTo>
                    <a:cubicBezTo>
                      <a:pt x="31010" y="29364"/>
                      <a:pt x="28715" y="27953"/>
                      <a:pt x="26225" y="27078"/>
                    </a:cubicBezTo>
                    <a:cubicBezTo>
                      <a:pt x="25885" y="26956"/>
                      <a:pt x="25544" y="26842"/>
                      <a:pt x="25187" y="26745"/>
                    </a:cubicBezTo>
                    <a:cubicBezTo>
                      <a:pt x="22438" y="25983"/>
                      <a:pt x="19519" y="26023"/>
                      <a:pt x="17054" y="27434"/>
                    </a:cubicBezTo>
                    <a:cubicBezTo>
                      <a:pt x="14256" y="29016"/>
                      <a:pt x="12618" y="32203"/>
                      <a:pt x="12010" y="35268"/>
                    </a:cubicBezTo>
                    <a:cubicBezTo>
                      <a:pt x="11312" y="38795"/>
                      <a:pt x="11515" y="42355"/>
                      <a:pt x="11621" y="45704"/>
                    </a:cubicBezTo>
                    <a:cubicBezTo>
                      <a:pt x="11653" y="46734"/>
                      <a:pt x="11669" y="47748"/>
                      <a:pt x="11637" y="48745"/>
                    </a:cubicBezTo>
                    <a:cubicBezTo>
                      <a:pt x="11556" y="51016"/>
                      <a:pt x="11223" y="53165"/>
                      <a:pt x="10461" y="55217"/>
                    </a:cubicBezTo>
                    <a:cubicBezTo>
                      <a:pt x="8774" y="59733"/>
                      <a:pt x="4849" y="63585"/>
                      <a:pt x="0" y="65061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046" name="Google Shape;1261;p40"/>
              <p:cNvSpPr/>
              <p:nvPr/>
            </p:nvSpPr>
            <p:spPr>
              <a:xfrm rot="15310800">
                <a:off x="-636840" y="2559960"/>
                <a:ext cx="4250160" cy="3482280"/>
              </a:xfrm>
              <a:custGeom>
                <a:avLst/>
                <a:gdLst>
                  <a:gd name="textAreaLeft" fmla="*/ 0 w 4250160"/>
                  <a:gd name="textAreaRight" fmla="*/ 4250520 w 4250160"/>
                  <a:gd name="textAreaTop" fmla="*/ 0 h 3482280"/>
                  <a:gd name="textAreaBottom" fmla="*/ 3482640 h 3482280"/>
                </a:gdLst>
                <a:ahLst/>
                <a:rect l="textAreaLeft" t="textAreaTop" r="textAreaRight" b="textAreaBottom"/>
                <a:pathLst>
                  <a:path fill="none" w="80801" h="66204">
                    <a:moveTo>
                      <a:pt x="80801" y="0"/>
                    </a:moveTo>
                    <a:cubicBezTo>
                      <a:pt x="77971" y="2295"/>
                      <a:pt x="68742" y="7379"/>
                      <a:pt x="64542" y="9861"/>
                    </a:cubicBezTo>
                    <a:cubicBezTo>
                      <a:pt x="64185" y="10072"/>
                      <a:pt x="63885" y="10266"/>
                      <a:pt x="63650" y="10437"/>
                    </a:cubicBezTo>
                    <a:cubicBezTo>
                      <a:pt x="61712" y="11839"/>
                      <a:pt x="60082" y="13623"/>
                      <a:pt x="59238" y="15708"/>
                    </a:cubicBezTo>
                    <a:cubicBezTo>
                      <a:pt x="59100" y="16040"/>
                      <a:pt x="58987" y="16372"/>
                      <a:pt x="58906" y="16713"/>
                    </a:cubicBezTo>
                    <a:cubicBezTo>
                      <a:pt x="58492" y="18311"/>
                      <a:pt x="58582" y="19965"/>
                      <a:pt x="58727" y="21660"/>
                    </a:cubicBezTo>
                    <a:cubicBezTo>
                      <a:pt x="58963" y="24392"/>
                      <a:pt x="59392" y="27117"/>
                      <a:pt x="60017" y="29793"/>
                    </a:cubicBezTo>
                    <a:lnTo>
                      <a:pt x="60082" y="30077"/>
                    </a:lnTo>
                    <a:cubicBezTo>
                      <a:pt x="60714" y="32680"/>
                      <a:pt x="61509" y="35364"/>
                      <a:pt x="60860" y="37951"/>
                    </a:cubicBezTo>
                    <a:cubicBezTo>
                      <a:pt x="60252" y="40384"/>
                      <a:pt x="58427" y="42338"/>
                      <a:pt x="56165" y="43214"/>
                    </a:cubicBezTo>
                    <a:cubicBezTo>
                      <a:pt x="55962" y="43295"/>
                      <a:pt x="55751" y="43360"/>
                      <a:pt x="55541" y="43425"/>
                    </a:cubicBezTo>
                    <a:cubicBezTo>
                      <a:pt x="52840" y="44211"/>
                      <a:pt x="49864" y="43514"/>
                      <a:pt x="47221" y="42387"/>
                    </a:cubicBezTo>
                    <a:cubicBezTo>
                      <a:pt x="41301" y="39849"/>
                      <a:pt x="36346" y="35332"/>
                      <a:pt x="31043" y="31610"/>
                    </a:cubicBezTo>
                    <a:cubicBezTo>
                      <a:pt x="28845" y="30061"/>
                      <a:pt x="26542" y="28642"/>
                      <a:pt x="24053" y="27717"/>
                    </a:cubicBezTo>
                    <a:cubicBezTo>
                      <a:pt x="23712" y="27596"/>
                      <a:pt x="23363" y="27474"/>
                      <a:pt x="23006" y="27369"/>
                    </a:cubicBezTo>
                    <a:cubicBezTo>
                      <a:pt x="20249" y="26558"/>
                      <a:pt x="17298" y="26517"/>
                      <a:pt x="14800" y="27912"/>
                    </a:cubicBezTo>
                    <a:cubicBezTo>
                      <a:pt x="11970" y="29493"/>
                      <a:pt x="10364" y="32745"/>
                      <a:pt x="9861" y="35859"/>
                    </a:cubicBezTo>
                    <a:cubicBezTo>
                      <a:pt x="9294" y="39362"/>
                      <a:pt x="9675" y="42865"/>
                      <a:pt x="9999" y="46174"/>
                    </a:cubicBezTo>
                    <a:cubicBezTo>
                      <a:pt x="10097" y="47187"/>
                      <a:pt x="10178" y="48185"/>
                      <a:pt x="10218" y="49174"/>
                    </a:cubicBezTo>
                    <a:cubicBezTo>
                      <a:pt x="10316" y="51429"/>
                      <a:pt x="10170" y="53586"/>
                      <a:pt x="9586" y="55686"/>
                    </a:cubicBezTo>
                    <a:cubicBezTo>
                      <a:pt x="8296" y="60308"/>
                      <a:pt x="4680" y="64411"/>
                      <a:pt x="1" y="66204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047" name="Google Shape;1262;p40"/>
              <p:cNvSpPr/>
              <p:nvPr/>
            </p:nvSpPr>
            <p:spPr>
              <a:xfrm rot="15310800">
                <a:off x="-544680" y="2435040"/>
                <a:ext cx="4111560" cy="3543120"/>
              </a:xfrm>
              <a:custGeom>
                <a:avLst/>
                <a:gdLst>
                  <a:gd name="textAreaLeft" fmla="*/ 0 w 4111560"/>
                  <a:gd name="textAreaRight" fmla="*/ 4111920 w 4111560"/>
                  <a:gd name="textAreaTop" fmla="*/ 0 h 3543120"/>
                  <a:gd name="textAreaBottom" fmla="*/ 3543480 h 3543120"/>
                </a:gdLst>
                <a:ahLst/>
                <a:rect l="textAreaLeft" t="textAreaTop" r="textAreaRight" b="textAreaBottom"/>
                <a:pathLst>
                  <a:path fill="none" w="78165" h="67356">
                    <a:moveTo>
                      <a:pt x="78165" y="0"/>
                    </a:moveTo>
                    <a:cubicBezTo>
                      <a:pt x="75440" y="2084"/>
                      <a:pt x="65855" y="7347"/>
                      <a:pt x="61800" y="9861"/>
                    </a:cubicBezTo>
                    <a:cubicBezTo>
                      <a:pt x="61492" y="10047"/>
                      <a:pt x="61200" y="10250"/>
                      <a:pt x="60917" y="10461"/>
                    </a:cubicBezTo>
                    <a:cubicBezTo>
                      <a:pt x="59003" y="11937"/>
                      <a:pt x="57430" y="13834"/>
                      <a:pt x="56692" y="15991"/>
                    </a:cubicBezTo>
                    <a:cubicBezTo>
                      <a:pt x="56578" y="16324"/>
                      <a:pt x="56481" y="16673"/>
                      <a:pt x="56416" y="17029"/>
                    </a:cubicBezTo>
                    <a:cubicBezTo>
                      <a:pt x="56092" y="18667"/>
                      <a:pt x="56278" y="20346"/>
                      <a:pt x="56513" y="22057"/>
                    </a:cubicBezTo>
                    <a:cubicBezTo>
                      <a:pt x="56870" y="24709"/>
                      <a:pt x="57340" y="27490"/>
                      <a:pt x="57973" y="30223"/>
                    </a:cubicBezTo>
                    <a:cubicBezTo>
                      <a:pt x="57989" y="30320"/>
                      <a:pt x="58013" y="30410"/>
                      <a:pt x="58038" y="30507"/>
                    </a:cubicBezTo>
                    <a:cubicBezTo>
                      <a:pt x="58654" y="33126"/>
                      <a:pt x="59368" y="35835"/>
                      <a:pt x="58743" y="38438"/>
                    </a:cubicBezTo>
                    <a:cubicBezTo>
                      <a:pt x="58168" y="40903"/>
                      <a:pt x="56424" y="42963"/>
                      <a:pt x="54162" y="43911"/>
                    </a:cubicBezTo>
                    <a:cubicBezTo>
                      <a:pt x="53959" y="44001"/>
                      <a:pt x="53756" y="44074"/>
                      <a:pt x="53545" y="44147"/>
                    </a:cubicBezTo>
                    <a:cubicBezTo>
                      <a:pt x="50845" y="45014"/>
                      <a:pt x="47828" y="44317"/>
                      <a:pt x="45169" y="43182"/>
                    </a:cubicBezTo>
                    <a:cubicBezTo>
                      <a:pt x="39192" y="40643"/>
                      <a:pt x="34229" y="36086"/>
                      <a:pt x="28893" y="32323"/>
                    </a:cubicBezTo>
                    <a:cubicBezTo>
                      <a:pt x="26680" y="30766"/>
                      <a:pt x="24368" y="29331"/>
                      <a:pt x="21863" y="28374"/>
                    </a:cubicBezTo>
                    <a:cubicBezTo>
                      <a:pt x="21522" y="28236"/>
                      <a:pt x="21173" y="28115"/>
                      <a:pt x="20825" y="28009"/>
                    </a:cubicBezTo>
                    <a:cubicBezTo>
                      <a:pt x="18051" y="27150"/>
                      <a:pt x="15067" y="27012"/>
                      <a:pt x="12545" y="28398"/>
                    </a:cubicBezTo>
                    <a:cubicBezTo>
                      <a:pt x="9683" y="29972"/>
                      <a:pt x="8101" y="33296"/>
                      <a:pt x="7704" y="36459"/>
                    </a:cubicBezTo>
                    <a:cubicBezTo>
                      <a:pt x="7266" y="39938"/>
                      <a:pt x="7834" y="43384"/>
                      <a:pt x="8369" y="46644"/>
                    </a:cubicBezTo>
                    <a:cubicBezTo>
                      <a:pt x="8531" y="47642"/>
                      <a:pt x="8685" y="48631"/>
                      <a:pt x="8807" y="49612"/>
                    </a:cubicBezTo>
                    <a:cubicBezTo>
                      <a:pt x="9066" y="51850"/>
                      <a:pt x="9115" y="54015"/>
                      <a:pt x="8710" y="56156"/>
                    </a:cubicBezTo>
                    <a:cubicBezTo>
                      <a:pt x="7818" y="60876"/>
                      <a:pt x="4525" y="65247"/>
                      <a:pt x="0" y="67355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048" name="Google Shape;1263;p40"/>
              <p:cNvSpPr/>
              <p:nvPr/>
            </p:nvSpPr>
            <p:spPr>
              <a:xfrm rot="15310800">
                <a:off x="-453240" y="2310120"/>
                <a:ext cx="3974040" cy="3603960"/>
              </a:xfrm>
              <a:custGeom>
                <a:avLst/>
                <a:gdLst>
                  <a:gd name="textAreaLeft" fmla="*/ 0 w 3974040"/>
                  <a:gd name="textAreaRight" fmla="*/ 3974400 w 3974040"/>
                  <a:gd name="textAreaTop" fmla="*/ 0 h 3603960"/>
                  <a:gd name="textAreaBottom" fmla="*/ 3604320 h 3603960"/>
                </a:gdLst>
                <a:ahLst/>
                <a:rect l="textAreaLeft" t="textAreaTop" r="textAreaRight" b="textAreaBottom"/>
                <a:pathLst>
                  <a:path fill="none" w="75547" h="68515">
                    <a:moveTo>
                      <a:pt x="75546" y="0"/>
                    </a:moveTo>
                    <a:cubicBezTo>
                      <a:pt x="72919" y="1873"/>
                      <a:pt x="62985" y="7306"/>
                      <a:pt x="59052" y="9861"/>
                    </a:cubicBezTo>
                    <a:cubicBezTo>
                      <a:pt x="58752" y="10056"/>
                      <a:pt x="58460" y="10266"/>
                      <a:pt x="58176" y="10493"/>
                    </a:cubicBezTo>
                    <a:cubicBezTo>
                      <a:pt x="56303" y="12042"/>
                      <a:pt x="54787" y="14037"/>
                      <a:pt x="54154" y="16267"/>
                    </a:cubicBezTo>
                    <a:cubicBezTo>
                      <a:pt x="54049" y="16616"/>
                      <a:pt x="53976" y="16981"/>
                      <a:pt x="53919" y="17338"/>
                    </a:cubicBezTo>
                    <a:cubicBezTo>
                      <a:pt x="53684" y="19032"/>
                      <a:pt x="53976" y="20735"/>
                      <a:pt x="54284" y="22454"/>
                    </a:cubicBezTo>
                    <a:cubicBezTo>
                      <a:pt x="54770" y="25122"/>
                      <a:pt x="55297" y="27904"/>
                      <a:pt x="55914" y="30653"/>
                    </a:cubicBezTo>
                    <a:lnTo>
                      <a:pt x="55979" y="30937"/>
                    </a:lnTo>
                    <a:cubicBezTo>
                      <a:pt x="56579" y="33572"/>
                      <a:pt x="57211" y="36297"/>
                      <a:pt x="56627" y="38924"/>
                    </a:cubicBezTo>
                    <a:cubicBezTo>
                      <a:pt x="56068" y="41406"/>
                      <a:pt x="54414" y="43579"/>
                      <a:pt x="52159" y="44617"/>
                    </a:cubicBezTo>
                    <a:cubicBezTo>
                      <a:pt x="51956" y="44714"/>
                      <a:pt x="51754" y="44795"/>
                      <a:pt x="51543" y="44868"/>
                    </a:cubicBezTo>
                    <a:cubicBezTo>
                      <a:pt x="48834" y="45825"/>
                      <a:pt x="45777" y="45128"/>
                      <a:pt x="43109" y="43993"/>
                    </a:cubicBezTo>
                    <a:cubicBezTo>
                      <a:pt x="37084" y="41438"/>
                      <a:pt x="32113" y="36832"/>
                      <a:pt x="26745" y="33037"/>
                    </a:cubicBezTo>
                    <a:cubicBezTo>
                      <a:pt x="24523" y="31472"/>
                      <a:pt x="22204" y="30028"/>
                      <a:pt x="19698" y="29023"/>
                    </a:cubicBezTo>
                    <a:cubicBezTo>
                      <a:pt x="19349" y="28885"/>
                      <a:pt x="19001" y="28755"/>
                      <a:pt x="18644" y="28642"/>
                    </a:cubicBezTo>
                    <a:cubicBezTo>
                      <a:pt x="15879" y="27725"/>
                      <a:pt x="12846" y="27507"/>
                      <a:pt x="10300" y="28885"/>
                    </a:cubicBezTo>
                    <a:cubicBezTo>
                      <a:pt x="7405" y="30450"/>
                      <a:pt x="5848" y="33840"/>
                      <a:pt x="5564" y="37059"/>
                    </a:cubicBezTo>
                    <a:cubicBezTo>
                      <a:pt x="5248" y="40506"/>
                      <a:pt x="6002" y="43903"/>
                      <a:pt x="6756" y="47115"/>
                    </a:cubicBezTo>
                    <a:cubicBezTo>
                      <a:pt x="6983" y="48096"/>
                      <a:pt x="7210" y="49077"/>
                      <a:pt x="7396" y="50050"/>
                    </a:cubicBezTo>
                    <a:cubicBezTo>
                      <a:pt x="7826" y="52264"/>
                      <a:pt x="8070" y="54437"/>
                      <a:pt x="7842" y="56627"/>
                    </a:cubicBezTo>
                    <a:cubicBezTo>
                      <a:pt x="7348" y="61452"/>
                      <a:pt x="4372" y="66074"/>
                      <a:pt x="1" y="68515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049" name="Google Shape;1264;p40"/>
              <p:cNvSpPr/>
              <p:nvPr/>
            </p:nvSpPr>
            <p:spPr>
              <a:xfrm rot="15310800">
                <a:off x="-361080" y="2185560"/>
                <a:ext cx="3835080" cy="3664440"/>
              </a:xfrm>
              <a:custGeom>
                <a:avLst/>
                <a:gdLst>
                  <a:gd name="textAreaLeft" fmla="*/ 0 w 3835080"/>
                  <a:gd name="textAreaRight" fmla="*/ 3835440 w 3835080"/>
                  <a:gd name="textAreaTop" fmla="*/ 0 h 3664440"/>
                  <a:gd name="textAreaBottom" fmla="*/ 3664800 h 3664440"/>
                </a:gdLst>
                <a:ahLst/>
                <a:rect l="textAreaLeft" t="textAreaTop" r="textAreaRight" b="textAreaBottom"/>
                <a:pathLst>
                  <a:path fill="none" w="72911" h="69667">
                    <a:moveTo>
                      <a:pt x="72910" y="0"/>
                    </a:moveTo>
                    <a:cubicBezTo>
                      <a:pt x="70388" y="1671"/>
                      <a:pt x="60106" y="7274"/>
                      <a:pt x="56303" y="9861"/>
                    </a:cubicBezTo>
                    <a:cubicBezTo>
                      <a:pt x="56003" y="10064"/>
                      <a:pt x="55711" y="10283"/>
                      <a:pt x="55435" y="10518"/>
                    </a:cubicBezTo>
                    <a:cubicBezTo>
                      <a:pt x="53594" y="12148"/>
                      <a:pt x="52134" y="14240"/>
                      <a:pt x="51607" y="16559"/>
                    </a:cubicBezTo>
                    <a:cubicBezTo>
                      <a:pt x="51518" y="16924"/>
                      <a:pt x="51461" y="17289"/>
                      <a:pt x="51429" y="17662"/>
                    </a:cubicBezTo>
                    <a:cubicBezTo>
                      <a:pt x="51275" y="19405"/>
                      <a:pt x="51672" y="21133"/>
                      <a:pt x="52062" y="22860"/>
                    </a:cubicBezTo>
                    <a:cubicBezTo>
                      <a:pt x="52670" y="25552"/>
                      <a:pt x="53262" y="28326"/>
                      <a:pt x="53862" y="31091"/>
                    </a:cubicBezTo>
                    <a:cubicBezTo>
                      <a:pt x="53886" y="31188"/>
                      <a:pt x="53902" y="31285"/>
                      <a:pt x="53927" y="31383"/>
                    </a:cubicBezTo>
                    <a:cubicBezTo>
                      <a:pt x="54510" y="34034"/>
                      <a:pt x="55062" y="36767"/>
                      <a:pt x="54502" y="39419"/>
                    </a:cubicBezTo>
                    <a:cubicBezTo>
                      <a:pt x="53975" y="41933"/>
                      <a:pt x="52402" y="44212"/>
                      <a:pt x="50156" y="45331"/>
                    </a:cubicBezTo>
                    <a:cubicBezTo>
                      <a:pt x="49953" y="45436"/>
                      <a:pt x="49750" y="45525"/>
                      <a:pt x="49531" y="45606"/>
                    </a:cubicBezTo>
                    <a:cubicBezTo>
                      <a:pt x="46831" y="46644"/>
                      <a:pt x="43733" y="45947"/>
                      <a:pt x="41041" y="44812"/>
                    </a:cubicBezTo>
                    <a:cubicBezTo>
                      <a:pt x="34967" y="42233"/>
                      <a:pt x="29988" y="37594"/>
                      <a:pt x="24596" y="33759"/>
                    </a:cubicBezTo>
                    <a:cubicBezTo>
                      <a:pt x="22366" y="32169"/>
                      <a:pt x="20038" y="30718"/>
                      <a:pt x="17516" y="29672"/>
                    </a:cubicBezTo>
                    <a:cubicBezTo>
                      <a:pt x="17168" y="29526"/>
                      <a:pt x="16819" y="29396"/>
                      <a:pt x="16462" y="29274"/>
                    </a:cubicBezTo>
                    <a:cubicBezTo>
                      <a:pt x="13689" y="28309"/>
                      <a:pt x="10624" y="28009"/>
                      <a:pt x="8053" y="29372"/>
                    </a:cubicBezTo>
                    <a:cubicBezTo>
                      <a:pt x="5109" y="30929"/>
                      <a:pt x="3593" y="34391"/>
                      <a:pt x="3406" y="37659"/>
                    </a:cubicBezTo>
                    <a:cubicBezTo>
                      <a:pt x="3220" y="41089"/>
                      <a:pt x="4161" y="44422"/>
                      <a:pt x="5134" y="47585"/>
                    </a:cubicBezTo>
                    <a:cubicBezTo>
                      <a:pt x="5426" y="48550"/>
                      <a:pt x="5726" y="49515"/>
                      <a:pt x="5985" y="50480"/>
                    </a:cubicBezTo>
                    <a:cubicBezTo>
                      <a:pt x="6585" y="52678"/>
                      <a:pt x="7023" y="54867"/>
                      <a:pt x="6974" y="57097"/>
                    </a:cubicBezTo>
                    <a:cubicBezTo>
                      <a:pt x="6877" y="62019"/>
                      <a:pt x="4209" y="66909"/>
                      <a:pt x="1" y="69666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050" name="Google Shape;1265;p40"/>
              <p:cNvSpPr/>
              <p:nvPr/>
            </p:nvSpPr>
            <p:spPr>
              <a:xfrm rot="15310800">
                <a:off x="-269280" y="2060640"/>
                <a:ext cx="3696480" cy="3724920"/>
              </a:xfrm>
              <a:custGeom>
                <a:avLst/>
                <a:gdLst>
                  <a:gd name="textAreaLeft" fmla="*/ 0 w 3696480"/>
                  <a:gd name="textAreaRight" fmla="*/ 3696840 w 3696480"/>
                  <a:gd name="textAreaTop" fmla="*/ 0 h 3724920"/>
                  <a:gd name="textAreaBottom" fmla="*/ 3725280 h 3724920"/>
                </a:gdLst>
                <a:ahLst/>
                <a:rect l="textAreaLeft" t="textAreaTop" r="textAreaRight" b="textAreaBottom"/>
                <a:pathLst>
                  <a:path fill="none" w="70275" h="70818">
                    <a:moveTo>
                      <a:pt x="70274" y="0"/>
                    </a:moveTo>
                    <a:cubicBezTo>
                      <a:pt x="67850" y="1460"/>
                      <a:pt x="57227" y="7242"/>
                      <a:pt x="53553" y="9861"/>
                    </a:cubicBezTo>
                    <a:cubicBezTo>
                      <a:pt x="53253" y="10072"/>
                      <a:pt x="52961" y="10299"/>
                      <a:pt x="52694" y="10542"/>
                    </a:cubicBezTo>
                    <a:cubicBezTo>
                      <a:pt x="50893" y="12245"/>
                      <a:pt x="49482" y="14451"/>
                      <a:pt x="49061" y="16835"/>
                    </a:cubicBezTo>
                    <a:cubicBezTo>
                      <a:pt x="48988" y="17216"/>
                      <a:pt x="48947" y="17597"/>
                      <a:pt x="48931" y="17978"/>
                    </a:cubicBezTo>
                    <a:cubicBezTo>
                      <a:pt x="48858" y="19770"/>
                      <a:pt x="49369" y="21522"/>
                      <a:pt x="49831" y="23265"/>
                    </a:cubicBezTo>
                    <a:cubicBezTo>
                      <a:pt x="50561" y="25974"/>
                      <a:pt x="51218" y="28747"/>
                      <a:pt x="51810" y="31529"/>
                    </a:cubicBezTo>
                    <a:lnTo>
                      <a:pt x="51875" y="31813"/>
                    </a:lnTo>
                    <a:cubicBezTo>
                      <a:pt x="52434" y="34489"/>
                      <a:pt x="52913" y="37238"/>
                      <a:pt x="52377" y="39914"/>
                    </a:cubicBezTo>
                    <a:cubicBezTo>
                      <a:pt x="51875" y="42444"/>
                      <a:pt x="50383" y="44836"/>
                      <a:pt x="48144" y="46036"/>
                    </a:cubicBezTo>
                    <a:cubicBezTo>
                      <a:pt x="47942" y="46150"/>
                      <a:pt x="47731" y="46247"/>
                      <a:pt x="47520" y="46336"/>
                    </a:cubicBezTo>
                    <a:cubicBezTo>
                      <a:pt x="44820" y="47455"/>
                      <a:pt x="41681" y="46758"/>
                      <a:pt x="38973" y="45614"/>
                    </a:cubicBezTo>
                    <a:cubicBezTo>
                      <a:pt x="32850" y="43028"/>
                      <a:pt x="27863" y="38349"/>
                      <a:pt x="22438" y="34472"/>
                    </a:cubicBezTo>
                    <a:cubicBezTo>
                      <a:pt x="20192" y="32875"/>
                      <a:pt x="17857" y="31407"/>
                      <a:pt x="15335" y="30320"/>
                    </a:cubicBezTo>
                    <a:cubicBezTo>
                      <a:pt x="14986" y="30175"/>
                      <a:pt x="14637" y="30029"/>
                      <a:pt x="14280" y="29899"/>
                    </a:cubicBezTo>
                    <a:cubicBezTo>
                      <a:pt x="11499" y="28885"/>
                      <a:pt x="8393" y="28504"/>
                      <a:pt x="5798" y="29858"/>
                    </a:cubicBezTo>
                    <a:cubicBezTo>
                      <a:pt x="2830" y="31407"/>
                      <a:pt x="1322" y="34943"/>
                      <a:pt x="1257" y="38268"/>
                    </a:cubicBezTo>
                    <a:cubicBezTo>
                      <a:pt x="1192" y="41665"/>
                      <a:pt x="2327" y="44933"/>
                      <a:pt x="3503" y="48055"/>
                    </a:cubicBezTo>
                    <a:cubicBezTo>
                      <a:pt x="3860" y="49004"/>
                      <a:pt x="4233" y="49961"/>
                      <a:pt x="4566" y="50918"/>
                    </a:cubicBezTo>
                    <a:cubicBezTo>
                      <a:pt x="5336" y="53091"/>
                      <a:pt x="5969" y="55289"/>
                      <a:pt x="6098" y="57567"/>
                    </a:cubicBezTo>
                    <a:cubicBezTo>
                      <a:pt x="6390" y="62587"/>
                      <a:pt x="4047" y="67736"/>
                      <a:pt x="0" y="70818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1051" name="Google Shape;1266;p40"/>
              <p:cNvSpPr/>
              <p:nvPr/>
            </p:nvSpPr>
            <p:spPr>
              <a:xfrm rot="15310800">
                <a:off x="-195840" y="1959840"/>
                <a:ext cx="3607920" cy="3786120"/>
              </a:xfrm>
              <a:custGeom>
                <a:avLst/>
                <a:gdLst>
                  <a:gd name="textAreaLeft" fmla="*/ 0 w 3607920"/>
                  <a:gd name="textAreaRight" fmla="*/ 3608280 w 3607920"/>
                  <a:gd name="textAreaTop" fmla="*/ 0 h 3786120"/>
                  <a:gd name="textAreaBottom" fmla="*/ 3786480 h 3786120"/>
                </a:gdLst>
                <a:ahLst/>
                <a:rect l="textAreaLeft" t="textAreaTop" r="textAreaRight" b="textAreaBottom"/>
                <a:pathLst>
                  <a:path fill="none" w="68589" h="71978">
                    <a:moveTo>
                      <a:pt x="68589" y="0"/>
                    </a:moveTo>
                    <a:cubicBezTo>
                      <a:pt x="66034" y="1379"/>
                      <a:pt x="52946" y="8499"/>
                      <a:pt x="50902" y="10567"/>
                    </a:cubicBezTo>
                    <a:cubicBezTo>
                      <a:pt x="48867" y="12634"/>
                      <a:pt x="47367" y="15391"/>
                      <a:pt x="47391" y="18303"/>
                    </a:cubicBezTo>
                    <a:cubicBezTo>
                      <a:pt x="47399" y="20135"/>
                      <a:pt x="48016" y="21911"/>
                      <a:pt x="48559" y="23663"/>
                    </a:cubicBezTo>
                    <a:cubicBezTo>
                      <a:pt x="49410" y="26396"/>
                      <a:pt x="50124" y="29161"/>
                      <a:pt x="50708" y="31967"/>
                    </a:cubicBezTo>
                    <a:cubicBezTo>
                      <a:pt x="51284" y="34740"/>
                      <a:pt x="51721" y="37611"/>
                      <a:pt x="51211" y="40400"/>
                    </a:cubicBezTo>
                    <a:cubicBezTo>
                      <a:pt x="50700" y="43190"/>
                      <a:pt x="49062" y="45906"/>
                      <a:pt x="46467" y="47066"/>
                    </a:cubicBezTo>
                    <a:cubicBezTo>
                      <a:pt x="43766" y="48266"/>
                      <a:pt x="40588" y="47577"/>
                      <a:pt x="37863" y="46425"/>
                    </a:cubicBezTo>
                    <a:cubicBezTo>
                      <a:pt x="29129" y="42744"/>
                      <a:pt x="22764" y="34829"/>
                      <a:pt x="14103" y="30969"/>
                    </a:cubicBezTo>
                    <a:cubicBezTo>
                      <a:pt x="11070" y="29623"/>
                      <a:pt x="7453" y="28828"/>
                      <a:pt x="4502" y="30345"/>
                    </a:cubicBezTo>
                    <a:cubicBezTo>
                      <a:pt x="1493" y="31886"/>
                      <a:pt x="1" y="35494"/>
                      <a:pt x="58" y="38860"/>
                    </a:cubicBezTo>
                    <a:cubicBezTo>
                      <a:pt x="106" y="42233"/>
                      <a:pt x="1436" y="45452"/>
                      <a:pt x="2831" y="48526"/>
                    </a:cubicBezTo>
                    <a:cubicBezTo>
                      <a:pt x="4226" y="51599"/>
                      <a:pt x="5726" y="54705"/>
                      <a:pt x="6180" y="58046"/>
                    </a:cubicBezTo>
                    <a:cubicBezTo>
                      <a:pt x="6861" y="63163"/>
                      <a:pt x="4834" y="68572"/>
                      <a:pt x="942" y="71978"/>
                    </a:cubicBezTo>
                  </a:path>
                </a:pathLst>
              </a:custGeom>
              <a:noFill/>
              <a:ln w="4050">
                <a:solidFill>
                  <a:srgbClr val="c1c6c2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  <a:tabLst>
                    <a:tab algn="l" pos="0"/>
                  </a:tabLst>
                </a:pPr>
                <a:endParaRPr b="0" lang="hu-HU" sz="1400" spc="-1" strike="noStrike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</p:grpSp>
        <p:sp>
          <p:nvSpPr>
            <p:cNvPr id="1052" name="Google Shape;1267;p40"/>
            <p:cNvSpPr/>
            <p:nvPr/>
          </p:nvSpPr>
          <p:spPr>
            <a:xfrm flipH="1" rot="5400000">
              <a:off x="-721440" y="4683240"/>
              <a:ext cx="3741120" cy="2845440"/>
            </a:xfrm>
            <a:prstGeom prst="round1Rect">
              <a:avLst>
                <a:gd name="adj" fmla="val 24600"/>
              </a:avLst>
            </a:prstGeom>
            <a:noFill/>
            <a:ln w="9525">
              <a:solidFill>
                <a:srgbClr val="303a3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hu-HU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PlaceHolder 1"/>
          <p:cNvSpPr>
            <a:spLocks noGrp="1"/>
          </p:cNvSpPr>
          <p:nvPr>
            <p:ph type="title"/>
          </p:nvPr>
        </p:nvSpPr>
        <p:spPr>
          <a:xfrm>
            <a:off x="208800" y="551520"/>
            <a:ext cx="8218080" cy="577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hu-HU" sz="3200" spc="-1" strike="noStrike">
                <a:solidFill>
                  <a:schemeClr val="dk1"/>
                </a:solidFill>
                <a:latin typeface="Azeret Mono Black"/>
                <a:ea typeface="Azeret Mono Black"/>
              </a:rPr>
              <a:t>A memóriafejlesztő foglalkozás</a:t>
            </a:r>
            <a:endParaRPr b="0" lang="hu-H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4" name="PlaceHolder 2"/>
          <p:cNvSpPr>
            <a:spLocks noGrp="1"/>
          </p:cNvSpPr>
          <p:nvPr>
            <p:ph type="subTitle"/>
          </p:nvPr>
        </p:nvSpPr>
        <p:spPr>
          <a:xfrm>
            <a:off x="729720" y="2236680"/>
            <a:ext cx="7131240" cy="448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b">
            <a:noAutofit/>
          </a:bodyPr>
          <a:p>
            <a:pPr marL="419040" indent="-285840">
              <a:lnSpc>
                <a:spcPct val="115000"/>
              </a:lnSpc>
              <a:buClr>
                <a:srgbClr val="303a31"/>
              </a:buClr>
              <a:buFont typeface="Arial"/>
              <a:buChar char="•"/>
            </a:pPr>
            <a:r>
              <a:rPr b="1" lang="hu-HU" sz="1500" spc="-1" strike="noStrike" u="sng" cap="all">
                <a:solidFill>
                  <a:schemeClr val="dk1"/>
                </a:solidFill>
                <a:uFillTx/>
                <a:latin typeface="Albert Sans"/>
                <a:ea typeface="Albert Sans"/>
              </a:rPr>
              <a:t>Célcsoport</a:t>
            </a:r>
            <a:r>
              <a:rPr b="1" lang="hu-HU" sz="1500" spc="-1" strike="noStrike" cap="all">
                <a:solidFill>
                  <a:schemeClr val="dk1"/>
                </a:solidFill>
                <a:latin typeface="Albert Sans"/>
                <a:ea typeface="Albert Sans"/>
              </a:rPr>
              <a:t>: idősek – különbség 67 éves és 82 éves között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5" name="PlaceHolder 3"/>
          <p:cNvSpPr>
            <a:spLocks noGrp="1"/>
          </p:cNvSpPr>
          <p:nvPr>
            <p:ph type="subTitle"/>
          </p:nvPr>
        </p:nvSpPr>
        <p:spPr>
          <a:xfrm>
            <a:off x="729720" y="2978640"/>
            <a:ext cx="7895160" cy="663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marL="457200" indent="-324000">
              <a:lnSpc>
                <a:spcPct val="115000"/>
              </a:lnSpc>
              <a:buClr>
                <a:srgbClr val="303a31"/>
              </a:buClr>
              <a:buFont typeface="Arial"/>
              <a:buChar char="•"/>
            </a:pPr>
            <a:r>
              <a:rPr b="1" lang="hu-HU" sz="1500" spc="-1" strike="noStrike" cap="all">
                <a:solidFill>
                  <a:schemeClr val="dk1"/>
                </a:solidFill>
                <a:latin typeface="Albert Sans"/>
                <a:ea typeface="Albert Sans"/>
              </a:rPr>
              <a:t>ajánlott Évente egy foglalkozássorozat ELVÉGZÉSe, ami 12 másfél órás foglalkozásBÓL ÁLL 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6" name="PlaceHolder 4"/>
          <p:cNvSpPr>
            <a:spLocks noGrp="1"/>
          </p:cNvSpPr>
          <p:nvPr>
            <p:ph type="subTitle"/>
          </p:nvPr>
        </p:nvSpPr>
        <p:spPr>
          <a:xfrm>
            <a:off x="729720" y="1560960"/>
            <a:ext cx="7598880" cy="705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b">
            <a:noAutofit/>
          </a:bodyPr>
          <a:p>
            <a:pPr marL="457200" indent="-324000">
              <a:lnSpc>
                <a:spcPct val="115000"/>
              </a:lnSpc>
              <a:buClr>
                <a:srgbClr val="303a31"/>
              </a:buClr>
              <a:buFont typeface="Arial"/>
              <a:buChar char="•"/>
            </a:pPr>
            <a:r>
              <a:rPr b="1" lang="hu-HU" sz="1500" spc="-1" strike="noStrike" u="sng" cap="all">
                <a:solidFill>
                  <a:schemeClr val="dk1"/>
                </a:solidFill>
                <a:uFillTx/>
                <a:latin typeface="Albert Sans"/>
                <a:ea typeface="Albert Sans"/>
              </a:rPr>
              <a:t>CÉL</a:t>
            </a:r>
            <a:r>
              <a:rPr b="1" lang="hu-HU" sz="1500" spc="-1" strike="noStrike" cap="all">
                <a:solidFill>
                  <a:schemeClr val="dk1"/>
                </a:solidFill>
                <a:latin typeface="Albert Sans"/>
                <a:ea typeface="Albert Sans"/>
              </a:rPr>
              <a:t>: az idős személy fizikai és mentális állapotának javulása/ 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 marL="457200" indent="0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hu-HU" sz="1500" spc="-1" strike="noStrike" cap="all">
                <a:solidFill>
                  <a:schemeClr val="dk1"/>
                </a:solidFill>
                <a:latin typeface="Albert Sans"/>
                <a:ea typeface="Albert Sans"/>
              </a:rPr>
              <a:t>	</a:t>
            </a:r>
            <a:r>
              <a:rPr b="1" lang="hu-HU" sz="1500" spc="-1" strike="noStrike" cap="all">
                <a:solidFill>
                  <a:schemeClr val="dk1"/>
                </a:solidFill>
                <a:latin typeface="Albert Sans"/>
                <a:ea typeface="Albert Sans"/>
              </a:rPr>
              <a:t>szinten tartása, romlás ne legyen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7" name="PlaceHolder 5"/>
          <p:cNvSpPr>
            <a:spLocks noGrp="1"/>
          </p:cNvSpPr>
          <p:nvPr>
            <p:ph type="subTitle"/>
          </p:nvPr>
        </p:nvSpPr>
        <p:spPr>
          <a:xfrm>
            <a:off x="729720" y="3574080"/>
            <a:ext cx="7410240" cy="419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marL="457200" indent="-324000">
              <a:lnSpc>
                <a:spcPct val="115000"/>
              </a:lnSpc>
              <a:buClr>
                <a:srgbClr val="303a31"/>
              </a:buClr>
              <a:buFont typeface="Arial"/>
              <a:buChar char="•"/>
            </a:pPr>
            <a:r>
              <a:rPr b="1" lang="hu-HU" sz="1500" spc="-1" strike="noStrike" cap="all">
                <a:solidFill>
                  <a:schemeClr val="dk1"/>
                </a:solidFill>
                <a:latin typeface="Albert Sans"/>
                <a:ea typeface="Albert Sans"/>
              </a:rPr>
              <a:t>ajánlott egy-egy téma köré felépíteni a foglalkozást (</a:t>
            </a:r>
            <a:r>
              <a:rPr b="1" lang="hu-HU" sz="1500" spc="-1" strike="noStrike">
                <a:solidFill>
                  <a:schemeClr val="dk1"/>
                </a:solidFill>
                <a:latin typeface="Albert Sans"/>
                <a:ea typeface="Albert Sans"/>
              </a:rPr>
              <a:t>ősz, utazás, zene, matematika, kertészkedés, állatok, pénz, …</a:t>
            </a:r>
            <a:r>
              <a:rPr b="1" lang="hu-HU" sz="1500" spc="-1" strike="noStrike" cap="all">
                <a:solidFill>
                  <a:schemeClr val="dk1"/>
                </a:solidFill>
                <a:latin typeface="Albert Sans"/>
                <a:ea typeface="Albert Sans"/>
              </a:rPr>
              <a:t>)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15000"/>
              </a:lnSpc>
              <a:buNone/>
              <a:tabLst>
                <a:tab algn="l" pos="0"/>
              </a:tabLst>
            </a:pP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8" name="PlaceHolder 6"/>
          <p:cNvSpPr>
            <a:spLocks noGrp="1"/>
          </p:cNvSpPr>
          <p:nvPr>
            <p:ph type="subTitle"/>
          </p:nvPr>
        </p:nvSpPr>
        <p:spPr>
          <a:xfrm>
            <a:off x="729720" y="4169520"/>
            <a:ext cx="7410240" cy="464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b">
            <a:noAutofit/>
          </a:bodyPr>
          <a:p>
            <a:pPr marL="457200" indent="-324000">
              <a:lnSpc>
                <a:spcPct val="115000"/>
              </a:lnSpc>
              <a:buClr>
                <a:srgbClr val="303a31"/>
              </a:buClr>
              <a:buFont typeface="Arial"/>
              <a:buChar char="•"/>
            </a:pPr>
            <a:r>
              <a:rPr b="1" lang="hu-HU" sz="1500" spc="-1" strike="noStrike" cap="all">
                <a:solidFill>
                  <a:schemeClr val="dk1"/>
                </a:solidFill>
                <a:latin typeface="Albert Sans"/>
                <a:ea typeface="Albert Sans"/>
              </a:rPr>
              <a:t>A foglalkozásnak legyen íve - honnan hová jutunk el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9" name="PlaceHolder 7"/>
          <p:cNvSpPr>
            <a:spLocks noGrp="1"/>
          </p:cNvSpPr>
          <p:nvPr>
            <p:ph type="subTitle"/>
          </p:nvPr>
        </p:nvSpPr>
        <p:spPr>
          <a:xfrm>
            <a:off x="729720" y="4520520"/>
            <a:ext cx="7771320" cy="405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marL="457200" indent="-324000">
              <a:lnSpc>
                <a:spcPct val="115000"/>
              </a:lnSpc>
              <a:buClr>
                <a:srgbClr val="303a31"/>
              </a:buClr>
              <a:buFont typeface="Arial"/>
              <a:buChar char="•"/>
            </a:pPr>
            <a:r>
              <a:rPr b="1" lang="hu-HU" sz="1500" spc="-1" strike="noStrike" cap="all">
                <a:solidFill>
                  <a:schemeClr val="dk1"/>
                </a:solidFill>
                <a:latin typeface="Albert Sans"/>
                <a:ea typeface="Albert Sans"/>
              </a:rPr>
              <a:t>Jókedv, BIZALOM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060" name="Google Shape;1325;p42"/>
          <p:cNvCxnSpPr/>
          <p:nvPr/>
        </p:nvCxnSpPr>
        <p:spPr>
          <a:xfrm>
            <a:off x="1530720" y="1272240"/>
            <a:ext cx="3085560" cy="360"/>
          </a:xfrm>
          <a:prstGeom prst="straightConnector1">
            <a:avLst/>
          </a:prstGeom>
          <a:ln w="9525">
            <a:solidFill>
              <a:srgbClr val="303a31"/>
            </a:solidFill>
            <a:round/>
          </a:ln>
        </p:spPr>
      </p:cxnSp>
      <p:sp>
        <p:nvSpPr>
          <p:cNvPr id="1061" name="Szövegdoboz 1"/>
          <p:cNvSpPr/>
          <p:nvPr/>
        </p:nvSpPr>
        <p:spPr>
          <a:xfrm>
            <a:off x="840960" y="2685960"/>
            <a:ext cx="6953040" cy="31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1" lang="hu-HU" sz="1500" spc="-1" strike="noStrike" cap="all">
                <a:solidFill>
                  <a:schemeClr val="dk1"/>
                </a:solidFill>
                <a:latin typeface="Albert Sans"/>
                <a:ea typeface="Albert Sans"/>
              </a:rPr>
              <a:t>Ideális </a:t>
            </a:r>
            <a:r>
              <a:rPr b="1" lang="hu-HU" sz="1500" spc="-1" strike="noStrike" u="sng" cap="all">
                <a:solidFill>
                  <a:schemeClr val="dk1"/>
                </a:solidFill>
                <a:uFillTx/>
                <a:latin typeface="Albert Sans"/>
                <a:ea typeface="Albert Sans"/>
              </a:rPr>
              <a:t>létszám:</a:t>
            </a:r>
            <a:r>
              <a:rPr b="1" lang="hu-HU" sz="1500" spc="-1" strike="noStrike" cap="all">
                <a:solidFill>
                  <a:schemeClr val="dk1"/>
                </a:solidFill>
                <a:latin typeface="Albert Sans"/>
                <a:ea typeface="Albert Sans"/>
              </a:rPr>
              <a:t> 12-15 fő</a:t>
            </a:r>
            <a:endParaRPr b="0" lang="hu-HU" sz="15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Dementia Prevention in Elderly People Thesis Defense by Slidesgo">
  <a:themeElements>
    <a:clrScheme name="Simple Light">
      <a:dk1>
        <a:srgbClr val="303a31"/>
      </a:dk1>
      <a:lt1>
        <a:srgbClr val="f5f1ee"/>
      </a:lt1>
      <a:dk2>
        <a:srgbClr val="606060"/>
      </a:dk2>
      <a:lt2>
        <a:srgbClr val="c1c6c2"/>
      </a:lt2>
      <a:accent1>
        <a:srgbClr val="707a72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03a31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Dementia Prevention in Elderly People Thesis Defense by Slidesgo">
  <a:themeElements>
    <a:clrScheme name="Simple Light">
      <a:dk1>
        <a:srgbClr val="303a31"/>
      </a:dk1>
      <a:lt1>
        <a:srgbClr val="f5f1ee"/>
      </a:lt1>
      <a:dk2>
        <a:srgbClr val="606060"/>
      </a:dk2>
      <a:lt2>
        <a:srgbClr val="c1c6c2"/>
      </a:lt2>
      <a:accent1>
        <a:srgbClr val="707a72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03a31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Dementia Prevention in Elderly People Thesis Defense by Slidesgo">
  <a:themeElements>
    <a:clrScheme name="Simple Light">
      <a:dk1>
        <a:srgbClr val="303a31"/>
      </a:dk1>
      <a:lt1>
        <a:srgbClr val="f5f1ee"/>
      </a:lt1>
      <a:dk2>
        <a:srgbClr val="606060"/>
      </a:dk2>
      <a:lt2>
        <a:srgbClr val="c1c6c2"/>
      </a:lt2>
      <a:accent1>
        <a:srgbClr val="707a72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03a31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Dementia Prevention in Elderly People Thesis Defense by Slidesgo">
  <a:themeElements>
    <a:clrScheme name="Simple Light">
      <a:dk1>
        <a:srgbClr val="303a31"/>
      </a:dk1>
      <a:lt1>
        <a:srgbClr val="f5f1ee"/>
      </a:lt1>
      <a:dk2>
        <a:srgbClr val="606060"/>
      </a:dk2>
      <a:lt2>
        <a:srgbClr val="c1c6c2"/>
      </a:lt2>
      <a:accent1>
        <a:srgbClr val="707a72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03a31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ementia Prevention in Elderly People Thesis Defense by Slidesgo">
  <a:themeElements>
    <a:clrScheme name="Simple Light">
      <a:dk1>
        <a:srgbClr val="303a31"/>
      </a:dk1>
      <a:lt1>
        <a:srgbClr val="f5f1ee"/>
      </a:lt1>
      <a:dk2>
        <a:srgbClr val="606060"/>
      </a:dk2>
      <a:lt2>
        <a:srgbClr val="c1c6c2"/>
      </a:lt2>
      <a:accent1>
        <a:srgbClr val="707a72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03a31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Dementia Prevention in Elderly People Thesis Defense by Slidesgo">
  <a:themeElements>
    <a:clrScheme name="Simple Light">
      <a:dk1>
        <a:srgbClr val="303a31"/>
      </a:dk1>
      <a:lt1>
        <a:srgbClr val="f5f1ee"/>
      </a:lt1>
      <a:dk2>
        <a:srgbClr val="606060"/>
      </a:dk2>
      <a:lt2>
        <a:srgbClr val="c1c6c2"/>
      </a:lt2>
      <a:accent1>
        <a:srgbClr val="707a72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03a31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Dementia Prevention in Elderly People Thesis Defense by Slidesgo">
  <a:themeElements>
    <a:clrScheme name="Simple Light">
      <a:dk1>
        <a:srgbClr val="303a31"/>
      </a:dk1>
      <a:lt1>
        <a:srgbClr val="f5f1ee"/>
      </a:lt1>
      <a:dk2>
        <a:srgbClr val="606060"/>
      </a:dk2>
      <a:lt2>
        <a:srgbClr val="c1c6c2"/>
      </a:lt2>
      <a:accent1>
        <a:srgbClr val="707a72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03a31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Dementia Prevention in Elderly People Thesis Defense by Slidesgo">
  <a:themeElements>
    <a:clrScheme name="Simple Light">
      <a:dk1>
        <a:srgbClr val="303a31"/>
      </a:dk1>
      <a:lt1>
        <a:srgbClr val="f5f1ee"/>
      </a:lt1>
      <a:dk2>
        <a:srgbClr val="606060"/>
      </a:dk2>
      <a:lt2>
        <a:srgbClr val="c1c6c2"/>
      </a:lt2>
      <a:accent1>
        <a:srgbClr val="707a72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03a31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Dementia Prevention in Elderly People Thesis Defense by Slidesgo">
  <a:themeElements>
    <a:clrScheme name="Simple Light">
      <a:dk1>
        <a:srgbClr val="303a31"/>
      </a:dk1>
      <a:lt1>
        <a:srgbClr val="f5f1ee"/>
      </a:lt1>
      <a:dk2>
        <a:srgbClr val="606060"/>
      </a:dk2>
      <a:lt2>
        <a:srgbClr val="c1c6c2"/>
      </a:lt2>
      <a:accent1>
        <a:srgbClr val="707a72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03a31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Dementia Prevention in Elderly People Thesis Defense by Slidesgo">
  <a:themeElements>
    <a:clrScheme name="Simple Light">
      <a:dk1>
        <a:srgbClr val="303a31"/>
      </a:dk1>
      <a:lt1>
        <a:srgbClr val="f5f1ee"/>
      </a:lt1>
      <a:dk2>
        <a:srgbClr val="606060"/>
      </a:dk2>
      <a:lt2>
        <a:srgbClr val="c1c6c2"/>
      </a:lt2>
      <a:accent1>
        <a:srgbClr val="707a72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03a31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Dementia Prevention in Elderly People Thesis Defense by Slidesgo">
  <a:themeElements>
    <a:clrScheme name="Simple Light">
      <a:dk1>
        <a:srgbClr val="303a31"/>
      </a:dk1>
      <a:lt1>
        <a:srgbClr val="f5f1ee"/>
      </a:lt1>
      <a:dk2>
        <a:srgbClr val="606060"/>
      </a:dk2>
      <a:lt2>
        <a:srgbClr val="c1c6c2"/>
      </a:lt2>
      <a:accent1>
        <a:srgbClr val="707a72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03a31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Dementia Prevention in Elderly People Thesis Defense by Slidesgo">
  <a:themeElements>
    <a:clrScheme name="Simple Light">
      <a:dk1>
        <a:srgbClr val="303a31"/>
      </a:dk1>
      <a:lt1>
        <a:srgbClr val="f5f1ee"/>
      </a:lt1>
      <a:dk2>
        <a:srgbClr val="606060"/>
      </a:dk2>
      <a:lt2>
        <a:srgbClr val="c1c6c2"/>
      </a:lt2>
      <a:accent1>
        <a:srgbClr val="707a72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03a31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486</TotalTime>
  <Application>LibreOffice/7.6.2.1$Windows_X86_64 LibreOffice_project/56f7684011345957bbf33a7ee678afaf4d2ba333</Application>
  <AppVersion>15.0000</AppVersion>
  <Words>690</Words>
  <Paragraphs>129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admin</dc:creator>
  <dc:description/>
  <dc:language>hu-HU</dc:language>
  <cp:lastModifiedBy/>
  <dcterms:modified xsi:type="dcterms:W3CDTF">2023-10-19T13:46:05Z</dcterms:modified>
  <cp:revision>46</cp:revision>
  <dc:subject/>
  <dc:title>Dementia Prevention in Elderly People Thesis Defense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17</vt:i4>
  </property>
  <property fmtid="{D5CDD505-2E9C-101B-9397-08002B2CF9AE}" pid="3" name="PresentationFormat">
    <vt:lpwstr>Diavetítés a képernyőre (16:9 oldalarány)</vt:lpwstr>
  </property>
  <property fmtid="{D5CDD505-2E9C-101B-9397-08002B2CF9AE}" pid="4" name="Slides">
    <vt:i4>17</vt:i4>
  </property>
</Properties>
</file>