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42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155AF-A46D-4E7C-9CCD-6425A0CCEE1C}" type="datetimeFigureOut">
              <a:rPr lang="hu-HU" smtClean="0"/>
              <a:t>2023. 11. 09.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2BBAC-0421-4A92-A7B9-5D061776910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55355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155AF-A46D-4E7C-9CCD-6425A0CCEE1C}" type="datetimeFigureOut">
              <a:rPr lang="hu-HU" smtClean="0"/>
              <a:t>2023. 11. 09.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82BBAC-0421-4A92-A7B9-5D061776910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62767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sz="4400" smtClean="0">
                <a:solidFill>
                  <a:schemeClr val="tx1"/>
                </a:solidFill>
                <a:effectLst/>
              </a:rPr>
              <a:t/>
            </a:r>
            <a:br>
              <a:rPr lang="hu-HU" sz="4400" smtClean="0">
                <a:solidFill>
                  <a:schemeClr val="tx1"/>
                </a:solidFill>
                <a:effectLst/>
              </a:rPr>
            </a:br>
            <a:r>
              <a:rPr lang="hu-HU" sz="3600" smtClean="0">
                <a:solidFill>
                  <a:schemeClr val="tx1"/>
                </a:solidFill>
                <a:effectLst/>
              </a:rPr>
              <a:t>A területi</a:t>
            </a:r>
            <a:br>
              <a:rPr lang="hu-HU" sz="3600" smtClean="0">
                <a:solidFill>
                  <a:schemeClr val="tx1"/>
                </a:solidFill>
                <a:effectLst/>
              </a:rPr>
            </a:br>
            <a:r>
              <a:rPr lang="hu-HU" sz="3600" smtClean="0">
                <a:solidFill>
                  <a:schemeClr val="tx1"/>
                </a:solidFill>
                <a:effectLst/>
              </a:rPr>
              <a:t>szakmatámogatási hálózat eddigi eredményei és jövőbeni céljai</a:t>
            </a:r>
            <a:endParaRPr lang="hu-HU" sz="3600" dirty="0">
              <a:solidFill>
                <a:schemeClr val="tx1"/>
              </a:solidFill>
              <a:effectLst/>
            </a:endParaRPr>
          </a:p>
        </p:txBody>
      </p:sp>
      <p:pic>
        <p:nvPicPr>
          <p:cNvPr id="3" name="Kép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34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888"/>
    </mc:Choice>
    <mc:Fallback xmlns="">
      <p:transition spd="slow" advTm="15888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sz="4400" smtClean="0">
                <a:solidFill>
                  <a:schemeClr val="tx1"/>
                </a:solidFill>
                <a:effectLst/>
              </a:rPr>
              <a:t/>
            </a:r>
            <a:br>
              <a:rPr lang="hu-HU" sz="4400" smtClean="0">
                <a:solidFill>
                  <a:schemeClr val="tx1"/>
                </a:solidFill>
                <a:effectLst/>
              </a:rPr>
            </a:br>
            <a:r>
              <a:rPr lang="hu-HU" sz="3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Területi Szakmatámogatási Rendszer </a:t>
            </a:r>
            <a:endParaRPr lang="hu-HU" sz="3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3" name="Kép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5441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sz="3200" b="1" cap="all" smtClean="0">
                <a:solidFill>
                  <a:schemeClr val="tx1"/>
                </a:solidFill>
                <a:latin typeface="Arial" panose="020B0604020202020204" pitchFamily="34" charset="0"/>
              </a:rPr>
              <a:t>Területi</a:t>
            </a:r>
            <a:br>
              <a:rPr lang="hu-HU" sz="3200" b="1" cap="all" smtClean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hu-HU" sz="3200" b="1" cap="all" smtClean="0">
                <a:solidFill>
                  <a:schemeClr val="tx1"/>
                </a:solidFill>
                <a:latin typeface="Arial" panose="020B0604020202020204" pitchFamily="34" charset="0"/>
              </a:rPr>
              <a:t>szakmatámogatási hálózat</a:t>
            </a:r>
            <a:endParaRPr lang="hu-HU" sz="3200" dirty="0">
              <a:solidFill>
                <a:schemeClr val="tx1"/>
              </a:solidFill>
            </a:endParaRPr>
          </a:p>
        </p:txBody>
      </p:sp>
      <p:pic>
        <p:nvPicPr>
          <p:cNvPr id="3" name="Kép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2542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sz="3200" b="1" cap="all" smtClean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hu-HU" sz="3200" b="1" cap="all" smtClean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hu-HU" sz="3200" b="1" cap="all" smtClean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hu-HU" sz="3200" b="1" cap="all" smtClean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hu-HU" sz="3200" b="1" cap="all" smtClean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hu-HU" sz="3200" b="1" cap="all" smtClean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hu-HU" sz="3200" b="1" cap="all" smtClean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hu-HU" sz="3200" b="1" cap="all" smtClean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hu-HU" sz="3200" b="1" cap="all" smtClean="0">
                <a:solidFill>
                  <a:schemeClr val="tx1"/>
                </a:solidFill>
                <a:latin typeface="Arial" panose="020B0604020202020204" pitchFamily="34" charset="0"/>
              </a:rPr>
              <a:t>Tszr területi egységek</a:t>
            </a:r>
            <a:br>
              <a:rPr lang="hu-HU" sz="3200" b="1" cap="all" smtClean="0">
                <a:solidFill>
                  <a:schemeClr val="tx1"/>
                </a:solidFill>
                <a:latin typeface="Arial" panose="020B0604020202020204" pitchFamily="34" charset="0"/>
              </a:rPr>
            </a:br>
            <a:endParaRPr lang="hu-HU" sz="3200" dirty="0">
              <a:solidFill>
                <a:schemeClr val="tx1"/>
              </a:solidFill>
            </a:endParaRPr>
          </a:p>
        </p:txBody>
      </p:sp>
      <p:pic>
        <p:nvPicPr>
          <p:cNvPr id="3" name="Kép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9260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sz="3200" b="1" cap="all" smtClean="0">
                <a:solidFill>
                  <a:schemeClr val="tx1"/>
                </a:solidFill>
                <a:latin typeface="Arial" panose="020B0604020202020204" pitchFamily="34" charset="0"/>
              </a:rPr>
              <a:t>Országos Módszertani munkacsoportok</a:t>
            </a:r>
            <a:endParaRPr lang="hu-HU" sz="3200" dirty="0">
              <a:solidFill>
                <a:schemeClr val="tx1"/>
              </a:solidFill>
            </a:endParaRPr>
          </a:p>
        </p:txBody>
      </p:sp>
      <p:pic>
        <p:nvPicPr>
          <p:cNvPr id="3" name="Kép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4587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3200" b="1" cap="all" smtClean="0">
                <a:solidFill>
                  <a:schemeClr val="tx1"/>
                </a:solidFill>
                <a:latin typeface="Arial" panose="020B0604020202020204" pitchFamily="34" charset="0"/>
              </a:rPr>
              <a:t>Módszertani – </a:t>
            </a:r>
            <a:br>
              <a:rPr lang="hu-HU" sz="3200" b="1" cap="all" smtClean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hu-HU" sz="3200" b="1" cap="all" smtClean="0">
                <a:solidFill>
                  <a:schemeClr val="tx1"/>
                </a:solidFill>
                <a:latin typeface="Arial" panose="020B0604020202020204" pitchFamily="34" charset="0"/>
              </a:rPr>
              <a:t>szakmatámogatói munkacsoportok</a:t>
            </a:r>
            <a:endParaRPr lang="hu-HU" sz="3200" dirty="0">
              <a:solidFill>
                <a:schemeClr val="tx1"/>
              </a:solidFill>
            </a:endParaRPr>
          </a:p>
        </p:txBody>
      </p:sp>
      <p:pic>
        <p:nvPicPr>
          <p:cNvPr id="3" name="Kép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9093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sz="3200" b="1" cap="all" smtClean="0">
                <a:solidFill>
                  <a:schemeClr val="tx1"/>
                </a:solidFill>
                <a:latin typeface="Arial" panose="020B0604020202020204" pitchFamily="34" charset="0"/>
              </a:rPr>
              <a:t>TSZR fejlődési ív</a:t>
            </a:r>
            <a:br>
              <a:rPr lang="hu-HU" sz="3200" b="1" cap="all" smtClean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hu-HU" sz="2800" b="1" cap="all" smtClean="0">
                <a:solidFill>
                  <a:schemeClr val="tx1"/>
                </a:solidFill>
                <a:latin typeface="Arial" panose="020B0604020202020204" pitchFamily="34" charset="0"/>
              </a:rPr>
              <a:t>Célok, feladatok az első 3 évben</a:t>
            </a:r>
            <a:endParaRPr lang="hu-HU" sz="3200" b="1" cap="all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3" name="Kép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2339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3" name="Kép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5194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sz="3200" b="1" cap="all" smtClean="0">
                <a:solidFill>
                  <a:schemeClr val="tx1"/>
                </a:solidFill>
                <a:latin typeface="Arial" panose="020B0604020202020204" pitchFamily="34" charset="0"/>
              </a:rPr>
              <a:t>Területi rendezvények</a:t>
            </a:r>
            <a:br>
              <a:rPr lang="hu-HU" sz="3200" b="1" cap="all" smtClean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hu-HU" sz="3200" b="1" cap="all" smtClean="0">
                <a:solidFill>
                  <a:schemeClr val="tx1"/>
                </a:solidFill>
                <a:latin typeface="Arial" panose="020B0604020202020204" pitchFamily="34" charset="0"/>
              </a:rPr>
              <a:t>2021. szeptember – 2022. december</a:t>
            </a:r>
            <a:endParaRPr lang="hu-HU" sz="3200" b="1" cap="all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3" name="Kép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0082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3" name="Kép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2934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sz="3200" b="1" cap="all" smtClean="0">
                <a:solidFill>
                  <a:schemeClr val="tx1"/>
                </a:solidFill>
                <a:latin typeface="Arial" panose="020B0604020202020204" pitchFamily="34" charset="0"/>
              </a:rPr>
              <a:t>Területi módszertan jövőbeni lehetőségei </a:t>
            </a:r>
            <a:endParaRPr lang="hu-HU" sz="3200" b="1" cap="all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3" name="Kép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1056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3" name="Kép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9243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sz="3200" b="1" cap="all" smtClean="0">
                <a:solidFill>
                  <a:schemeClr val="tx1"/>
                </a:solidFill>
                <a:latin typeface="Arial" panose="020B0604020202020204" pitchFamily="34" charset="0"/>
              </a:rPr>
              <a:t>Területi módszertan jövőbeni lehetőségei </a:t>
            </a:r>
            <a:endParaRPr lang="hu-HU" sz="3200" b="1" cap="all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3" name="Kép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4887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sz="3200" b="1" cap="all" smtClean="0">
                <a:solidFill>
                  <a:schemeClr val="tx1"/>
                </a:solidFill>
                <a:latin typeface="Arial" panose="020B0604020202020204" pitchFamily="34" charset="0"/>
              </a:rPr>
              <a:t>Területi módszertan jövőbeni lehetőségei </a:t>
            </a:r>
            <a:endParaRPr lang="hu-HU" sz="3200" b="1" cap="all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3" name="Kép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1564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sz="3200" b="1" cap="all" smtClean="0">
                <a:solidFill>
                  <a:schemeClr val="tx1"/>
                </a:solidFill>
                <a:latin typeface="Arial" panose="020B0604020202020204" pitchFamily="34" charset="0"/>
              </a:rPr>
              <a:t>Területi szakmatámogatás jövőbeni célja</a:t>
            </a:r>
            <a:endParaRPr lang="hu-HU" sz="3200" b="1" cap="all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3" name="Kép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1610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3" name="Kép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3860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3" name="Kép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5120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3" name="Kép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5250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3" name="Kép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2626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3" name="Kép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878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3" name="Kép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5781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sz="3200" b="1" cap="all" smtClean="0">
                <a:solidFill>
                  <a:schemeClr val="tx1"/>
                </a:solidFill>
                <a:latin typeface="Arial" panose="020B0604020202020204" pitchFamily="34" charset="0"/>
              </a:rPr>
              <a:t>Módszertani hálózat</a:t>
            </a:r>
            <a:br>
              <a:rPr lang="hu-HU" sz="3200" b="1" cap="all" smtClean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hu-HU" sz="3200" b="1" cap="all" smtClean="0">
                <a:solidFill>
                  <a:schemeClr val="tx1"/>
                </a:solidFill>
                <a:latin typeface="Arial" panose="020B0604020202020204" pitchFamily="34" charset="0"/>
              </a:rPr>
              <a:t>NCsSzI, 2010 – 2012</a:t>
            </a:r>
            <a:endParaRPr lang="hu-HU" sz="3200" b="1" cap="all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3" name="Kép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0979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sz="3200" b="1" cap="all" smtClean="0">
                <a:solidFill>
                  <a:schemeClr val="tx1"/>
                </a:solidFill>
                <a:latin typeface="Arial" panose="020B0604020202020204" pitchFamily="34" charset="0"/>
              </a:rPr>
              <a:t>Módszertani hálózat</a:t>
            </a:r>
            <a:br>
              <a:rPr lang="hu-HU" sz="3200" b="1" cap="all" smtClean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hu-HU" sz="3200" b="1" cap="all" smtClean="0">
                <a:solidFill>
                  <a:schemeClr val="tx1"/>
                </a:solidFill>
                <a:latin typeface="Arial" panose="020B0604020202020204" pitchFamily="34" charset="0"/>
              </a:rPr>
              <a:t>NSZI, 2021 -</a:t>
            </a:r>
            <a:endParaRPr lang="hu-HU" sz="3200" dirty="0">
              <a:solidFill>
                <a:schemeClr val="tx1"/>
              </a:solidFill>
            </a:endParaRPr>
          </a:p>
        </p:txBody>
      </p:sp>
      <p:pic>
        <p:nvPicPr>
          <p:cNvPr id="3" name="Kép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8891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87</Words>
  <Application>Microsoft Office PowerPoint</Application>
  <PresentationFormat>Diavetítés a képernyőre (4:3 oldalarány)</PresentationFormat>
  <Paragraphs>14</Paragraphs>
  <Slides>23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Office-téma</vt:lpstr>
      <vt:lpstr> A területi szakmatámogatási hálózat eddigi eredményei és jövőbeni céljai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Módszertani hálózat NCsSzI, 2010 – 2012</vt:lpstr>
      <vt:lpstr>Módszertani hálózat NSZI, 2021 -</vt:lpstr>
      <vt:lpstr> Területi Szakmatámogatási Rendszer </vt:lpstr>
      <vt:lpstr>Területi szakmatámogatási hálózat</vt:lpstr>
      <vt:lpstr>    Tszr területi egységek </vt:lpstr>
      <vt:lpstr>Országos Módszertani munkacsoportok</vt:lpstr>
      <vt:lpstr>Módszertani –  szakmatámogatói munkacsoportok</vt:lpstr>
      <vt:lpstr>TSZR fejlődési ív Célok, feladatok az első 3 évben</vt:lpstr>
      <vt:lpstr>PowerPoint-bemutató</vt:lpstr>
      <vt:lpstr>Területi rendezvények 2021. szeptember – 2022. december</vt:lpstr>
      <vt:lpstr>PowerPoint-bemutató</vt:lpstr>
      <vt:lpstr>Területi módszertan jövőbeni lehetőségei </vt:lpstr>
      <vt:lpstr>Területi módszertan jövőbeni lehetőségei </vt:lpstr>
      <vt:lpstr>Területi módszertan jövőbeni lehetőségei </vt:lpstr>
      <vt:lpstr>Területi szakmatámogatás jövőbeni célja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A területi szakmatámogatási hálózat eddigi eredményei és jövőbeni céljai</dc:title>
  <dc:creator>Kun Gábor</dc:creator>
  <cp:lastModifiedBy>Kun Gábor</cp:lastModifiedBy>
  <cp:revision>1</cp:revision>
  <dcterms:created xsi:type="dcterms:W3CDTF">2023-11-09T08:37:37Z</dcterms:created>
  <dcterms:modified xsi:type="dcterms:W3CDTF">2023-11-09T08:37:37Z</dcterms:modified>
</cp:coreProperties>
</file>