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5" r:id="rId2"/>
    <p:sldId id="273" r:id="rId3"/>
    <p:sldId id="282" r:id="rId4"/>
    <p:sldId id="283" r:id="rId5"/>
    <p:sldId id="281" r:id="rId6"/>
    <p:sldId id="284" r:id="rId7"/>
    <p:sldId id="277" r:id="rId8"/>
    <p:sldId id="274" r:id="rId9"/>
    <p:sldId id="258" r:id="rId10"/>
    <p:sldId id="267" r:id="rId11"/>
    <p:sldId id="260" r:id="rId12"/>
    <p:sldId id="269" r:id="rId13"/>
  </p:sldIdLst>
  <p:sldSz cx="12192000" cy="6858000"/>
  <p:notesSz cx="6858000" cy="9144000"/>
  <p:defaultTextStyle>
    <a:defPPr rtl="0">
      <a:defRPr lang="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0" clrIdx="0">
    <p:extLst>
      <p:ext uri="{19B8F6BF-5375-455C-9EA6-DF929625EA0E}">
        <p15:presenceInfo xmlns:p15="http://schemas.microsoft.com/office/powerpoint/2012/main" userId="418dd5e2cdc6b50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0" autoAdjust="0"/>
    <p:restoredTop sz="94786" autoAdjust="0"/>
  </p:normalViewPr>
  <p:slideViewPr>
    <p:cSldViewPr snapToGrid="0">
      <p:cViewPr varScale="1">
        <p:scale>
          <a:sx n="81" d="100"/>
          <a:sy n="81" d="100"/>
        </p:scale>
        <p:origin x="120" y="66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0" d="100"/>
          <a:sy n="90" d="100"/>
        </p:scale>
        <p:origin x="302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Jelentkezők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25</c:v>
                </c:pt>
                <c:pt idx="1">
                  <c:v>49</c:v>
                </c:pt>
                <c:pt idx="2">
                  <c:v>35</c:v>
                </c:pt>
                <c:pt idx="3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03-41C5-A2D9-73802AD5C79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8 ált. vagy kevesebb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11</c:v>
                </c:pt>
                <c:pt idx="1">
                  <c:v>22</c:v>
                </c:pt>
                <c:pt idx="2">
                  <c:v>26</c:v>
                </c:pt>
                <c:pt idx="3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03-41C5-A2D9-73802AD5C7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40908688"/>
        <c:axId val="743266984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Változás</c:v>
                </c:pt>
              </c:strCache>
            </c:strRef>
          </c:tx>
          <c:spPr>
            <a:ln w="317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Sheet1!$D$2:$D$5</c:f>
              <c:numCache>
                <c:formatCode>0%</c:formatCode>
                <c:ptCount val="4"/>
                <c:pt idx="0">
                  <c:v>11</c:v>
                </c:pt>
                <c:pt idx="1">
                  <c:v>22</c:v>
                </c:pt>
                <c:pt idx="2">
                  <c:v>26</c:v>
                </c:pt>
                <c:pt idx="3">
                  <c:v>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503-41C5-A2D9-73802AD5C7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40908688"/>
        <c:axId val="743266984"/>
      </c:lineChart>
      <c:catAx>
        <c:axId val="740908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743266984"/>
        <c:crosses val="autoZero"/>
        <c:auto val="1"/>
        <c:lblAlgn val="ctr"/>
        <c:lblOffset val="100"/>
        <c:noMultiLvlLbl val="0"/>
      </c:catAx>
      <c:valAx>
        <c:axId val="743266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740908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61298C-86AE-40B4-B1D1-B6A37FE26ABC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C9A8A9F1-85B0-49AE-A539-B7A861D80E67}">
      <dgm:prSet phldrT="[Szöveg]"/>
      <dgm:spPr/>
      <dgm:t>
        <a:bodyPr/>
        <a:lstStyle/>
        <a:p>
          <a:r>
            <a:rPr lang="hu-HU" dirty="0"/>
            <a:t>Hagyományos szolgáltatás</a:t>
          </a:r>
        </a:p>
      </dgm:t>
    </dgm:pt>
    <dgm:pt modelId="{1EEE85EB-DD7B-49A8-8A10-3383D511DC09}" type="parTrans" cxnId="{605128B5-DA6F-4C63-9A97-6B0E7E0BE38C}">
      <dgm:prSet/>
      <dgm:spPr/>
      <dgm:t>
        <a:bodyPr/>
        <a:lstStyle/>
        <a:p>
          <a:endParaRPr lang="hu-HU"/>
        </a:p>
      </dgm:t>
    </dgm:pt>
    <dgm:pt modelId="{BE02328F-40C9-4351-897E-C704BED0ED28}" type="sibTrans" cxnId="{605128B5-DA6F-4C63-9A97-6B0E7E0BE38C}">
      <dgm:prSet/>
      <dgm:spPr/>
      <dgm:t>
        <a:bodyPr/>
        <a:lstStyle/>
        <a:p>
          <a:endParaRPr lang="hu-HU"/>
        </a:p>
      </dgm:t>
    </dgm:pt>
    <dgm:pt modelId="{C1D38066-C1AC-463A-82E1-33E1CA2C519F}">
      <dgm:prSet phldrT="[Szöveg]"/>
      <dgm:spPr/>
      <dgm:t>
        <a:bodyPr/>
        <a:lstStyle/>
        <a:p>
          <a:r>
            <a:rPr lang="hu-HU" dirty="0"/>
            <a:t>Képzés , átképzés</a:t>
          </a:r>
        </a:p>
      </dgm:t>
    </dgm:pt>
    <dgm:pt modelId="{BA6FBC48-AF15-4097-8495-62098095F288}" type="parTrans" cxnId="{A1088530-28CB-4004-B070-205A5655CBD1}">
      <dgm:prSet/>
      <dgm:spPr/>
      <dgm:t>
        <a:bodyPr/>
        <a:lstStyle/>
        <a:p>
          <a:endParaRPr lang="hu-HU"/>
        </a:p>
      </dgm:t>
    </dgm:pt>
    <dgm:pt modelId="{6FD472B4-FF6E-42FC-A09B-DD4F9F5547B0}" type="sibTrans" cxnId="{A1088530-28CB-4004-B070-205A5655CBD1}">
      <dgm:prSet/>
      <dgm:spPr/>
      <dgm:t>
        <a:bodyPr/>
        <a:lstStyle/>
        <a:p>
          <a:endParaRPr lang="hu-HU"/>
        </a:p>
      </dgm:t>
    </dgm:pt>
    <dgm:pt modelId="{D55F2801-8D56-462F-85E1-ED4A9B6B2293}">
      <dgm:prSet phldrT="[Szöveg]"/>
      <dgm:spPr/>
      <dgm:t>
        <a:bodyPr/>
        <a:lstStyle/>
        <a:p>
          <a:r>
            <a:rPr lang="hu-HU" dirty="0"/>
            <a:t>Alternatív szolgáltatás</a:t>
          </a:r>
        </a:p>
      </dgm:t>
    </dgm:pt>
    <dgm:pt modelId="{B9A11395-5497-41A4-BB4E-0DC2A79A359C}" type="parTrans" cxnId="{2DB4D0DB-6288-4510-8389-E9E162A6ACD0}">
      <dgm:prSet/>
      <dgm:spPr/>
      <dgm:t>
        <a:bodyPr/>
        <a:lstStyle/>
        <a:p>
          <a:endParaRPr lang="hu-HU"/>
        </a:p>
      </dgm:t>
    </dgm:pt>
    <dgm:pt modelId="{00E0DCCC-060A-4C74-90B2-BA40290F0452}" type="sibTrans" cxnId="{2DB4D0DB-6288-4510-8389-E9E162A6ACD0}">
      <dgm:prSet/>
      <dgm:spPr/>
      <dgm:t>
        <a:bodyPr/>
        <a:lstStyle/>
        <a:p>
          <a:endParaRPr lang="hu-HU"/>
        </a:p>
      </dgm:t>
    </dgm:pt>
    <dgm:pt modelId="{FF9C6569-CFD5-46B2-A088-67BE4A792748}">
      <dgm:prSet phldrT="[Szöveg]" custT="1"/>
      <dgm:spPr/>
      <dgm:t>
        <a:bodyPr/>
        <a:lstStyle/>
        <a:p>
          <a:pPr>
            <a:lnSpc>
              <a:spcPct val="100000"/>
            </a:lnSpc>
          </a:pPr>
          <a:r>
            <a:rPr lang="hu-HU" sz="1400" dirty="0"/>
            <a:t>Személyes szükségletekhez igazodó komplex programok új elemei</a:t>
          </a:r>
        </a:p>
      </dgm:t>
    </dgm:pt>
    <dgm:pt modelId="{DE6B17B1-181C-4AC4-822D-13C51427949A}" type="parTrans" cxnId="{3B8D743E-F397-427B-9E89-50CECFBB7794}">
      <dgm:prSet/>
      <dgm:spPr/>
      <dgm:t>
        <a:bodyPr/>
        <a:lstStyle/>
        <a:p>
          <a:endParaRPr lang="hu-HU"/>
        </a:p>
      </dgm:t>
    </dgm:pt>
    <dgm:pt modelId="{14DAA90D-7739-4465-92C8-60EA465ACE64}" type="sibTrans" cxnId="{3B8D743E-F397-427B-9E89-50CECFBB7794}">
      <dgm:prSet/>
      <dgm:spPr/>
      <dgm:t>
        <a:bodyPr/>
        <a:lstStyle/>
        <a:p>
          <a:endParaRPr lang="hu-HU"/>
        </a:p>
      </dgm:t>
    </dgm:pt>
    <dgm:pt modelId="{32D4DA91-6D40-4F52-A50E-1E8BAB5D0063}">
      <dgm:prSet phldrT="[Szöveg]"/>
      <dgm:spPr/>
      <dgm:t>
        <a:bodyPr/>
        <a:lstStyle/>
        <a:p>
          <a:r>
            <a:rPr lang="hu-HU" dirty="0"/>
            <a:t>Bértámogatás</a:t>
          </a:r>
        </a:p>
      </dgm:t>
    </dgm:pt>
    <dgm:pt modelId="{D6CF85B2-6B43-47E3-AED9-DE1C89394CF7}" type="parTrans" cxnId="{26CA9B43-5E97-4972-A9EE-50E767134E03}">
      <dgm:prSet/>
      <dgm:spPr/>
      <dgm:t>
        <a:bodyPr/>
        <a:lstStyle/>
        <a:p>
          <a:endParaRPr lang="hu-HU"/>
        </a:p>
      </dgm:t>
    </dgm:pt>
    <dgm:pt modelId="{A2925614-89EA-4764-AC11-205221659E57}" type="sibTrans" cxnId="{26CA9B43-5E97-4972-A9EE-50E767134E03}">
      <dgm:prSet/>
      <dgm:spPr/>
      <dgm:t>
        <a:bodyPr/>
        <a:lstStyle/>
        <a:p>
          <a:endParaRPr lang="hu-HU"/>
        </a:p>
      </dgm:t>
    </dgm:pt>
    <dgm:pt modelId="{A1B69115-CE45-461C-94C7-B6F0B2D8037E}">
      <dgm:prSet phldrT="[Szöveg]"/>
      <dgm:spPr/>
      <dgm:t>
        <a:bodyPr/>
        <a:lstStyle/>
        <a:p>
          <a:r>
            <a:rPr lang="hu-HU" dirty="0"/>
            <a:t>Állásközvetítés</a:t>
          </a:r>
        </a:p>
      </dgm:t>
    </dgm:pt>
    <dgm:pt modelId="{473E01B6-4C8D-44DF-85D4-B1EDF040497B}" type="parTrans" cxnId="{BEE4587C-EC0D-4C61-BE85-565ECF8321C0}">
      <dgm:prSet/>
      <dgm:spPr/>
      <dgm:t>
        <a:bodyPr/>
        <a:lstStyle/>
        <a:p>
          <a:endParaRPr lang="hu-HU"/>
        </a:p>
      </dgm:t>
    </dgm:pt>
    <dgm:pt modelId="{5601AB7D-3E7E-4F09-AD6B-8AA699533315}" type="sibTrans" cxnId="{BEE4587C-EC0D-4C61-BE85-565ECF8321C0}">
      <dgm:prSet/>
      <dgm:spPr/>
      <dgm:t>
        <a:bodyPr/>
        <a:lstStyle/>
        <a:p>
          <a:endParaRPr lang="hu-HU"/>
        </a:p>
      </dgm:t>
    </dgm:pt>
    <dgm:pt modelId="{9A96A922-2B96-475D-8258-32803563B812}">
      <dgm:prSet phldrT="[Szöveg]"/>
      <dgm:spPr/>
      <dgm:t>
        <a:bodyPr/>
        <a:lstStyle/>
        <a:p>
          <a:r>
            <a:rPr lang="hu-HU" dirty="0"/>
            <a:t>Védett </a:t>
          </a:r>
          <a:r>
            <a:rPr lang="hu-HU" dirty="0" err="1"/>
            <a:t>szevezetben</a:t>
          </a:r>
          <a:r>
            <a:rPr lang="hu-HU" dirty="0"/>
            <a:t> történő (szociális) foglalkoztatás</a:t>
          </a:r>
        </a:p>
      </dgm:t>
    </dgm:pt>
    <dgm:pt modelId="{BB81026C-47B3-4B88-A938-ED3BADFE32C4}" type="parTrans" cxnId="{61BB95B5-FCE6-43CB-AAFB-83BC136C6B8A}">
      <dgm:prSet/>
      <dgm:spPr/>
      <dgm:t>
        <a:bodyPr/>
        <a:lstStyle/>
        <a:p>
          <a:endParaRPr lang="hu-HU"/>
        </a:p>
      </dgm:t>
    </dgm:pt>
    <dgm:pt modelId="{24E613F7-7D92-45BB-839D-AB6005F469B2}" type="sibTrans" cxnId="{61BB95B5-FCE6-43CB-AAFB-83BC136C6B8A}">
      <dgm:prSet/>
      <dgm:spPr/>
      <dgm:t>
        <a:bodyPr/>
        <a:lstStyle/>
        <a:p>
          <a:endParaRPr lang="hu-HU"/>
        </a:p>
      </dgm:t>
    </dgm:pt>
    <dgm:pt modelId="{1A401E55-C9A9-46B2-9321-9C8E7DB0964D}">
      <dgm:prSet phldrT="[Szöveg]" custT="1"/>
      <dgm:spPr/>
      <dgm:t>
        <a:bodyPr/>
        <a:lstStyle/>
        <a:p>
          <a:pPr>
            <a:lnSpc>
              <a:spcPct val="100000"/>
            </a:lnSpc>
          </a:pPr>
          <a:r>
            <a:rPr lang="hu-HU" sz="1400" dirty="0"/>
            <a:t>szűrés, kompetencia-mérés, mentorálás, </a:t>
          </a:r>
          <a:r>
            <a:rPr lang="hu-HU" sz="1400" dirty="0" err="1"/>
            <a:t>utánkövetés</a:t>
          </a:r>
          <a:endParaRPr lang="hu-HU" sz="1400" dirty="0"/>
        </a:p>
      </dgm:t>
    </dgm:pt>
    <dgm:pt modelId="{96A1E845-1FE0-465F-B00C-BD5A1E0B062B}" type="parTrans" cxnId="{6ABECCE7-B9C4-4A5F-BBE4-69E051B03D5C}">
      <dgm:prSet/>
      <dgm:spPr/>
      <dgm:t>
        <a:bodyPr/>
        <a:lstStyle/>
        <a:p>
          <a:endParaRPr lang="hu-HU"/>
        </a:p>
      </dgm:t>
    </dgm:pt>
    <dgm:pt modelId="{E781F89E-FA2B-4A2A-88FD-00D9FAB8035C}" type="sibTrans" cxnId="{6ABECCE7-B9C4-4A5F-BBE4-69E051B03D5C}">
      <dgm:prSet/>
      <dgm:spPr/>
      <dgm:t>
        <a:bodyPr/>
        <a:lstStyle/>
        <a:p>
          <a:endParaRPr lang="hu-HU"/>
        </a:p>
      </dgm:t>
    </dgm:pt>
    <dgm:pt modelId="{C2C17A23-3D62-43AC-BB6F-E1823FC775FA}">
      <dgm:prSet phldrT="[Szöveg]" custT="1"/>
      <dgm:spPr/>
      <dgm:t>
        <a:bodyPr/>
        <a:lstStyle/>
        <a:p>
          <a:pPr>
            <a:lnSpc>
              <a:spcPct val="100000"/>
            </a:lnSpc>
          </a:pPr>
          <a:r>
            <a:rPr lang="hu-HU" sz="1400" dirty="0"/>
            <a:t>Speciális igényekre szabott új szolgáltatások</a:t>
          </a:r>
        </a:p>
      </dgm:t>
    </dgm:pt>
    <dgm:pt modelId="{29734AA0-BA5D-40D7-8178-9315BB38FD14}" type="parTrans" cxnId="{5903E2FA-D4F3-41A3-B69F-0636ACB64651}">
      <dgm:prSet/>
      <dgm:spPr/>
      <dgm:t>
        <a:bodyPr/>
        <a:lstStyle/>
        <a:p>
          <a:endParaRPr lang="hu-HU"/>
        </a:p>
      </dgm:t>
    </dgm:pt>
    <dgm:pt modelId="{5C2092F1-6FE4-4163-88C0-E343FB7CD977}" type="sibTrans" cxnId="{5903E2FA-D4F3-41A3-B69F-0636ACB64651}">
      <dgm:prSet/>
      <dgm:spPr/>
      <dgm:t>
        <a:bodyPr/>
        <a:lstStyle/>
        <a:p>
          <a:endParaRPr lang="hu-HU"/>
        </a:p>
      </dgm:t>
    </dgm:pt>
    <dgm:pt modelId="{D7D15546-D31D-48F0-9CE3-1C1A7DA2929B}">
      <dgm:prSet phldrT="[Szöveg]" custT="1"/>
      <dgm:spPr/>
      <dgm:t>
        <a:bodyPr/>
        <a:lstStyle/>
        <a:p>
          <a:pPr>
            <a:lnSpc>
              <a:spcPct val="100000"/>
            </a:lnSpc>
          </a:pPr>
          <a:r>
            <a:rPr lang="hu-HU" sz="1400" dirty="0"/>
            <a:t>közösségi integrációs programok</a:t>
          </a:r>
        </a:p>
      </dgm:t>
    </dgm:pt>
    <dgm:pt modelId="{D69F2E74-0E1F-42E2-B62B-9F906300C59F}" type="parTrans" cxnId="{5E46AAC9-E6ED-4C9E-AC75-542A660987D9}">
      <dgm:prSet/>
      <dgm:spPr/>
      <dgm:t>
        <a:bodyPr/>
        <a:lstStyle/>
        <a:p>
          <a:endParaRPr lang="hu-HU"/>
        </a:p>
      </dgm:t>
    </dgm:pt>
    <dgm:pt modelId="{F69E19BA-53F5-44C7-ACDD-4D9B280DFA20}" type="sibTrans" cxnId="{5E46AAC9-E6ED-4C9E-AC75-542A660987D9}">
      <dgm:prSet/>
      <dgm:spPr/>
      <dgm:t>
        <a:bodyPr/>
        <a:lstStyle/>
        <a:p>
          <a:endParaRPr lang="hu-HU"/>
        </a:p>
      </dgm:t>
    </dgm:pt>
    <dgm:pt modelId="{F666E3CA-3EED-4567-B1BD-A09EA6935DFA}">
      <dgm:prSet phldrT="[Szöveg]" custT="1"/>
      <dgm:spPr/>
      <dgm:t>
        <a:bodyPr/>
        <a:lstStyle/>
        <a:p>
          <a:pPr>
            <a:lnSpc>
              <a:spcPct val="100000"/>
            </a:lnSpc>
          </a:pPr>
          <a:endParaRPr lang="hu-HU" sz="1400" dirty="0"/>
        </a:p>
      </dgm:t>
    </dgm:pt>
    <dgm:pt modelId="{F65C7768-0580-4022-A780-C42002E49148}" type="parTrans" cxnId="{CE25132B-78A8-4892-B34F-0ABB9C119ED8}">
      <dgm:prSet/>
      <dgm:spPr/>
      <dgm:t>
        <a:bodyPr/>
        <a:lstStyle/>
        <a:p>
          <a:endParaRPr lang="hu-HU"/>
        </a:p>
      </dgm:t>
    </dgm:pt>
    <dgm:pt modelId="{9BA633EA-63E2-49D8-BE67-640347D4D4B6}" type="sibTrans" cxnId="{CE25132B-78A8-4892-B34F-0ABB9C119ED8}">
      <dgm:prSet/>
      <dgm:spPr/>
      <dgm:t>
        <a:bodyPr/>
        <a:lstStyle/>
        <a:p>
          <a:endParaRPr lang="hu-HU"/>
        </a:p>
      </dgm:t>
    </dgm:pt>
    <dgm:pt modelId="{9EAD95D4-FE2C-45BC-A040-7BE88D3AF118}" type="pres">
      <dgm:prSet presAssocID="{C161298C-86AE-40B4-B1D1-B6A37FE26ABC}" presName="Name0" presStyleCnt="0">
        <dgm:presLayoutVars>
          <dgm:dir/>
          <dgm:animLvl val="lvl"/>
          <dgm:resizeHandles/>
        </dgm:presLayoutVars>
      </dgm:prSet>
      <dgm:spPr/>
    </dgm:pt>
    <dgm:pt modelId="{91453DBB-3AF4-4C47-9FB9-43E21CD38F21}" type="pres">
      <dgm:prSet presAssocID="{C9A8A9F1-85B0-49AE-A539-B7A861D80E67}" presName="linNode" presStyleCnt="0"/>
      <dgm:spPr/>
    </dgm:pt>
    <dgm:pt modelId="{1B795843-9205-4D0E-8E09-701E0535F395}" type="pres">
      <dgm:prSet presAssocID="{C9A8A9F1-85B0-49AE-A539-B7A861D80E67}" presName="parentShp" presStyleLbl="node1" presStyleIdx="0" presStyleCnt="2" custScaleX="84228" custScaleY="70193" custLinFactNeighborX="-6869">
        <dgm:presLayoutVars>
          <dgm:bulletEnabled val="1"/>
        </dgm:presLayoutVars>
      </dgm:prSet>
      <dgm:spPr/>
    </dgm:pt>
    <dgm:pt modelId="{C2C3078E-CC79-4141-A598-96B393D3958E}" type="pres">
      <dgm:prSet presAssocID="{C9A8A9F1-85B0-49AE-A539-B7A861D80E67}" presName="childShp" presStyleLbl="bgAccFollowNode1" presStyleIdx="0" presStyleCnt="2" custScaleX="86679" custScaleY="131913">
        <dgm:presLayoutVars>
          <dgm:bulletEnabled val="1"/>
        </dgm:presLayoutVars>
      </dgm:prSet>
      <dgm:spPr/>
    </dgm:pt>
    <dgm:pt modelId="{DFCA8864-2F17-4197-9E06-F2D882C0292A}" type="pres">
      <dgm:prSet presAssocID="{BE02328F-40C9-4351-897E-C704BED0ED28}" presName="spacing" presStyleCnt="0"/>
      <dgm:spPr/>
    </dgm:pt>
    <dgm:pt modelId="{5D134264-28EE-450B-9CA4-4520DDD0D663}" type="pres">
      <dgm:prSet presAssocID="{D55F2801-8D56-462F-85E1-ED4A9B6B2293}" presName="linNode" presStyleCnt="0"/>
      <dgm:spPr/>
    </dgm:pt>
    <dgm:pt modelId="{2B83E676-FA81-4E1B-B584-323986B040EA}" type="pres">
      <dgm:prSet presAssocID="{D55F2801-8D56-462F-85E1-ED4A9B6B2293}" presName="parentShp" presStyleLbl="node1" presStyleIdx="1" presStyleCnt="2" custScaleX="87215" custScaleY="63912" custLinFactNeighborX="-5618" custLinFactNeighborY="1821">
        <dgm:presLayoutVars>
          <dgm:bulletEnabled val="1"/>
        </dgm:presLayoutVars>
      </dgm:prSet>
      <dgm:spPr/>
    </dgm:pt>
    <dgm:pt modelId="{47C8395F-CA5B-4899-ABF3-8F4A40A33E23}" type="pres">
      <dgm:prSet presAssocID="{D55F2801-8D56-462F-85E1-ED4A9B6B2293}" presName="childShp" presStyleLbl="bgAccFollowNode1" presStyleIdx="1" presStyleCnt="2" custScaleX="89965" custScaleY="151412">
        <dgm:presLayoutVars>
          <dgm:bulletEnabled val="1"/>
        </dgm:presLayoutVars>
      </dgm:prSet>
      <dgm:spPr/>
    </dgm:pt>
  </dgm:ptLst>
  <dgm:cxnLst>
    <dgm:cxn modelId="{FF7B8516-F780-42A4-BF91-029B1E0DD529}" type="presOf" srcId="{C9A8A9F1-85B0-49AE-A539-B7A861D80E67}" destId="{1B795843-9205-4D0E-8E09-701E0535F395}" srcOrd="0" destOrd="0" presId="urn:microsoft.com/office/officeart/2005/8/layout/vList6"/>
    <dgm:cxn modelId="{2BEA6D1E-6A55-421F-9918-0A5E2A900B3B}" type="presOf" srcId="{A1B69115-CE45-461C-94C7-B6F0B2D8037E}" destId="{C2C3078E-CC79-4141-A598-96B393D3958E}" srcOrd="0" destOrd="2" presId="urn:microsoft.com/office/officeart/2005/8/layout/vList6"/>
    <dgm:cxn modelId="{CE25132B-78A8-4892-B34F-0ABB9C119ED8}" srcId="{FF9C6569-CFD5-46B2-A088-67BE4A792748}" destId="{F666E3CA-3EED-4567-B1BD-A09EA6935DFA}" srcOrd="1" destOrd="0" parTransId="{F65C7768-0580-4022-A780-C42002E49148}" sibTransId="{9BA633EA-63E2-49D8-BE67-640347D4D4B6}"/>
    <dgm:cxn modelId="{81E70D2E-B11F-401F-9412-BCC2C33FD0D5}" type="presOf" srcId="{D55F2801-8D56-462F-85E1-ED4A9B6B2293}" destId="{2B83E676-FA81-4E1B-B584-323986B040EA}" srcOrd="0" destOrd="0" presId="urn:microsoft.com/office/officeart/2005/8/layout/vList6"/>
    <dgm:cxn modelId="{A1088530-28CB-4004-B070-205A5655CBD1}" srcId="{C9A8A9F1-85B0-49AE-A539-B7A861D80E67}" destId="{C1D38066-C1AC-463A-82E1-33E1CA2C519F}" srcOrd="0" destOrd="0" parTransId="{BA6FBC48-AF15-4097-8495-62098095F288}" sibTransId="{6FD472B4-FF6E-42FC-A09B-DD4F9F5547B0}"/>
    <dgm:cxn modelId="{3B8D743E-F397-427B-9E89-50CECFBB7794}" srcId="{D55F2801-8D56-462F-85E1-ED4A9B6B2293}" destId="{FF9C6569-CFD5-46B2-A088-67BE4A792748}" srcOrd="0" destOrd="0" parTransId="{DE6B17B1-181C-4AC4-822D-13C51427949A}" sibTransId="{14DAA90D-7739-4465-92C8-60EA465ACE64}"/>
    <dgm:cxn modelId="{26CA9B43-5E97-4972-A9EE-50E767134E03}" srcId="{C9A8A9F1-85B0-49AE-A539-B7A861D80E67}" destId="{32D4DA91-6D40-4F52-A50E-1E8BAB5D0063}" srcOrd="1" destOrd="0" parTransId="{D6CF85B2-6B43-47E3-AED9-DE1C89394CF7}" sibTransId="{A2925614-89EA-4764-AC11-205221659E57}"/>
    <dgm:cxn modelId="{6F3EE569-A1E0-4612-B99C-79C2804D86A4}" type="presOf" srcId="{C161298C-86AE-40B4-B1D1-B6A37FE26ABC}" destId="{9EAD95D4-FE2C-45BC-A040-7BE88D3AF118}" srcOrd="0" destOrd="0" presId="urn:microsoft.com/office/officeart/2005/8/layout/vList6"/>
    <dgm:cxn modelId="{1B348F71-91D8-4489-BF2B-324B15AC308B}" type="presOf" srcId="{C2C17A23-3D62-43AC-BB6F-E1823FC775FA}" destId="{47C8395F-CA5B-4899-ABF3-8F4A40A33E23}" srcOrd="0" destOrd="3" presId="urn:microsoft.com/office/officeart/2005/8/layout/vList6"/>
    <dgm:cxn modelId="{BEE4587C-EC0D-4C61-BE85-565ECF8321C0}" srcId="{C9A8A9F1-85B0-49AE-A539-B7A861D80E67}" destId="{A1B69115-CE45-461C-94C7-B6F0B2D8037E}" srcOrd="2" destOrd="0" parTransId="{473E01B6-4C8D-44DF-85D4-B1EDF040497B}" sibTransId="{5601AB7D-3E7E-4F09-AD6B-8AA699533315}"/>
    <dgm:cxn modelId="{AB79E298-C958-4C67-8D83-D9491486F1D3}" type="presOf" srcId="{D7D15546-D31D-48F0-9CE3-1C1A7DA2929B}" destId="{47C8395F-CA5B-4899-ABF3-8F4A40A33E23}" srcOrd="0" destOrd="4" presId="urn:microsoft.com/office/officeart/2005/8/layout/vList6"/>
    <dgm:cxn modelId="{7FB64D9D-12E6-42DE-A8DF-6C99334DB8B6}" type="presOf" srcId="{F666E3CA-3EED-4567-B1BD-A09EA6935DFA}" destId="{47C8395F-CA5B-4899-ABF3-8F4A40A33E23}" srcOrd="0" destOrd="2" presId="urn:microsoft.com/office/officeart/2005/8/layout/vList6"/>
    <dgm:cxn modelId="{A6A8B2AA-088F-4826-AE94-424A23D05189}" type="presOf" srcId="{FF9C6569-CFD5-46B2-A088-67BE4A792748}" destId="{47C8395F-CA5B-4899-ABF3-8F4A40A33E23}" srcOrd="0" destOrd="0" presId="urn:microsoft.com/office/officeart/2005/8/layout/vList6"/>
    <dgm:cxn modelId="{605128B5-DA6F-4C63-9A97-6B0E7E0BE38C}" srcId="{C161298C-86AE-40B4-B1D1-B6A37FE26ABC}" destId="{C9A8A9F1-85B0-49AE-A539-B7A861D80E67}" srcOrd="0" destOrd="0" parTransId="{1EEE85EB-DD7B-49A8-8A10-3383D511DC09}" sibTransId="{BE02328F-40C9-4351-897E-C704BED0ED28}"/>
    <dgm:cxn modelId="{61BB95B5-FCE6-43CB-AAFB-83BC136C6B8A}" srcId="{C9A8A9F1-85B0-49AE-A539-B7A861D80E67}" destId="{9A96A922-2B96-475D-8258-32803563B812}" srcOrd="3" destOrd="0" parTransId="{BB81026C-47B3-4B88-A938-ED3BADFE32C4}" sibTransId="{24E613F7-7D92-45BB-839D-AB6005F469B2}"/>
    <dgm:cxn modelId="{5E46AAC9-E6ED-4C9E-AC75-542A660987D9}" srcId="{C2C17A23-3D62-43AC-BB6F-E1823FC775FA}" destId="{D7D15546-D31D-48F0-9CE3-1C1A7DA2929B}" srcOrd="0" destOrd="0" parTransId="{D69F2E74-0E1F-42E2-B62B-9F906300C59F}" sibTransId="{F69E19BA-53F5-44C7-ACDD-4D9B280DFA20}"/>
    <dgm:cxn modelId="{C48FEDCF-5400-45F3-9AED-76DC99937AFC}" type="presOf" srcId="{9A96A922-2B96-475D-8258-32803563B812}" destId="{C2C3078E-CC79-4141-A598-96B393D3958E}" srcOrd="0" destOrd="3" presId="urn:microsoft.com/office/officeart/2005/8/layout/vList6"/>
    <dgm:cxn modelId="{2DB4D0DB-6288-4510-8389-E9E162A6ACD0}" srcId="{C161298C-86AE-40B4-B1D1-B6A37FE26ABC}" destId="{D55F2801-8D56-462F-85E1-ED4A9B6B2293}" srcOrd="1" destOrd="0" parTransId="{B9A11395-5497-41A4-BB4E-0DC2A79A359C}" sibTransId="{00E0DCCC-060A-4C74-90B2-BA40290F0452}"/>
    <dgm:cxn modelId="{4AD1C7E2-2304-4FCF-92B0-D4BADFECE8F6}" type="presOf" srcId="{C1D38066-C1AC-463A-82E1-33E1CA2C519F}" destId="{C2C3078E-CC79-4141-A598-96B393D3958E}" srcOrd="0" destOrd="0" presId="urn:microsoft.com/office/officeart/2005/8/layout/vList6"/>
    <dgm:cxn modelId="{6ABECCE7-B9C4-4A5F-BBE4-69E051B03D5C}" srcId="{FF9C6569-CFD5-46B2-A088-67BE4A792748}" destId="{1A401E55-C9A9-46B2-9321-9C8E7DB0964D}" srcOrd="0" destOrd="0" parTransId="{96A1E845-1FE0-465F-B00C-BD5A1E0B062B}" sibTransId="{E781F89E-FA2B-4A2A-88FD-00D9FAB8035C}"/>
    <dgm:cxn modelId="{5903E2FA-D4F3-41A3-B69F-0636ACB64651}" srcId="{D55F2801-8D56-462F-85E1-ED4A9B6B2293}" destId="{C2C17A23-3D62-43AC-BB6F-E1823FC775FA}" srcOrd="1" destOrd="0" parTransId="{29734AA0-BA5D-40D7-8178-9315BB38FD14}" sibTransId="{5C2092F1-6FE4-4163-88C0-E343FB7CD977}"/>
    <dgm:cxn modelId="{DDD41AFB-CD66-45EF-8DB1-C48E178C04FA}" type="presOf" srcId="{32D4DA91-6D40-4F52-A50E-1E8BAB5D0063}" destId="{C2C3078E-CC79-4141-A598-96B393D3958E}" srcOrd="0" destOrd="1" presId="urn:microsoft.com/office/officeart/2005/8/layout/vList6"/>
    <dgm:cxn modelId="{D777E4FF-16A9-4259-80AE-F18E3D68B89C}" type="presOf" srcId="{1A401E55-C9A9-46B2-9321-9C8E7DB0964D}" destId="{47C8395F-CA5B-4899-ABF3-8F4A40A33E23}" srcOrd="0" destOrd="1" presId="urn:microsoft.com/office/officeart/2005/8/layout/vList6"/>
    <dgm:cxn modelId="{678D202E-56D0-451E-A241-3DBB95C2B6B6}" type="presParOf" srcId="{9EAD95D4-FE2C-45BC-A040-7BE88D3AF118}" destId="{91453DBB-3AF4-4C47-9FB9-43E21CD38F21}" srcOrd="0" destOrd="0" presId="urn:microsoft.com/office/officeart/2005/8/layout/vList6"/>
    <dgm:cxn modelId="{3AEA3A21-F303-431C-A912-91B4052FF1F2}" type="presParOf" srcId="{91453DBB-3AF4-4C47-9FB9-43E21CD38F21}" destId="{1B795843-9205-4D0E-8E09-701E0535F395}" srcOrd="0" destOrd="0" presId="urn:microsoft.com/office/officeart/2005/8/layout/vList6"/>
    <dgm:cxn modelId="{BCEEDC71-66CE-413D-9144-1617DFED811D}" type="presParOf" srcId="{91453DBB-3AF4-4C47-9FB9-43E21CD38F21}" destId="{C2C3078E-CC79-4141-A598-96B393D3958E}" srcOrd="1" destOrd="0" presId="urn:microsoft.com/office/officeart/2005/8/layout/vList6"/>
    <dgm:cxn modelId="{0499FE09-1398-4870-B965-1A68FDC48CEC}" type="presParOf" srcId="{9EAD95D4-FE2C-45BC-A040-7BE88D3AF118}" destId="{DFCA8864-2F17-4197-9E06-F2D882C0292A}" srcOrd="1" destOrd="0" presId="urn:microsoft.com/office/officeart/2005/8/layout/vList6"/>
    <dgm:cxn modelId="{C20DB3F8-AFE2-48F5-B068-142027D1873C}" type="presParOf" srcId="{9EAD95D4-FE2C-45BC-A040-7BE88D3AF118}" destId="{5D134264-28EE-450B-9CA4-4520DDD0D663}" srcOrd="2" destOrd="0" presId="urn:microsoft.com/office/officeart/2005/8/layout/vList6"/>
    <dgm:cxn modelId="{6559A1C1-4504-41BA-BB1F-73BA37E415F3}" type="presParOf" srcId="{5D134264-28EE-450B-9CA4-4520DDD0D663}" destId="{2B83E676-FA81-4E1B-B584-323986B040EA}" srcOrd="0" destOrd="0" presId="urn:microsoft.com/office/officeart/2005/8/layout/vList6"/>
    <dgm:cxn modelId="{E777CE80-CF6C-495F-87F6-1FEE9BA0C7B1}" type="presParOf" srcId="{5D134264-28EE-450B-9CA4-4520DDD0D663}" destId="{47C8395F-CA5B-4899-ABF3-8F4A40A33E2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270E09-B389-482C-8DB7-C3636AD386D6}" type="doc">
      <dgm:prSet loTypeId="urn:microsoft.com/office/officeart/2008/layout/RadialCluster" loCatId="cycl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0384B010-5074-4AC6-9456-76F49016A9EB}">
      <dgm:prSet phldrT="[Szöveg]"/>
      <dgm:spPr/>
      <dgm:t>
        <a:bodyPr/>
        <a:lstStyle/>
        <a:p>
          <a:r>
            <a:rPr lang="hu-HU" dirty="0"/>
            <a:t>Partneri kapcsolat</a:t>
          </a:r>
        </a:p>
      </dgm:t>
    </dgm:pt>
    <dgm:pt modelId="{B1E31D18-083D-43A2-BC00-0A7A72140A90}" type="parTrans" cxnId="{4823B447-1AD9-49A8-A605-1770D3990D41}">
      <dgm:prSet/>
      <dgm:spPr/>
      <dgm:t>
        <a:bodyPr/>
        <a:lstStyle/>
        <a:p>
          <a:endParaRPr lang="hu-HU"/>
        </a:p>
      </dgm:t>
    </dgm:pt>
    <dgm:pt modelId="{6E71F7F2-A410-4945-94CD-ABAD81936DD8}" type="sibTrans" cxnId="{4823B447-1AD9-49A8-A605-1770D3990D41}">
      <dgm:prSet/>
      <dgm:spPr/>
      <dgm:t>
        <a:bodyPr/>
        <a:lstStyle/>
        <a:p>
          <a:endParaRPr lang="hu-HU"/>
        </a:p>
      </dgm:t>
    </dgm:pt>
    <dgm:pt modelId="{3808F290-AAEA-4C5F-B27C-58502B31263B}">
      <dgm:prSet phldrT="[Szöveg]"/>
      <dgm:spPr/>
      <dgm:t>
        <a:bodyPr/>
        <a:lstStyle/>
        <a:p>
          <a:r>
            <a:rPr lang="hu-HU" dirty="0"/>
            <a:t>Közös tervezés az egyén és a szervezet között</a:t>
          </a:r>
        </a:p>
      </dgm:t>
    </dgm:pt>
    <dgm:pt modelId="{076482ED-5C0E-42EC-88D0-988FBCBD8D44}" type="parTrans" cxnId="{D6C295C9-73AB-4CE5-8763-FEDB1E245E6F}">
      <dgm:prSet/>
      <dgm:spPr/>
      <dgm:t>
        <a:bodyPr/>
        <a:lstStyle/>
        <a:p>
          <a:endParaRPr lang="hu-HU"/>
        </a:p>
      </dgm:t>
    </dgm:pt>
    <dgm:pt modelId="{9E257081-7BD3-4705-8D1A-EACE9E411D12}" type="sibTrans" cxnId="{D6C295C9-73AB-4CE5-8763-FEDB1E245E6F}">
      <dgm:prSet/>
      <dgm:spPr/>
      <dgm:t>
        <a:bodyPr/>
        <a:lstStyle/>
        <a:p>
          <a:endParaRPr lang="hu-HU"/>
        </a:p>
      </dgm:t>
    </dgm:pt>
    <dgm:pt modelId="{05075AE9-2A2C-42FE-A618-AD09A292DFDA}">
      <dgm:prSet phldrT="[Szöveg]"/>
      <dgm:spPr/>
      <dgm:t>
        <a:bodyPr/>
        <a:lstStyle/>
        <a:p>
          <a:r>
            <a:rPr lang="hu-HU" dirty="0"/>
            <a:t>Közös célok meghatározása</a:t>
          </a:r>
        </a:p>
      </dgm:t>
    </dgm:pt>
    <dgm:pt modelId="{FC8BD688-9061-494C-A7AF-0E066E08A1BC}" type="parTrans" cxnId="{F5449375-BF71-4F2E-B459-507CBFE3D2B7}">
      <dgm:prSet/>
      <dgm:spPr/>
      <dgm:t>
        <a:bodyPr/>
        <a:lstStyle/>
        <a:p>
          <a:endParaRPr lang="hu-HU"/>
        </a:p>
      </dgm:t>
    </dgm:pt>
    <dgm:pt modelId="{23F0F08C-8B20-4942-9384-9EC25C2253A6}" type="sibTrans" cxnId="{F5449375-BF71-4F2E-B459-507CBFE3D2B7}">
      <dgm:prSet/>
      <dgm:spPr/>
      <dgm:t>
        <a:bodyPr/>
        <a:lstStyle/>
        <a:p>
          <a:endParaRPr lang="hu-HU"/>
        </a:p>
      </dgm:t>
    </dgm:pt>
    <dgm:pt modelId="{33B0E40B-BC7F-4BCE-B3EF-19CF1A7D4226}">
      <dgm:prSet phldrT="[Szöveg]"/>
      <dgm:spPr/>
      <dgm:t>
        <a:bodyPr/>
        <a:lstStyle/>
        <a:p>
          <a:r>
            <a:rPr lang="hu-HU" dirty="0"/>
            <a:t>Információ</a:t>
          </a:r>
        </a:p>
      </dgm:t>
    </dgm:pt>
    <dgm:pt modelId="{76F2B075-D1F1-43C7-B116-7AE62B6F1FFE}" type="parTrans" cxnId="{0EB8A829-B731-4282-A4D9-A58EB81D9EE7}">
      <dgm:prSet/>
      <dgm:spPr/>
      <dgm:t>
        <a:bodyPr/>
        <a:lstStyle/>
        <a:p>
          <a:endParaRPr lang="hu-HU"/>
        </a:p>
      </dgm:t>
    </dgm:pt>
    <dgm:pt modelId="{363EE260-6405-48A5-A4F2-B66EF088CC03}" type="sibTrans" cxnId="{0EB8A829-B731-4282-A4D9-A58EB81D9EE7}">
      <dgm:prSet/>
      <dgm:spPr/>
      <dgm:t>
        <a:bodyPr/>
        <a:lstStyle/>
        <a:p>
          <a:endParaRPr lang="hu-HU"/>
        </a:p>
      </dgm:t>
    </dgm:pt>
    <dgm:pt modelId="{EE6462A8-60E5-44AA-9B9C-8068722F1C28}" type="pres">
      <dgm:prSet presAssocID="{4A270E09-B389-482C-8DB7-C3636AD386D6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848C295E-5958-40B9-A3C9-D5880CE5D5AA}" type="pres">
      <dgm:prSet presAssocID="{0384B010-5074-4AC6-9456-76F49016A9EB}" presName="singleCycle" presStyleCnt="0"/>
      <dgm:spPr/>
    </dgm:pt>
    <dgm:pt modelId="{92CD5A1E-451F-4AAF-B0A2-34747E27A3A2}" type="pres">
      <dgm:prSet presAssocID="{0384B010-5074-4AC6-9456-76F49016A9EB}" presName="singleCenter" presStyleLbl="node1" presStyleIdx="0" presStyleCnt="4">
        <dgm:presLayoutVars>
          <dgm:chMax val="7"/>
          <dgm:chPref val="7"/>
        </dgm:presLayoutVars>
      </dgm:prSet>
      <dgm:spPr/>
    </dgm:pt>
    <dgm:pt modelId="{C54E9168-F232-46C0-93CF-0A8F77710B74}" type="pres">
      <dgm:prSet presAssocID="{076482ED-5C0E-42EC-88D0-988FBCBD8D44}" presName="Name56" presStyleLbl="parChTrans1D2" presStyleIdx="0" presStyleCnt="3"/>
      <dgm:spPr/>
    </dgm:pt>
    <dgm:pt modelId="{D628C1F8-0DAC-4CD2-9CA8-3ABDE1C96331}" type="pres">
      <dgm:prSet presAssocID="{3808F290-AAEA-4C5F-B27C-58502B31263B}" presName="text0" presStyleLbl="node1" presStyleIdx="1" presStyleCnt="4" custScaleX="273142" custScaleY="76469">
        <dgm:presLayoutVars>
          <dgm:bulletEnabled val="1"/>
        </dgm:presLayoutVars>
      </dgm:prSet>
      <dgm:spPr/>
    </dgm:pt>
    <dgm:pt modelId="{53F94719-2D8F-4646-A06A-141548CD5A56}" type="pres">
      <dgm:prSet presAssocID="{FC8BD688-9061-494C-A7AF-0E066E08A1BC}" presName="Name56" presStyleLbl="parChTrans1D2" presStyleIdx="1" presStyleCnt="3"/>
      <dgm:spPr/>
    </dgm:pt>
    <dgm:pt modelId="{23873892-86CB-4E8E-A5D7-3376C7222FE8}" type="pres">
      <dgm:prSet presAssocID="{05075AE9-2A2C-42FE-A618-AD09A292DFDA}" presName="text0" presStyleLbl="node1" presStyleIdx="2" presStyleCnt="4" custScaleX="334734" custScaleY="62722" custRadScaleRad="164525" custRadScaleInc="-21272">
        <dgm:presLayoutVars>
          <dgm:bulletEnabled val="1"/>
        </dgm:presLayoutVars>
      </dgm:prSet>
      <dgm:spPr/>
    </dgm:pt>
    <dgm:pt modelId="{9B733434-B1AA-4745-B350-0967B7811C18}" type="pres">
      <dgm:prSet presAssocID="{76F2B075-D1F1-43C7-B116-7AE62B6F1FFE}" presName="Name56" presStyleLbl="parChTrans1D2" presStyleIdx="2" presStyleCnt="3"/>
      <dgm:spPr/>
    </dgm:pt>
    <dgm:pt modelId="{C940C9F6-B7E9-4301-9D99-35D52A00C846}" type="pres">
      <dgm:prSet presAssocID="{33B0E40B-BC7F-4BCE-B3EF-19CF1A7D4226}" presName="text0" presStyleLbl="node1" presStyleIdx="3" presStyleCnt="4" custScaleX="186309" custScaleY="56997" custRadScaleRad="155015" custRadScaleInc="19449">
        <dgm:presLayoutVars>
          <dgm:bulletEnabled val="1"/>
        </dgm:presLayoutVars>
      </dgm:prSet>
      <dgm:spPr/>
    </dgm:pt>
  </dgm:ptLst>
  <dgm:cxnLst>
    <dgm:cxn modelId="{914BB912-1B40-4886-A710-59AF1A150692}" type="presOf" srcId="{4A270E09-B389-482C-8DB7-C3636AD386D6}" destId="{EE6462A8-60E5-44AA-9B9C-8068722F1C28}" srcOrd="0" destOrd="0" presId="urn:microsoft.com/office/officeart/2008/layout/RadialCluster"/>
    <dgm:cxn modelId="{5138F727-AF27-445F-80A3-7E0B7ECE819F}" type="presOf" srcId="{0384B010-5074-4AC6-9456-76F49016A9EB}" destId="{92CD5A1E-451F-4AAF-B0A2-34747E27A3A2}" srcOrd="0" destOrd="0" presId="urn:microsoft.com/office/officeart/2008/layout/RadialCluster"/>
    <dgm:cxn modelId="{0EB8A829-B731-4282-A4D9-A58EB81D9EE7}" srcId="{0384B010-5074-4AC6-9456-76F49016A9EB}" destId="{33B0E40B-BC7F-4BCE-B3EF-19CF1A7D4226}" srcOrd="2" destOrd="0" parTransId="{76F2B075-D1F1-43C7-B116-7AE62B6F1FFE}" sibTransId="{363EE260-6405-48A5-A4F2-B66EF088CC03}"/>
    <dgm:cxn modelId="{4823B447-1AD9-49A8-A605-1770D3990D41}" srcId="{4A270E09-B389-482C-8DB7-C3636AD386D6}" destId="{0384B010-5074-4AC6-9456-76F49016A9EB}" srcOrd="0" destOrd="0" parTransId="{B1E31D18-083D-43A2-BC00-0A7A72140A90}" sibTransId="{6E71F7F2-A410-4945-94CD-ABAD81936DD8}"/>
    <dgm:cxn modelId="{F5449375-BF71-4F2E-B459-507CBFE3D2B7}" srcId="{0384B010-5074-4AC6-9456-76F49016A9EB}" destId="{05075AE9-2A2C-42FE-A618-AD09A292DFDA}" srcOrd="1" destOrd="0" parTransId="{FC8BD688-9061-494C-A7AF-0E066E08A1BC}" sibTransId="{23F0F08C-8B20-4942-9384-9EC25C2253A6}"/>
    <dgm:cxn modelId="{C4EBA885-6EE8-44A4-85AB-FD9165B86E48}" type="presOf" srcId="{076482ED-5C0E-42EC-88D0-988FBCBD8D44}" destId="{C54E9168-F232-46C0-93CF-0A8F77710B74}" srcOrd="0" destOrd="0" presId="urn:microsoft.com/office/officeart/2008/layout/RadialCluster"/>
    <dgm:cxn modelId="{EFC3BBA3-6B85-4206-901C-00702D977B8B}" type="presOf" srcId="{33B0E40B-BC7F-4BCE-B3EF-19CF1A7D4226}" destId="{C940C9F6-B7E9-4301-9D99-35D52A00C846}" srcOrd="0" destOrd="0" presId="urn:microsoft.com/office/officeart/2008/layout/RadialCluster"/>
    <dgm:cxn modelId="{0867ADB2-4F00-47FE-A619-DEBA9F4EEE91}" type="presOf" srcId="{FC8BD688-9061-494C-A7AF-0E066E08A1BC}" destId="{53F94719-2D8F-4646-A06A-141548CD5A56}" srcOrd="0" destOrd="0" presId="urn:microsoft.com/office/officeart/2008/layout/RadialCluster"/>
    <dgm:cxn modelId="{DAAE30C2-94F3-4C85-873F-0D530666649C}" type="presOf" srcId="{76F2B075-D1F1-43C7-B116-7AE62B6F1FFE}" destId="{9B733434-B1AA-4745-B350-0967B7811C18}" srcOrd="0" destOrd="0" presId="urn:microsoft.com/office/officeart/2008/layout/RadialCluster"/>
    <dgm:cxn modelId="{D6C295C9-73AB-4CE5-8763-FEDB1E245E6F}" srcId="{0384B010-5074-4AC6-9456-76F49016A9EB}" destId="{3808F290-AAEA-4C5F-B27C-58502B31263B}" srcOrd="0" destOrd="0" parTransId="{076482ED-5C0E-42EC-88D0-988FBCBD8D44}" sibTransId="{9E257081-7BD3-4705-8D1A-EACE9E411D12}"/>
    <dgm:cxn modelId="{D13BB9F0-4546-4787-8D32-4CBA88370637}" type="presOf" srcId="{05075AE9-2A2C-42FE-A618-AD09A292DFDA}" destId="{23873892-86CB-4E8E-A5D7-3376C7222FE8}" srcOrd="0" destOrd="0" presId="urn:microsoft.com/office/officeart/2008/layout/RadialCluster"/>
    <dgm:cxn modelId="{0326E8F9-6543-4CC9-A46E-8857B9738370}" type="presOf" srcId="{3808F290-AAEA-4C5F-B27C-58502B31263B}" destId="{D628C1F8-0DAC-4CD2-9CA8-3ABDE1C96331}" srcOrd="0" destOrd="0" presId="urn:microsoft.com/office/officeart/2008/layout/RadialCluster"/>
    <dgm:cxn modelId="{CD516FD3-ED3D-492A-A0F8-47DE4553B3E2}" type="presParOf" srcId="{EE6462A8-60E5-44AA-9B9C-8068722F1C28}" destId="{848C295E-5958-40B9-A3C9-D5880CE5D5AA}" srcOrd="0" destOrd="0" presId="urn:microsoft.com/office/officeart/2008/layout/RadialCluster"/>
    <dgm:cxn modelId="{31CC366C-FD29-44FD-B005-873F1B0258A4}" type="presParOf" srcId="{848C295E-5958-40B9-A3C9-D5880CE5D5AA}" destId="{92CD5A1E-451F-4AAF-B0A2-34747E27A3A2}" srcOrd="0" destOrd="0" presId="urn:microsoft.com/office/officeart/2008/layout/RadialCluster"/>
    <dgm:cxn modelId="{DE269994-BBF3-4D1A-B839-5BA6FB92F9C4}" type="presParOf" srcId="{848C295E-5958-40B9-A3C9-D5880CE5D5AA}" destId="{C54E9168-F232-46C0-93CF-0A8F77710B74}" srcOrd="1" destOrd="0" presId="urn:microsoft.com/office/officeart/2008/layout/RadialCluster"/>
    <dgm:cxn modelId="{A412E2B5-4EF4-4877-B3C7-967505D82176}" type="presParOf" srcId="{848C295E-5958-40B9-A3C9-D5880CE5D5AA}" destId="{D628C1F8-0DAC-4CD2-9CA8-3ABDE1C96331}" srcOrd="2" destOrd="0" presId="urn:microsoft.com/office/officeart/2008/layout/RadialCluster"/>
    <dgm:cxn modelId="{FC3A0C09-6E32-44F9-B840-8D15E39297CC}" type="presParOf" srcId="{848C295E-5958-40B9-A3C9-D5880CE5D5AA}" destId="{53F94719-2D8F-4646-A06A-141548CD5A56}" srcOrd="3" destOrd="0" presId="urn:microsoft.com/office/officeart/2008/layout/RadialCluster"/>
    <dgm:cxn modelId="{60514B50-014F-438D-B294-3B940C76FF25}" type="presParOf" srcId="{848C295E-5958-40B9-A3C9-D5880CE5D5AA}" destId="{23873892-86CB-4E8E-A5D7-3376C7222FE8}" srcOrd="4" destOrd="0" presId="urn:microsoft.com/office/officeart/2008/layout/RadialCluster"/>
    <dgm:cxn modelId="{53F71B8B-03E6-42B6-B633-FDA1293CF05C}" type="presParOf" srcId="{848C295E-5958-40B9-A3C9-D5880CE5D5AA}" destId="{9B733434-B1AA-4745-B350-0967B7811C18}" srcOrd="5" destOrd="0" presId="urn:microsoft.com/office/officeart/2008/layout/RadialCluster"/>
    <dgm:cxn modelId="{ACA6B6B1-1126-4B3E-A5B0-A06C3289CF10}" type="presParOf" srcId="{848C295E-5958-40B9-A3C9-D5880CE5D5AA}" destId="{C940C9F6-B7E9-4301-9D99-35D52A00C846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26286EE-C089-4DF6-B790-C0E96A276C09}" type="doc">
      <dgm:prSet loTypeId="urn:microsoft.com/office/officeart/2009/3/layout/BlockDescendingList" loCatId="list" qsTypeId="urn:microsoft.com/office/officeart/2005/8/quickstyle/simple4" qsCatId="simple" csTypeId="urn:microsoft.com/office/officeart/2005/8/colors/accent0_3" csCatId="mainScheme" phldr="1"/>
      <dgm:spPr/>
      <dgm:t>
        <a:bodyPr rtlCol="0"/>
        <a:lstStyle/>
        <a:p>
          <a:pPr rtl="0"/>
          <a:endParaRPr lang="en-US"/>
        </a:p>
      </dgm:t>
    </dgm:pt>
    <dgm:pt modelId="{282B3ED8-E765-403D-B9A2-B5830C301375}">
      <dgm:prSet phldrT="[Text]"/>
      <dgm:spPr/>
      <dgm:t>
        <a:bodyPr rtlCol="0"/>
        <a:lstStyle/>
        <a:p>
          <a:pPr rtl="0"/>
          <a:r>
            <a:rPr lang="hu-HU" noProof="0" dirty="0"/>
            <a:t>1. Egyéni tanácsadás</a:t>
          </a:r>
        </a:p>
      </dgm:t>
    </dgm:pt>
    <dgm:pt modelId="{B6B954D1-F24C-4496-9869-13A9CFEA6AD2}" type="parTrans" cxnId="{58F49689-EB2F-49B7-846B-8401D3105B92}">
      <dgm:prSet/>
      <dgm:spPr/>
      <dgm:t>
        <a:bodyPr rtlCol="0"/>
        <a:lstStyle/>
        <a:p>
          <a:pPr rtl="0"/>
          <a:endParaRPr lang="en-US"/>
        </a:p>
      </dgm:t>
    </dgm:pt>
    <dgm:pt modelId="{1AAAC048-6D87-4302-A344-9010E2FD6780}" type="sibTrans" cxnId="{58F49689-EB2F-49B7-846B-8401D3105B92}">
      <dgm:prSet/>
      <dgm:spPr/>
      <dgm:t>
        <a:bodyPr rtlCol="0"/>
        <a:lstStyle/>
        <a:p>
          <a:pPr rtl="0"/>
          <a:endParaRPr lang="en-US"/>
        </a:p>
      </dgm:t>
    </dgm:pt>
    <dgm:pt modelId="{F9B5E4A2-9B30-4E78-AF35-3849498D1368}">
      <dgm:prSet phldrT="[Text]"/>
      <dgm:spPr/>
      <dgm:t>
        <a:bodyPr rtlCol="0"/>
        <a:lstStyle/>
        <a:p>
          <a:pPr rtl="0"/>
          <a:r>
            <a:rPr lang="hu-HU" dirty="0"/>
            <a:t>foglalkozási rehabilitációs információ</a:t>
          </a:r>
          <a:endParaRPr lang="hu-HU" noProof="0" dirty="0"/>
        </a:p>
      </dgm:t>
    </dgm:pt>
    <dgm:pt modelId="{11891DD9-B325-4697-805D-F2744B51F28D}" type="parTrans" cxnId="{002BBB39-42B0-443C-BBFE-CCE1600C7F3F}">
      <dgm:prSet/>
      <dgm:spPr/>
      <dgm:t>
        <a:bodyPr rtlCol="0"/>
        <a:lstStyle/>
        <a:p>
          <a:pPr rtl="0"/>
          <a:endParaRPr lang="en-US"/>
        </a:p>
      </dgm:t>
    </dgm:pt>
    <dgm:pt modelId="{BB5E4612-A2AB-439F-A3FC-EAE08AF6BBDE}" type="sibTrans" cxnId="{002BBB39-42B0-443C-BBFE-CCE1600C7F3F}">
      <dgm:prSet/>
      <dgm:spPr/>
      <dgm:t>
        <a:bodyPr rtlCol="0"/>
        <a:lstStyle/>
        <a:p>
          <a:pPr rtl="0"/>
          <a:endParaRPr lang="en-US"/>
        </a:p>
      </dgm:t>
    </dgm:pt>
    <dgm:pt modelId="{D4FC1F9B-9474-46A1-B6A4-BD592C769416}">
      <dgm:prSet phldrT="[Text]"/>
      <dgm:spPr/>
      <dgm:t>
        <a:bodyPr rtlCol="0"/>
        <a:lstStyle/>
        <a:p>
          <a:pPr rtl="0"/>
          <a:r>
            <a:rPr lang="hu-HU" noProof="0" dirty="0"/>
            <a:t>2. </a:t>
          </a:r>
          <a:r>
            <a:rPr lang="hu-HU" dirty="0"/>
            <a:t>Csoportos tanácsadás</a:t>
          </a:r>
          <a:endParaRPr lang="hu-HU" noProof="0" dirty="0"/>
        </a:p>
      </dgm:t>
    </dgm:pt>
    <dgm:pt modelId="{64D86179-F0AC-484A-97F3-27B479C9D2F6}" type="parTrans" cxnId="{1665DE7C-D60A-404C-BA00-D612632D07DD}">
      <dgm:prSet/>
      <dgm:spPr/>
      <dgm:t>
        <a:bodyPr rtlCol="0"/>
        <a:lstStyle/>
        <a:p>
          <a:pPr rtl="0"/>
          <a:endParaRPr lang="en-US"/>
        </a:p>
      </dgm:t>
    </dgm:pt>
    <dgm:pt modelId="{BA7B8FAA-7DFF-482E-848F-A67AEB1CF6B1}" type="sibTrans" cxnId="{1665DE7C-D60A-404C-BA00-D612632D07DD}">
      <dgm:prSet/>
      <dgm:spPr/>
      <dgm:t>
        <a:bodyPr rtlCol="0"/>
        <a:lstStyle/>
        <a:p>
          <a:pPr rtl="0"/>
          <a:endParaRPr lang="en-US"/>
        </a:p>
      </dgm:t>
    </dgm:pt>
    <dgm:pt modelId="{31915B73-B24F-4095-8B7C-A3E2192BAC1B}">
      <dgm:prSet phldrT="[Text]"/>
      <dgm:spPr/>
      <dgm:t>
        <a:bodyPr rtlCol="0"/>
        <a:lstStyle/>
        <a:p>
          <a:pPr rtl="0"/>
          <a:r>
            <a:rPr lang="hu-HU" dirty="0"/>
            <a:t>álláskeresési technikák tréning</a:t>
          </a:r>
          <a:endParaRPr lang="hu-HU" noProof="0" dirty="0"/>
        </a:p>
      </dgm:t>
    </dgm:pt>
    <dgm:pt modelId="{6A804C40-1DD7-4458-89D4-E36BC426E3B6}" type="parTrans" cxnId="{CA1EFA93-8440-4FC7-BF01-5EA93B402FD3}">
      <dgm:prSet/>
      <dgm:spPr/>
      <dgm:t>
        <a:bodyPr rtlCol="0"/>
        <a:lstStyle/>
        <a:p>
          <a:pPr rtl="0"/>
          <a:endParaRPr lang="en-US"/>
        </a:p>
      </dgm:t>
    </dgm:pt>
    <dgm:pt modelId="{6CA804E7-252C-4448-8D5A-78A72F047DF5}" type="sibTrans" cxnId="{CA1EFA93-8440-4FC7-BF01-5EA93B402FD3}">
      <dgm:prSet/>
      <dgm:spPr/>
      <dgm:t>
        <a:bodyPr rtlCol="0"/>
        <a:lstStyle/>
        <a:p>
          <a:pPr rtl="0"/>
          <a:endParaRPr lang="en-US"/>
        </a:p>
      </dgm:t>
    </dgm:pt>
    <dgm:pt modelId="{9157656F-657E-4B71-A99A-FD25DE5AA800}">
      <dgm:prSet phldrT="[Text]"/>
      <dgm:spPr/>
      <dgm:t>
        <a:bodyPr rtlCol="0"/>
        <a:lstStyle/>
        <a:p>
          <a:pPr rtl="0"/>
          <a:r>
            <a:rPr lang="hu-HU" dirty="0"/>
            <a:t>foglalkozási rehabilitációs tanácsadás</a:t>
          </a:r>
          <a:endParaRPr lang="hu-HU" noProof="0" dirty="0"/>
        </a:p>
      </dgm:t>
    </dgm:pt>
    <dgm:pt modelId="{6443E05E-1CD8-4CAF-81C6-6F3E8E7E7E67}" type="parTrans" cxnId="{6700D244-3B64-4640-BBB8-E783F0D7FC88}">
      <dgm:prSet/>
      <dgm:spPr/>
      <dgm:t>
        <a:bodyPr rtlCol="0"/>
        <a:lstStyle/>
        <a:p>
          <a:pPr rtl="0"/>
          <a:endParaRPr lang="en-US"/>
        </a:p>
      </dgm:t>
    </dgm:pt>
    <dgm:pt modelId="{A3922523-6415-4410-B045-367625E0CD27}" type="sibTrans" cxnId="{6700D244-3B64-4640-BBB8-E783F0D7FC88}">
      <dgm:prSet/>
      <dgm:spPr/>
      <dgm:t>
        <a:bodyPr rtlCol="0"/>
        <a:lstStyle/>
        <a:p>
          <a:pPr rtl="0"/>
          <a:endParaRPr lang="en-US"/>
        </a:p>
      </dgm:t>
    </dgm:pt>
    <dgm:pt modelId="{B417A7BD-18F3-4E67-AF5A-A59F03FAD072}">
      <dgm:prSet phldrT="[Text]"/>
      <dgm:spPr/>
      <dgm:t>
        <a:bodyPr rtlCol="0"/>
        <a:lstStyle/>
        <a:p>
          <a:pPr rtl="0"/>
          <a:r>
            <a:rPr lang="hu-HU" dirty="0"/>
            <a:t>foglalkozási rehabilitációt elősegítő </a:t>
          </a:r>
          <a:r>
            <a:rPr lang="hu-HU" dirty="0" err="1"/>
            <a:t>újraorientáló</a:t>
          </a:r>
          <a:r>
            <a:rPr lang="hu-HU" dirty="0"/>
            <a:t> foglalkozás</a:t>
          </a:r>
          <a:endParaRPr lang="hu-HU" noProof="0" dirty="0"/>
        </a:p>
      </dgm:t>
    </dgm:pt>
    <dgm:pt modelId="{8C8863C8-4923-4702-82AD-3690A531C87D}" type="parTrans" cxnId="{1A5E4758-C607-4AA3-B58D-F711617DBF5D}">
      <dgm:prSet/>
      <dgm:spPr/>
      <dgm:t>
        <a:bodyPr rtlCol="0"/>
        <a:lstStyle/>
        <a:p>
          <a:pPr rtl="0"/>
          <a:endParaRPr lang="en-US"/>
        </a:p>
      </dgm:t>
    </dgm:pt>
    <dgm:pt modelId="{730B0BD6-5755-4D6A-83DE-582209009516}" type="sibTrans" cxnId="{1A5E4758-C607-4AA3-B58D-F711617DBF5D}">
      <dgm:prSet/>
      <dgm:spPr/>
      <dgm:t>
        <a:bodyPr rtlCol="0"/>
        <a:lstStyle/>
        <a:p>
          <a:pPr rtl="0"/>
          <a:endParaRPr lang="en-US"/>
        </a:p>
      </dgm:t>
    </dgm:pt>
    <dgm:pt modelId="{D1CB6BCB-ABC7-4830-9D66-97BEC7A1C903}">
      <dgm:prSet phldrT="[Text]"/>
      <dgm:spPr/>
      <dgm:t>
        <a:bodyPr rtlCol="0"/>
        <a:lstStyle/>
        <a:p>
          <a:pPr rtl="0"/>
          <a:r>
            <a:rPr lang="hu-HU" dirty="0"/>
            <a:t>foglalkozási rehabilitációs mentori szolgáltatás</a:t>
          </a:r>
          <a:endParaRPr lang="hu-HU" noProof="0" dirty="0"/>
        </a:p>
      </dgm:t>
    </dgm:pt>
    <dgm:pt modelId="{679427E4-2DA8-4C54-AEB8-C270E875714F}" type="parTrans" cxnId="{E457FA6D-EA8B-4B54-AE73-6CB7A0200357}">
      <dgm:prSet/>
      <dgm:spPr/>
      <dgm:t>
        <a:bodyPr rtlCol="0"/>
        <a:lstStyle/>
        <a:p>
          <a:pPr rtl="0"/>
          <a:endParaRPr lang="en-US"/>
        </a:p>
      </dgm:t>
    </dgm:pt>
    <dgm:pt modelId="{B1548FB6-6C33-4A6A-A096-1C308A005C57}" type="sibTrans" cxnId="{E457FA6D-EA8B-4B54-AE73-6CB7A0200357}">
      <dgm:prSet/>
      <dgm:spPr/>
      <dgm:t>
        <a:bodyPr rtlCol="0"/>
        <a:lstStyle/>
        <a:p>
          <a:pPr rtl="0"/>
          <a:endParaRPr lang="en-US"/>
        </a:p>
      </dgm:t>
    </dgm:pt>
    <dgm:pt modelId="{CDC3BE65-6EA5-45E3-BBA9-19785FC025E7}">
      <dgm:prSet phldrT="[Text]"/>
      <dgm:spPr/>
      <dgm:t>
        <a:bodyPr rtlCol="0"/>
        <a:lstStyle/>
        <a:p>
          <a:pPr rtl="0"/>
          <a:r>
            <a:rPr lang="hu-HU" dirty="0"/>
            <a:t>képzésre történő fejlesztő felkészítés</a:t>
          </a:r>
          <a:endParaRPr lang="hu-HU" noProof="0" dirty="0"/>
        </a:p>
      </dgm:t>
    </dgm:pt>
    <dgm:pt modelId="{506872AE-F23F-461B-AA4B-F80FB9F96AFC}" type="parTrans" cxnId="{512563A3-55E1-4974-B0C1-69019386C68C}">
      <dgm:prSet/>
      <dgm:spPr/>
      <dgm:t>
        <a:bodyPr rtlCol="0"/>
        <a:lstStyle/>
        <a:p>
          <a:pPr rtl="0"/>
          <a:endParaRPr lang="en-US"/>
        </a:p>
      </dgm:t>
    </dgm:pt>
    <dgm:pt modelId="{075A8612-F332-4F55-8B12-7271AE4B8F96}" type="sibTrans" cxnId="{512563A3-55E1-4974-B0C1-69019386C68C}">
      <dgm:prSet/>
      <dgm:spPr/>
      <dgm:t>
        <a:bodyPr rtlCol="0"/>
        <a:lstStyle/>
        <a:p>
          <a:pPr rtl="0"/>
          <a:endParaRPr lang="en-US"/>
        </a:p>
      </dgm:t>
    </dgm:pt>
    <dgm:pt modelId="{A78CF39E-3C92-4231-B193-2B1B4562EC18}">
      <dgm:prSet phldrT="[Text]"/>
      <dgm:spPr/>
      <dgm:t>
        <a:bodyPr rtlCol="0"/>
        <a:lstStyle/>
        <a:p>
          <a:pPr rtl="0"/>
          <a:r>
            <a:rPr lang="hu-HU" dirty="0"/>
            <a:t>foglalkozási rehabilitációs célú </a:t>
          </a:r>
        </a:p>
        <a:p>
          <a:pPr rtl="0"/>
          <a:r>
            <a:rPr lang="hu-HU" dirty="0"/>
            <a:t>Érzékenyítés</a:t>
          </a:r>
        </a:p>
        <a:p>
          <a:pPr rtl="0"/>
          <a:r>
            <a:rPr lang="hu-HU" noProof="0" dirty="0"/>
            <a:t>Állásbörze</a:t>
          </a:r>
        </a:p>
        <a:p>
          <a:pPr rtl="0"/>
          <a:r>
            <a:rPr lang="hu-HU" noProof="0" dirty="0"/>
            <a:t>Munkaközvetítés</a:t>
          </a:r>
        </a:p>
      </dgm:t>
    </dgm:pt>
    <dgm:pt modelId="{4B17EEA1-79C8-4513-B88A-A9E3D9A6BBAC}" type="sibTrans" cxnId="{CF8499C6-C96B-4DF7-A43F-091C9EA3F885}">
      <dgm:prSet/>
      <dgm:spPr/>
      <dgm:t>
        <a:bodyPr rtlCol="0"/>
        <a:lstStyle/>
        <a:p>
          <a:pPr rtl="0"/>
          <a:endParaRPr lang="en-US"/>
        </a:p>
      </dgm:t>
    </dgm:pt>
    <dgm:pt modelId="{76E9109F-3DAD-4AAC-B121-040BB573A67E}" type="parTrans" cxnId="{CF8499C6-C96B-4DF7-A43F-091C9EA3F885}">
      <dgm:prSet/>
      <dgm:spPr/>
      <dgm:t>
        <a:bodyPr rtlCol="0"/>
        <a:lstStyle/>
        <a:p>
          <a:pPr rtl="0"/>
          <a:endParaRPr lang="en-US"/>
        </a:p>
      </dgm:t>
    </dgm:pt>
    <dgm:pt modelId="{1F639FD7-FC86-4BD1-8EA8-7AFCDB7C575A}">
      <dgm:prSet phldrT="[Text]"/>
      <dgm:spPr/>
      <dgm:t>
        <a:bodyPr rtlCol="0"/>
        <a:lstStyle/>
        <a:p>
          <a:pPr rtl="0"/>
          <a:r>
            <a:rPr lang="hu-HU" dirty="0" err="1"/>
            <a:t>rehablitációs</a:t>
          </a:r>
          <a:r>
            <a:rPr lang="hu-HU" dirty="0"/>
            <a:t> foglalkoztatási tanácsadás</a:t>
          </a:r>
          <a:endParaRPr lang="hu-HU" noProof="0" dirty="0"/>
        </a:p>
      </dgm:t>
    </dgm:pt>
    <dgm:pt modelId="{4B5EDC9D-8010-46DC-B8C7-80FECBB8813D}" type="sibTrans" cxnId="{B546E58F-751C-408E-9316-735C9B2763EE}">
      <dgm:prSet/>
      <dgm:spPr/>
      <dgm:t>
        <a:bodyPr rtlCol="0"/>
        <a:lstStyle/>
        <a:p>
          <a:pPr rtl="0"/>
          <a:endParaRPr lang="en-US"/>
        </a:p>
      </dgm:t>
    </dgm:pt>
    <dgm:pt modelId="{AD21AE87-76B5-43C2-B867-681049201242}" type="parTrans" cxnId="{B546E58F-751C-408E-9316-735C9B2763EE}">
      <dgm:prSet/>
      <dgm:spPr/>
      <dgm:t>
        <a:bodyPr rtlCol="0"/>
        <a:lstStyle/>
        <a:p>
          <a:pPr rtl="0"/>
          <a:endParaRPr lang="en-US"/>
        </a:p>
      </dgm:t>
    </dgm:pt>
    <dgm:pt modelId="{D855C04F-62E5-4539-A3D2-0257C3EEE3FB}">
      <dgm:prSet phldrT="[Text]"/>
      <dgm:spPr/>
      <dgm:t>
        <a:bodyPr rtlCol="0"/>
        <a:lstStyle/>
        <a:p>
          <a:pPr rtl="0"/>
          <a:r>
            <a:rPr lang="hu-HU" noProof="0" dirty="0"/>
            <a:t>3. M</a:t>
          </a:r>
          <a:r>
            <a:rPr lang="hu-HU" b="1" dirty="0"/>
            <a:t>unkaadók részére nyújtott szolgáltatások</a:t>
          </a:r>
          <a:endParaRPr lang="hu-HU" noProof="0" dirty="0"/>
        </a:p>
      </dgm:t>
    </dgm:pt>
    <dgm:pt modelId="{918C2F2D-9118-4E54-8BF0-E3523D616B57}" type="sibTrans" cxnId="{9CA98868-624E-4F8E-B760-A54E0D108B8A}">
      <dgm:prSet/>
      <dgm:spPr/>
      <dgm:t>
        <a:bodyPr rtlCol="0"/>
        <a:lstStyle/>
        <a:p>
          <a:pPr rtl="0"/>
          <a:endParaRPr lang="en-US"/>
        </a:p>
      </dgm:t>
    </dgm:pt>
    <dgm:pt modelId="{833292D2-C1D7-4D28-8ECC-6926FF65094F}" type="parTrans" cxnId="{9CA98868-624E-4F8E-B760-A54E0D108B8A}">
      <dgm:prSet/>
      <dgm:spPr/>
      <dgm:t>
        <a:bodyPr rtlCol="0"/>
        <a:lstStyle/>
        <a:p>
          <a:pPr rtl="0"/>
          <a:endParaRPr lang="en-US"/>
        </a:p>
      </dgm:t>
    </dgm:pt>
    <dgm:pt modelId="{70BC31D5-0AF4-46BA-93EE-8EF6996A2CAF}" type="pres">
      <dgm:prSet presAssocID="{226286EE-C089-4DF6-B790-C0E96A276C0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C1876178-43F6-4948-A0D3-F14C1B318357}" type="pres">
      <dgm:prSet presAssocID="{282B3ED8-E765-403D-B9A2-B5830C301375}" presName="parentText_1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A585952E-5A9A-4DBA-A11B-341A18AC70E2}" type="pres">
      <dgm:prSet presAssocID="{282B3ED8-E765-403D-B9A2-B5830C301375}" presName="childText_1" presStyleLbl="node1" presStyleIdx="0" presStyleCnt="3" custLinFactX="-68609" custLinFactNeighborX="-100000">
        <dgm:presLayoutVars>
          <dgm:chMax val="0"/>
          <dgm:chPref val="0"/>
          <dgm:bulletEnabled val="1"/>
        </dgm:presLayoutVars>
      </dgm:prSet>
      <dgm:spPr/>
    </dgm:pt>
    <dgm:pt modelId="{7B62A4AE-7902-460B-9788-9EB75935EC1D}" type="pres">
      <dgm:prSet presAssocID="{282B3ED8-E765-403D-B9A2-B5830C301375}" presName="accentShape_1" presStyleCnt="0"/>
      <dgm:spPr/>
    </dgm:pt>
    <dgm:pt modelId="{05EA762F-3D1E-4794-A4BC-DF5E651273C6}" type="pres">
      <dgm:prSet presAssocID="{282B3ED8-E765-403D-B9A2-B5830C301375}" presName="imageRepeatNode" presStyleLbl="node1" presStyleIdx="0" presStyleCnt="3" custLinFactX="-19712" custLinFactNeighborX="-100000" custLinFactNeighborY="771"/>
      <dgm:spPr/>
    </dgm:pt>
    <dgm:pt modelId="{7AA2BBA0-80E2-45BD-8D19-62C1D7B66999}" type="pres">
      <dgm:prSet presAssocID="{D4FC1F9B-9474-46A1-B6A4-BD592C769416}" presName="parentText_2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94859E3F-DF56-43ED-8EA1-39C3E68DBEEA}" type="pres">
      <dgm:prSet presAssocID="{D4FC1F9B-9474-46A1-B6A4-BD592C769416}" presName="childText_2" presStyleLbl="node2" presStyleIdx="0" presStyleCnt="0" custLinFactX="-10007" custLinFactNeighborX="-100000" custLinFactNeighborY="327">
        <dgm:presLayoutVars>
          <dgm:chMax val="0"/>
          <dgm:chPref val="0"/>
          <dgm:bulletEnabled val="1"/>
        </dgm:presLayoutVars>
      </dgm:prSet>
      <dgm:spPr/>
    </dgm:pt>
    <dgm:pt modelId="{A346F971-5367-46D1-8CED-860689B4DC32}" type="pres">
      <dgm:prSet presAssocID="{D4FC1F9B-9474-46A1-B6A4-BD592C769416}" presName="accentShape_2" presStyleCnt="0"/>
      <dgm:spPr/>
    </dgm:pt>
    <dgm:pt modelId="{18553315-0A83-483D-AC50-A025DD74DD29}" type="pres">
      <dgm:prSet presAssocID="{D4FC1F9B-9474-46A1-B6A4-BD592C769416}" presName="imageRepeatNode" presStyleLbl="node1" presStyleIdx="1" presStyleCnt="3" custLinFactNeighborX="-77375" custLinFactNeighborY="985"/>
      <dgm:spPr/>
    </dgm:pt>
    <dgm:pt modelId="{3D1150B0-306B-4BCF-8C33-3474F0DF7EA4}" type="pres">
      <dgm:prSet presAssocID="{D855C04F-62E5-4539-A3D2-0257C3EEE3FB}" presName="parentText_3" presStyleLbl="node1" presStyleIdx="1" presStyleCnt="3">
        <dgm:presLayoutVars>
          <dgm:chMax val="1"/>
          <dgm:chPref val="1"/>
          <dgm:bulletEnabled val="1"/>
        </dgm:presLayoutVars>
      </dgm:prSet>
      <dgm:spPr/>
    </dgm:pt>
    <dgm:pt modelId="{BAE249C1-A727-47EE-A38F-F1D9092A05DB}" type="pres">
      <dgm:prSet presAssocID="{D855C04F-62E5-4539-A3D2-0257C3EEE3FB}" presName="childText_3" presStyleLbl="node2" presStyleIdx="0" presStyleCnt="0">
        <dgm:presLayoutVars>
          <dgm:chMax val="0"/>
          <dgm:chPref val="0"/>
          <dgm:bulletEnabled val="1"/>
        </dgm:presLayoutVars>
      </dgm:prSet>
      <dgm:spPr/>
    </dgm:pt>
    <dgm:pt modelId="{5AD35D85-7C5A-4186-887B-7CD643252A50}" type="pres">
      <dgm:prSet presAssocID="{D855C04F-62E5-4539-A3D2-0257C3EEE3FB}" presName="accentShape_3" presStyleCnt="0"/>
      <dgm:spPr/>
    </dgm:pt>
    <dgm:pt modelId="{DF7E8CD6-5A74-4C41-AB0A-23C8A96E0558}" type="pres">
      <dgm:prSet presAssocID="{D855C04F-62E5-4539-A3D2-0257C3EEE3FB}" presName="imageRepeatNode" presStyleLbl="node1" presStyleIdx="2" presStyleCnt="3"/>
      <dgm:spPr/>
    </dgm:pt>
  </dgm:ptLst>
  <dgm:cxnLst>
    <dgm:cxn modelId="{CD1EAA13-8299-4FFF-875D-188F84A8D715}" type="presOf" srcId="{1F639FD7-FC86-4BD1-8EA8-7AFCDB7C575A}" destId="{BAE249C1-A727-47EE-A38F-F1D9092A05DB}" srcOrd="0" destOrd="0" presId="urn:microsoft.com/office/officeart/2009/3/layout/BlockDescendingList"/>
    <dgm:cxn modelId="{F6014B1E-15F4-4DB6-B85E-AA076FC18460}" type="presOf" srcId="{D855C04F-62E5-4539-A3D2-0257C3EEE3FB}" destId="{DF7E8CD6-5A74-4C41-AB0A-23C8A96E0558}" srcOrd="1" destOrd="0" presId="urn:microsoft.com/office/officeart/2009/3/layout/BlockDescendingList"/>
    <dgm:cxn modelId="{6B3B1324-0C04-4717-B815-20CA2E01D841}" type="presOf" srcId="{9157656F-657E-4B71-A99A-FD25DE5AA800}" destId="{A585952E-5A9A-4DBA-A11B-341A18AC70E2}" srcOrd="0" destOrd="1" presId="urn:microsoft.com/office/officeart/2009/3/layout/BlockDescendingList"/>
    <dgm:cxn modelId="{0A0CBB37-3E4B-4E48-88C8-A5C3F5C60383}" type="presOf" srcId="{B417A7BD-18F3-4E67-AF5A-A59F03FAD072}" destId="{94859E3F-DF56-43ED-8EA1-39C3E68DBEEA}" srcOrd="0" destOrd="2" presId="urn:microsoft.com/office/officeart/2009/3/layout/BlockDescendingList"/>
    <dgm:cxn modelId="{002BBB39-42B0-443C-BBFE-CCE1600C7F3F}" srcId="{282B3ED8-E765-403D-B9A2-B5830C301375}" destId="{F9B5E4A2-9B30-4E78-AF35-3849498D1368}" srcOrd="0" destOrd="0" parTransId="{11891DD9-B325-4697-805D-F2744B51F28D}" sibTransId="{BB5E4612-A2AB-439F-A3FC-EAE08AF6BBDE}"/>
    <dgm:cxn modelId="{6BA64F63-1B24-4665-83F9-AFEFBC54A595}" type="presOf" srcId="{D1CB6BCB-ABC7-4830-9D66-97BEC7A1C903}" destId="{A585952E-5A9A-4DBA-A11B-341A18AC70E2}" srcOrd="0" destOrd="2" presId="urn:microsoft.com/office/officeart/2009/3/layout/BlockDescendingList"/>
    <dgm:cxn modelId="{6700D244-3B64-4640-BBB8-E783F0D7FC88}" srcId="{282B3ED8-E765-403D-B9A2-B5830C301375}" destId="{9157656F-657E-4B71-A99A-FD25DE5AA800}" srcOrd="1" destOrd="0" parTransId="{6443E05E-1CD8-4CAF-81C6-6F3E8E7E7E67}" sibTransId="{A3922523-6415-4410-B045-367625E0CD27}"/>
    <dgm:cxn modelId="{59F80068-E15A-46AD-B8B1-A2BBA7554BA2}" type="presOf" srcId="{F9B5E4A2-9B30-4E78-AF35-3849498D1368}" destId="{A585952E-5A9A-4DBA-A11B-341A18AC70E2}" srcOrd="0" destOrd="0" presId="urn:microsoft.com/office/officeart/2009/3/layout/BlockDescendingList"/>
    <dgm:cxn modelId="{9CA98868-624E-4F8E-B760-A54E0D108B8A}" srcId="{226286EE-C089-4DF6-B790-C0E96A276C09}" destId="{D855C04F-62E5-4539-A3D2-0257C3EEE3FB}" srcOrd="2" destOrd="0" parTransId="{833292D2-C1D7-4D28-8ECC-6926FF65094F}" sibTransId="{918C2F2D-9118-4E54-8BF0-E3523D616B57}"/>
    <dgm:cxn modelId="{63AECB4D-04E4-4AE9-970F-0EBE9CBA93AC}" type="presOf" srcId="{D4FC1F9B-9474-46A1-B6A4-BD592C769416}" destId="{18553315-0A83-483D-AC50-A025DD74DD29}" srcOrd="1" destOrd="0" presId="urn:microsoft.com/office/officeart/2009/3/layout/BlockDescendingList"/>
    <dgm:cxn modelId="{E457FA6D-EA8B-4B54-AE73-6CB7A0200357}" srcId="{282B3ED8-E765-403D-B9A2-B5830C301375}" destId="{D1CB6BCB-ABC7-4830-9D66-97BEC7A1C903}" srcOrd="2" destOrd="0" parTransId="{679427E4-2DA8-4C54-AEB8-C270E875714F}" sibTransId="{B1548FB6-6C33-4A6A-A096-1C308A005C57}"/>
    <dgm:cxn modelId="{1A5E4758-C607-4AA3-B58D-F711617DBF5D}" srcId="{D4FC1F9B-9474-46A1-B6A4-BD592C769416}" destId="{B417A7BD-18F3-4E67-AF5A-A59F03FAD072}" srcOrd="2" destOrd="0" parTransId="{8C8863C8-4923-4702-82AD-3690A531C87D}" sibTransId="{730B0BD6-5755-4D6A-83DE-582209009516}"/>
    <dgm:cxn modelId="{504D125A-D369-47F1-86F9-53BB4DB530E2}" type="presOf" srcId="{D855C04F-62E5-4539-A3D2-0257C3EEE3FB}" destId="{3D1150B0-306B-4BCF-8C33-3474F0DF7EA4}" srcOrd="0" destOrd="0" presId="urn:microsoft.com/office/officeart/2009/3/layout/BlockDescendingList"/>
    <dgm:cxn modelId="{1665DE7C-D60A-404C-BA00-D612632D07DD}" srcId="{226286EE-C089-4DF6-B790-C0E96A276C09}" destId="{D4FC1F9B-9474-46A1-B6A4-BD592C769416}" srcOrd="1" destOrd="0" parTransId="{64D86179-F0AC-484A-97F3-27B479C9D2F6}" sibTransId="{BA7B8FAA-7DFF-482E-848F-A67AEB1CF6B1}"/>
    <dgm:cxn modelId="{58F49689-EB2F-49B7-846B-8401D3105B92}" srcId="{226286EE-C089-4DF6-B790-C0E96A276C09}" destId="{282B3ED8-E765-403D-B9A2-B5830C301375}" srcOrd="0" destOrd="0" parTransId="{B6B954D1-F24C-4496-9869-13A9CFEA6AD2}" sibTransId="{1AAAC048-6D87-4302-A344-9010E2FD6780}"/>
    <dgm:cxn modelId="{B546E58F-751C-408E-9316-735C9B2763EE}" srcId="{D855C04F-62E5-4539-A3D2-0257C3EEE3FB}" destId="{1F639FD7-FC86-4BD1-8EA8-7AFCDB7C575A}" srcOrd="0" destOrd="0" parTransId="{AD21AE87-76B5-43C2-B867-681049201242}" sibTransId="{4B5EDC9D-8010-46DC-B8C7-80FECBB8813D}"/>
    <dgm:cxn modelId="{CA1EFA93-8440-4FC7-BF01-5EA93B402FD3}" srcId="{D4FC1F9B-9474-46A1-B6A4-BD592C769416}" destId="{31915B73-B24F-4095-8B7C-A3E2192BAC1B}" srcOrd="0" destOrd="0" parTransId="{6A804C40-1DD7-4458-89D4-E36BC426E3B6}" sibTransId="{6CA804E7-252C-4448-8D5A-78A72F047DF5}"/>
    <dgm:cxn modelId="{512563A3-55E1-4974-B0C1-69019386C68C}" srcId="{D4FC1F9B-9474-46A1-B6A4-BD592C769416}" destId="{CDC3BE65-6EA5-45E3-BBA9-19785FC025E7}" srcOrd="1" destOrd="0" parTransId="{506872AE-F23F-461B-AA4B-F80FB9F96AFC}" sibTransId="{075A8612-F332-4F55-8B12-7271AE4B8F96}"/>
    <dgm:cxn modelId="{E8A1BAA4-D6FD-47F3-BFD0-A3F1680F8381}" type="presOf" srcId="{282B3ED8-E765-403D-B9A2-B5830C301375}" destId="{C1876178-43F6-4948-A0D3-F14C1B318357}" srcOrd="0" destOrd="0" presId="urn:microsoft.com/office/officeart/2009/3/layout/BlockDescendingList"/>
    <dgm:cxn modelId="{B4996CC1-3132-48C1-A4E8-D5EA61C18696}" type="presOf" srcId="{226286EE-C089-4DF6-B790-C0E96A276C09}" destId="{70BC31D5-0AF4-46BA-93EE-8EF6996A2CAF}" srcOrd="0" destOrd="0" presId="urn:microsoft.com/office/officeart/2009/3/layout/BlockDescendingList"/>
    <dgm:cxn modelId="{CCC6F9C2-AB76-4B1E-B3C7-67BF0DCA1620}" type="presOf" srcId="{A78CF39E-3C92-4231-B193-2B1B4562EC18}" destId="{BAE249C1-A727-47EE-A38F-F1D9092A05DB}" srcOrd="0" destOrd="1" presId="urn:microsoft.com/office/officeart/2009/3/layout/BlockDescendingList"/>
    <dgm:cxn modelId="{65186DC6-5CB2-46B2-902F-E545D3B3DF3A}" type="presOf" srcId="{CDC3BE65-6EA5-45E3-BBA9-19785FC025E7}" destId="{94859E3F-DF56-43ED-8EA1-39C3E68DBEEA}" srcOrd="0" destOrd="1" presId="urn:microsoft.com/office/officeart/2009/3/layout/BlockDescendingList"/>
    <dgm:cxn modelId="{CF8499C6-C96B-4DF7-A43F-091C9EA3F885}" srcId="{D855C04F-62E5-4539-A3D2-0257C3EEE3FB}" destId="{A78CF39E-3C92-4231-B193-2B1B4562EC18}" srcOrd="1" destOrd="0" parTransId="{76E9109F-3DAD-4AAC-B121-040BB573A67E}" sibTransId="{4B17EEA1-79C8-4513-B88A-A9E3D9A6BBAC}"/>
    <dgm:cxn modelId="{A339B6CB-9E51-439C-ACCB-83EEA711EECA}" type="presOf" srcId="{31915B73-B24F-4095-8B7C-A3E2192BAC1B}" destId="{94859E3F-DF56-43ED-8EA1-39C3E68DBEEA}" srcOrd="0" destOrd="0" presId="urn:microsoft.com/office/officeart/2009/3/layout/BlockDescendingList"/>
    <dgm:cxn modelId="{2E2D28E0-1DCC-4D6A-8C6D-3A92A23D76F8}" type="presOf" srcId="{D4FC1F9B-9474-46A1-B6A4-BD592C769416}" destId="{7AA2BBA0-80E2-45BD-8D19-62C1D7B66999}" srcOrd="0" destOrd="0" presId="urn:microsoft.com/office/officeart/2009/3/layout/BlockDescendingList"/>
    <dgm:cxn modelId="{B46C8FFD-E2D8-4FF2-99B1-8F2D3FCD9622}" type="presOf" srcId="{282B3ED8-E765-403D-B9A2-B5830C301375}" destId="{05EA762F-3D1E-4794-A4BC-DF5E651273C6}" srcOrd="1" destOrd="0" presId="urn:microsoft.com/office/officeart/2009/3/layout/BlockDescendingList"/>
    <dgm:cxn modelId="{6F368041-510E-4116-BD5C-EE4076DE1665}" type="presParOf" srcId="{70BC31D5-0AF4-46BA-93EE-8EF6996A2CAF}" destId="{C1876178-43F6-4948-A0D3-F14C1B318357}" srcOrd="0" destOrd="0" presId="urn:microsoft.com/office/officeart/2009/3/layout/BlockDescendingList"/>
    <dgm:cxn modelId="{4657066A-6FEC-4B6F-9E33-7A62720F1C38}" type="presParOf" srcId="{70BC31D5-0AF4-46BA-93EE-8EF6996A2CAF}" destId="{A585952E-5A9A-4DBA-A11B-341A18AC70E2}" srcOrd="1" destOrd="0" presId="urn:microsoft.com/office/officeart/2009/3/layout/BlockDescendingList"/>
    <dgm:cxn modelId="{2F3E26CC-B4C9-4BA3-A72D-7E58F19CC2DA}" type="presParOf" srcId="{70BC31D5-0AF4-46BA-93EE-8EF6996A2CAF}" destId="{7B62A4AE-7902-460B-9788-9EB75935EC1D}" srcOrd="2" destOrd="0" presId="urn:microsoft.com/office/officeart/2009/3/layout/BlockDescendingList"/>
    <dgm:cxn modelId="{58400A9B-4646-4B1D-AAB5-6B28CA77ED8E}" type="presParOf" srcId="{7B62A4AE-7902-460B-9788-9EB75935EC1D}" destId="{05EA762F-3D1E-4794-A4BC-DF5E651273C6}" srcOrd="0" destOrd="0" presId="urn:microsoft.com/office/officeart/2009/3/layout/BlockDescendingList"/>
    <dgm:cxn modelId="{BDDC12D8-0211-4984-9BB7-2A5D8C41E40A}" type="presParOf" srcId="{70BC31D5-0AF4-46BA-93EE-8EF6996A2CAF}" destId="{7AA2BBA0-80E2-45BD-8D19-62C1D7B66999}" srcOrd="3" destOrd="0" presId="urn:microsoft.com/office/officeart/2009/3/layout/BlockDescendingList"/>
    <dgm:cxn modelId="{869E2466-15B0-48AC-B906-115B95D70AD1}" type="presParOf" srcId="{70BC31D5-0AF4-46BA-93EE-8EF6996A2CAF}" destId="{94859E3F-DF56-43ED-8EA1-39C3E68DBEEA}" srcOrd="4" destOrd="0" presId="urn:microsoft.com/office/officeart/2009/3/layout/BlockDescendingList"/>
    <dgm:cxn modelId="{AA83AEF5-48D1-4AA8-9AB7-37EB0F453E81}" type="presParOf" srcId="{70BC31D5-0AF4-46BA-93EE-8EF6996A2CAF}" destId="{A346F971-5367-46D1-8CED-860689B4DC32}" srcOrd="5" destOrd="0" presId="urn:microsoft.com/office/officeart/2009/3/layout/BlockDescendingList"/>
    <dgm:cxn modelId="{552FD8DE-CD42-46C4-88C7-0D3C8F58AF75}" type="presParOf" srcId="{A346F971-5367-46D1-8CED-860689B4DC32}" destId="{18553315-0A83-483D-AC50-A025DD74DD29}" srcOrd="0" destOrd="0" presId="urn:microsoft.com/office/officeart/2009/3/layout/BlockDescendingList"/>
    <dgm:cxn modelId="{321E58BC-A0C5-498B-9775-EDEDA0A30BDB}" type="presParOf" srcId="{70BC31D5-0AF4-46BA-93EE-8EF6996A2CAF}" destId="{3D1150B0-306B-4BCF-8C33-3474F0DF7EA4}" srcOrd="6" destOrd="0" presId="urn:microsoft.com/office/officeart/2009/3/layout/BlockDescendingList"/>
    <dgm:cxn modelId="{22B2B1CC-DAA3-48D5-9B85-A383629AFB79}" type="presParOf" srcId="{70BC31D5-0AF4-46BA-93EE-8EF6996A2CAF}" destId="{BAE249C1-A727-47EE-A38F-F1D9092A05DB}" srcOrd="7" destOrd="0" presId="urn:microsoft.com/office/officeart/2009/3/layout/BlockDescendingList"/>
    <dgm:cxn modelId="{DCBC2D6E-C8DF-42ED-94EC-01947BEC16EE}" type="presParOf" srcId="{70BC31D5-0AF4-46BA-93EE-8EF6996A2CAF}" destId="{5AD35D85-7C5A-4186-887B-7CD643252A50}" srcOrd="8" destOrd="0" presId="urn:microsoft.com/office/officeart/2009/3/layout/BlockDescendingList"/>
    <dgm:cxn modelId="{4CBA6E4D-E7AC-43DD-A352-05EC4FB8B6EA}" type="presParOf" srcId="{5AD35D85-7C5A-4186-887B-7CD643252A50}" destId="{DF7E8CD6-5A74-4C41-AB0A-23C8A96E0558}" srcOrd="0" destOrd="0" presId="urn:microsoft.com/office/officeart/2009/3/layout/BlockDescending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C3078E-CC79-4141-A598-96B393D3958E}">
      <dsp:nvSpPr>
        <dsp:cNvPr id="0" name=""/>
        <dsp:cNvSpPr/>
      </dsp:nvSpPr>
      <dsp:spPr>
        <a:xfrm>
          <a:off x="3884557" y="596"/>
          <a:ext cx="4940619" cy="185566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700" kern="1200" dirty="0"/>
            <a:t>Képzés , átképzés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700" kern="1200" dirty="0"/>
            <a:t>Bértámogatás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700" kern="1200" dirty="0"/>
            <a:t>Állásközvetítés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700" kern="1200" dirty="0"/>
            <a:t>Védett </a:t>
          </a:r>
          <a:r>
            <a:rPr lang="hu-HU" sz="1700" kern="1200" dirty="0" err="1"/>
            <a:t>szevezetben</a:t>
          </a:r>
          <a:r>
            <a:rPr lang="hu-HU" sz="1700" kern="1200" dirty="0"/>
            <a:t> történő (szociális) foglalkoztatás</a:t>
          </a:r>
        </a:p>
      </dsp:txBody>
      <dsp:txXfrm>
        <a:off x="3884557" y="232554"/>
        <a:ext cx="4244744" cy="1391751"/>
      </dsp:txXfrm>
    </dsp:sp>
    <dsp:sp modelId="{1B795843-9205-4D0E-8E09-701E0535F395}">
      <dsp:nvSpPr>
        <dsp:cNvPr id="0" name=""/>
        <dsp:cNvSpPr/>
      </dsp:nvSpPr>
      <dsp:spPr>
        <a:xfrm>
          <a:off x="292421" y="434714"/>
          <a:ext cx="3200609" cy="9874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500" kern="1200" dirty="0"/>
            <a:t>Hagyományos szolgáltatás</a:t>
          </a:r>
        </a:p>
      </dsp:txBody>
      <dsp:txXfrm>
        <a:off x="340623" y="482916"/>
        <a:ext cx="3104205" cy="891026"/>
      </dsp:txXfrm>
    </dsp:sp>
    <dsp:sp modelId="{47C8395F-CA5B-4899-ABF3-8F4A40A33E23}">
      <dsp:nvSpPr>
        <dsp:cNvPr id="0" name=""/>
        <dsp:cNvSpPr/>
      </dsp:nvSpPr>
      <dsp:spPr>
        <a:xfrm>
          <a:off x="3847660" y="1996937"/>
          <a:ext cx="5127917" cy="212996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kern="1200" dirty="0"/>
            <a:t>Személyes szükségletekhez igazodó komplex programok új elemei</a:t>
          </a:r>
        </a:p>
        <a:p>
          <a:pPr marL="228600" lvl="2" indent="-114300" algn="l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kern="1200" dirty="0"/>
            <a:t>szűrés, kompetencia-mérés, mentorálás, </a:t>
          </a:r>
          <a:r>
            <a:rPr lang="hu-HU" sz="1400" kern="1200" dirty="0" err="1"/>
            <a:t>utánkövetés</a:t>
          </a:r>
          <a:endParaRPr lang="hu-HU" sz="1400" kern="1200" dirty="0"/>
        </a:p>
        <a:p>
          <a:pPr marL="228600" lvl="2" indent="-114300" algn="l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u-HU" sz="1400" kern="1200" dirty="0"/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kern="1200" dirty="0"/>
            <a:t>Speciális igényekre szabott új szolgáltatások</a:t>
          </a:r>
        </a:p>
        <a:p>
          <a:pPr marL="228600" lvl="2" indent="-114300" algn="l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400" kern="1200" dirty="0"/>
            <a:t>közösségi integrációs programok</a:t>
          </a:r>
        </a:p>
      </dsp:txBody>
      <dsp:txXfrm>
        <a:off x="3847660" y="2263183"/>
        <a:ext cx="4329180" cy="1597474"/>
      </dsp:txXfrm>
    </dsp:sp>
    <dsp:sp modelId="{2B83E676-FA81-4E1B-B584-323986B040EA}">
      <dsp:nvSpPr>
        <dsp:cNvPr id="0" name=""/>
        <dsp:cNvSpPr/>
      </dsp:nvSpPr>
      <dsp:spPr>
        <a:xfrm>
          <a:off x="213326" y="2638000"/>
          <a:ext cx="3314113" cy="8990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500" kern="1200" dirty="0"/>
            <a:t>Alternatív szolgáltatás</a:t>
          </a:r>
        </a:p>
      </dsp:txBody>
      <dsp:txXfrm>
        <a:off x="257215" y="2681889"/>
        <a:ext cx="3226335" cy="8112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CD5A1E-451F-4AAF-B0A2-34747E27A3A2}">
      <dsp:nvSpPr>
        <dsp:cNvPr id="0" name=""/>
        <dsp:cNvSpPr/>
      </dsp:nvSpPr>
      <dsp:spPr>
        <a:xfrm>
          <a:off x="3827593" y="1948767"/>
          <a:ext cx="1238250" cy="123825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/>
            <a:t>Partneri kapcsolat</a:t>
          </a:r>
        </a:p>
      </dsp:txBody>
      <dsp:txXfrm>
        <a:off x="3888039" y="2009213"/>
        <a:ext cx="1117358" cy="1117358"/>
      </dsp:txXfrm>
    </dsp:sp>
    <dsp:sp modelId="{C54E9168-F232-46C0-93CF-0A8F77710B74}">
      <dsp:nvSpPr>
        <dsp:cNvPr id="0" name=""/>
        <dsp:cNvSpPr/>
      </dsp:nvSpPr>
      <dsp:spPr>
        <a:xfrm rot="16200000">
          <a:off x="3963623" y="1465671"/>
          <a:ext cx="96619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6619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28C1F8-0DAC-4CD2-9CA8-3ABDE1C96331}">
      <dsp:nvSpPr>
        <dsp:cNvPr id="0" name=""/>
        <dsp:cNvSpPr/>
      </dsp:nvSpPr>
      <dsp:spPr>
        <a:xfrm>
          <a:off x="3313688" y="348168"/>
          <a:ext cx="2266061" cy="63440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/>
            <a:t>Közös tervezés az egyén és a szervezet között</a:t>
          </a:r>
        </a:p>
      </dsp:txBody>
      <dsp:txXfrm>
        <a:off x="3344657" y="379137"/>
        <a:ext cx="2204123" cy="572469"/>
      </dsp:txXfrm>
    </dsp:sp>
    <dsp:sp modelId="{53F94719-2D8F-4646-A06A-141548CD5A56}">
      <dsp:nvSpPr>
        <dsp:cNvPr id="0" name=""/>
        <dsp:cNvSpPr/>
      </dsp:nvSpPr>
      <dsp:spPr>
        <a:xfrm rot="1034208">
          <a:off x="5029827" y="2997606"/>
          <a:ext cx="160385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0385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73892-86CB-4E8E-A5D7-3376C7222FE8}">
      <dsp:nvSpPr>
        <dsp:cNvPr id="0" name=""/>
        <dsp:cNvSpPr/>
      </dsp:nvSpPr>
      <dsp:spPr>
        <a:xfrm>
          <a:off x="6047737" y="3235234"/>
          <a:ext cx="2777045" cy="52035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Közös célok meghatározása</a:t>
          </a:r>
        </a:p>
      </dsp:txBody>
      <dsp:txXfrm>
        <a:off x="6073139" y="3260636"/>
        <a:ext cx="2726241" cy="469554"/>
      </dsp:txXfrm>
    </dsp:sp>
    <dsp:sp modelId="{9B733434-B1AA-4745-B350-0967B7811C18}">
      <dsp:nvSpPr>
        <dsp:cNvPr id="0" name=""/>
        <dsp:cNvSpPr/>
      </dsp:nvSpPr>
      <dsp:spPr>
        <a:xfrm rot="9700164">
          <a:off x="2321597" y="3015997"/>
          <a:ext cx="154520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4520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40C9F6-B7E9-4301-9D99-35D52A00C846}">
      <dsp:nvSpPr>
        <dsp:cNvPr id="0" name=""/>
        <dsp:cNvSpPr/>
      </dsp:nvSpPr>
      <dsp:spPr>
        <a:xfrm>
          <a:off x="874341" y="3258979"/>
          <a:ext cx="1545670" cy="47286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 dirty="0"/>
            <a:t>Információ</a:t>
          </a:r>
        </a:p>
      </dsp:txBody>
      <dsp:txXfrm>
        <a:off x="897424" y="3282062"/>
        <a:ext cx="1499504" cy="4266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7E8CD6-5A74-4C41-AB0A-23C8A96E0558}">
      <dsp:nvSpPr>
        <dsp:cNvPr id="0" name=""/>
        <dsp:cNvSpPr/>
      </dsp:nvSpPr>
      <dsp:spPr>
        <a:xfrm>
          <a:off x="5716075" y="1014126"/>
          <a:ext cx="1626862" cy="309521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0" rIns="80010" bIns="17780" numCol="1" spcCol="1270" rtlCol="0" anchor="ctr" anchorCtr="0">
          <a:noAutofit/>
        </a:bodyPr>
        <a:lstStyle/>
        <a:p>
          <a:pPr marL="0" lvl="0" indent="0" algn="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noProof="0" dirty="0"/>
            <a:t>3. M</a:t>
          </a:r>
          <a:r>
            <a:rPr lang="hu-HU" sz="1400" b="1" kern="1200" dirty="0"/>
            <a:t>unkaadók részére nyújtott szolgáltatások</a:t>
          </a:r>
          <a:endParaRPr lang="hu-HU" sz="1400" kern="1200" noProof="0" dirty="0"/>
        </a:p>
      </dsp:txBody>
      <dsp:txXfrm rot="16200000">
        <a:off x="5698429" y="2195480"/>
        <a:ext cx="2785691" cy="422984"/>
      </dsp:txXfrm>
    </dsp:sp>
    <dsp:sp modelId="{18553315-0A83-483D-AC50-A025DD74DD29}">
      <dsp:nvSpPr>
        <dsp:cNvPr id="0" name=""/>
        <dsp:cNvSpPr/>
      </dsp:nvSpPr>
      <dsp:spPr>
        <a:xfrm>
          <a:off x="2684964" y="511809"/>
          <a:ext cx="1626862" cy="361569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0" rIns="80010" bIns="17780" numCol="1" spcCol="1270" rtlCol="0" anchor="ctr" anchorCtr="0">
          <a:noAutofit/>
        </a:bodyPr>
        <a:lstStyle/>
        <a:p>
          <a:pPr marL="0" lvl="0" indent="0" algn="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noProof="0" dirty="0"/>
            <a:t>2. </a:t>
          </a:r>
          <a:r>
            <a:rPr lang="hu-HU" sz="1400" kern="1200" dirty="0"/>
            <a:t>Csoportos tanácsadás</a:t>
          </a:r>
          <a:endParaRPr lang="hu-HU" sz="1400" kern="1200" noProof="0" dirty="0"/>
        </a:p>
      </dsp:txBody>
      <dsp:txXfrm rot="16200000">
        <a:off x="2433103" y="1927378"/>
        <a:ext cx="3254121" cy="422984"/>
      </dsp:txXfrm>
    </dsp:sp>
    <dsp:sp modelId="{05EA762F-3D1E-4794-A4BC-DF5E651273C6}">
      <dsp:nvSpPr>
        <dsp:cNvPr id="0" name=""/>
        <dsp:cNvSpPr/>
      </dsp:nvSpPr>
      <dsp:spPr>
        <a:xfrm>
          <a:off x="218636" y="19812"/>
          <a:ext cx="1626862" cy="410768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0" rIns="80010" bIns="17780" numCol="1" spcCol="1270" rtlCol="0" anchor="ctr" anchorCtr="0">
          <a:noAutofit/>
        </a:bodyPr>
        <a:lstStyle/>
        <a:p>
          <a:pPr marL="0" lvl="0" indent="0" algn="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noProof="0" dirty="0"/>
            <a:t>1. Egyéni tanácsadás</a:t>
          </a:r>
        </a:p>
      </dsp:txBody>
      <dsp:txXfrm rot="16200000">
        <a:off x="-254623" y="1656779"/>
        <a:ext cx="3696919" cy="422984"/>
      </dsp:txXfrm>
    </dsp:sp>
    <dsp:sp modelId="{A585952E-5A9A-4DBA-A11B-341A18AC70E2}">
      <dsp:nvSpPr>
        <dsp:cNvPr id="0" name=""/>
        <dsp:cNvSpPr/>
      </dsp:nvSpPr>
      <dsp:spPr>
        <a:xfrm>
          <a:off x="218629" y="0"/>
          <a:ext cx="1155072" cy="412750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rtlCol="0" anchor="t" anchorCtr="0">
          <a:noAutofit/>
        </a:bodyPr>
        <a:lstStyle/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/>
            <a:t>foglalkozási rehabilitációs információ</a:t>
          </a:r>
          <a:endParaRPr lang="hu-HU" sz="1100" kern="1200" noProof="0" dirty="0"/>
        </a:p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/>
            <a:t>foglalkozási rehabilitációs tanácsadás</a:t>
          </a:r>
          <a:endParaRPr lang="hu-HU" sz="1100" kern="1200" noProof="0" dirty="0"/>
        </a:p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/>
            <a:t>foglalkozási rehabilitációs mentori szolgáltatás</a:t>
          </a:r>
          <a:endParaRPr lang="hu-HU" sz="1100" kern="1200" noProof="0" dirty="0"/>
        </a:p>
      </dsp:txBody>
      <dsp:txXfrm>
        <a:off x="218629" y="0"/>
        <a:ext cx="1155072" cy="4127500"/>
      </dsp:txXfrm>
    </dsp:sp>
    <dsp:sp modelId="{94859E3F-DF56-43ED-8EA1-39C3E68DBEEA}">
      <dsp:nvSpPr>
        <dsp:cNvPr id="0" name=""/>
        <dsp:cNvSpPr/>
      </dsp:nvSpPr>
      <dsp:spPr>
        <a:xfrm>
          <a:off x="2673088" y="491997"/>
          <a:ext cx="1155072" cy="363550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rtlCol="0" anchor="t" anchorCtr="0">
          <a:noAutofit/>
        </a:bodyPr>
        <a:lstStyle/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/>
            <a:t>álláskeresési technikák tréning</a:t>
          </a:r>
          <a:endParaRPr lang="hu-HU" sz="1100" kern="1200" noProof="0" dirty="0"/>
        </a:p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/>
            <a:t>képzésre történő fejlesztő felkészítés</a:t>
          </a:r>
          <a:endParaRPr lang="hu-HU" sz="1100" kern="1200" noProof="0" dirty="0"/>
        </a:p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/>
            <a:t>foglalkozási rehabilitációt elősegítő </a:t>
          </a:r>
          <a:r>
            <a:rPr lang="hu-HU" sz="1100" kern="1200" dirty="0" err="1"/>
            <a:t>újraorientáló</a:t>
          </a:r>
          <a:r>
            <a:rPr lang="hu-HU" sz="1100" kern="1200" dirty="0"/>
            <a:t> foglalkozás</a:t>
          </a:r>
          <a:endParaRPr lang="hu-HU" sz="1100" kern="1200" noProof="0" dirty="0"/>
        </a:p>
      </dsp:txBody>
      <dsp:txXfrm>
        <a:off x="2673088" y="491997"/>
        <a:ext cx="1155072" cy="3635502"/>
      </dsp:txXfrm>
    </dsp:sp>
    <dsp:sp modelId="{BAE249C1-A727-47EE-A38F-F1D9092A05DB}">
      <dsp:nvSpPr>
        <dsp:cNvPr id="0" name=""/>
        <dsp:cNvSpPr/>
      </dsp:nvSpPr>
      <dsp:spPr>
        <a:xfrm>
          <a:off x="5716075" y="1014126"/>
          <a:ext cx="1155072" cy="311337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rtlCol="0" anchor="t" anchorCtr="0">
          <a:noAutofit/>
        </a:bodyPr>
        <a:lstStyle/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 err="1"/>
            <a:t>rehablitációs</a:t>
          </a:r>
          <a:r>
            <a:rPr lang="hu-HU" sz="1100" kern="1200" dirty="0"/>
            <a:t> foglalkoztatási tanácsadás</a:t>
          </a:r>
          <a:endParaRPr lang="hu-HU" sz="1100" kern="1200" noProof="0" dirty="0"/>
        </a:p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/>
            <a:t>foglalkozási rehabilitációs célú </a:t>
          </a:r>
        </a:p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dirty="0"/>
            <a:t>Érzékenyítés</a:t>
          </a:r>
        </a:p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noProof="0" dirty="0"/>
            <a:t>Állásbörze</a:t>
          </a:r>
        </a:p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noProof="0" dirty="0"/>
            <a:t>Munkaközvetítés</a:t>
          </a:r>
        </a:p>
      </dsp:txBody>
      <dsp:txXfrm>
        <a:off x="5716075" y="1014126"/>
        <a:ext cx="1155072" cy="31133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BlockDescendingList">
  <dgm:title val=""/>
  <dgm:desc val=""/>
  <dgm:catLst>
    <dgm:cat type="list" pri="18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13" srcId="10" destId="11" srcOrd="0" destOrd="0"/>
        <dgm:cxn modelId="14" srcId="10" destId="12" srcOrd="0" destOrd="0"/>
        <dgm:cxn modelId="50" srcId="0" destId="20" srcOrd="1" destOrd="0"/>
        <dgm:cxn modelId="23" srcId="20" destId="21" srcOrd="0" destOrd="0"/>
        <dgm:cxn modelId="24" srcId="20" destId="22" srcOrd="0" destOrd="0"/>
        <dgm:cxn modelId="60" srcId="0" destId="30" srcOrd="2" destOrd="0"/>
        <dgm:cxn modelId="33" srcId="30" destId="31" srcOrd="0" destOrd="0"/>
        <dgm:cxn modelId="34" srcId="30" destId="3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7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80" srcId="0" destId="7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0.5516"/>
        </dgm:alg>
        <dgm:choose name="Name3">
          <dgm:if name="Name4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l" for="ch" forName="accentShape_1" refType="w" fact="0"/>
              <dgm:constr type="t" for="ch" forName="accentShape_1" refType="h" fact="0"/>
              <dgm:constr type="w" for="ch" forName="accentShape_1" refType="w" fact="0.7146"/>
              <dgm:constr type="h" for="ch" forName="accentShape_1" refType="h" fact="0.9952"/>
              <dgm:constr type="l" for="ch" forName="parentText_1" refType="w" fact="0.513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</dgm:constrLst>
          </dgm:if>
          <dgm:else name="Name5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l" for="ch" forName="accentShape_1" refType="w" fact="0"/>
              <dgm:constr type="t" for="ch" forName="accentShape_1" refType="h" fact="0"/>
              <dgm:constr type="w" for="ch" forName="accentShape_1" refType="w" fact="0.7146"/>
              <dgm:constr type="h" for="ch" forName="accentShape_1" refType="h" fact="0.9952"/>
              <dgm:constr type="l" for="ch" forName="parentText_1" refType="w" fact="0.513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</dgm:constrLst>
          </dgm:else>
        </dgm:choose>
      </dgm:if>
      <dgm:if name="Name6" axis="ch" ptType="node" func="cnt" op="equ" val="2">
        <dgm:alg type="composite">
          <dgm:param type="ar" val="0.9804"/>
        </dgm:alg>
        <dgm:choose name="Name7">
          <dgm:if name="Name8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parentText_2" refType="primFontSz" refFor="des" refForName="parentText_1" op="equ"/>
              <dgm:constr type="primFontSz" for="des" forName="childText_2" refType="primFontSz" refFor="des" refForName="childText_1" op="equ"/>
              <dgm:constr type="l" for="ch" forName="accentShape_2" refType="w" fact="0.4393"/>
              <dgm:constr type="t" for="ch" forName="accentShape_2" refType="h" fact="0.1192"/>
              <dgm:constr type="w" for="ch" forName="accentShape_2" refType="w" fact="0.4021"/>
              <dgm:constr type="h" for="ch" forName="accentShape_2" refType="h" fact="0.876"/>
              <dgm:constr type="l" for="ch" forName="accentShape_1" refType="w" fact="0"/>
              <dgm:constr type="t" for="ch" forName="accentShape_1" refType="h" fact="0"/>
              <dgm:constr type="w" for="ch" forName="accentShape_1" refType="w" fact="0.4021"/>
              <dgm:constr type="h" for="ch" forName="accentShape_1" refType="h" fact="0.9952"/>
              <dgm:constr type="l" for="ch" forName="parentText_1" refType="w" fact="0.294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parentText_2" refType="w" fact="0.7339"/>
              <dgm:constr type="t" for="ch" forName="parentText_2" refType="h" fact="0.1192"/>
              <dgm:constr type="w" for="ch" forName="parentText_2" refType="w" refFor="ch" refForName="accentShape_1" fact="0.26"/>
              <dgm:constr type="h" for="ch" forName="parentText_2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439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</dgm:constrLst>
          </dgm:if>
          <dgm:else name="Name9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parentText_2" refType="primFontSz" refFor="des" refForName="parentText_1" op="equ"/>
              <dgm:constr type="primFontSz" for="des" forName="childText_2" refType="primFontSz" refFor="des" refForName="childText_1" op="equ"/>
              <dgm:constr type="l" for="ch" forName="accentShape_1" refType="w" fact="0.4393"/>
              <dgm:constr type="t" for="ch" forName="accentShape_2" refType="h" fact="0.1192"/>
              <dgm:constr type="w" for="ch" forName="accentShape_2" refType="w" fact="0.4021"/>
              <dgm:constr type="h" for="ch" forName="accentShape_2" refType="h" fact="0.876"/>
              <dgm:constr type="l" for="ch" forName="accentShape_2" refType="w" fact="0"/>
              <dgm:constr type="t" for="ch" forName="accentShape_1" refType="h" fact="0"/>
              <dgm:constr type="w" for="ch" forName="accentShape_1" refType="w" fact="0.4021"/>
              <dgm:constr type="h" for="ch" forName="accentShape_1" refType="h" fact="0.9952"/>
              <dgm:constr type="l" for="ch" forName="parentText_2" refType="w" fact="0.294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parentText_1" refType="w" fact="0.7339"/>
              <dgm:constr type="t" for="ch" forName="parentText_2" refType="h" fact="0.1192"/>
              <dgm:constr type="w" for="ch" forName="parentText_2" refType="w" refFor="ch" refForName="accentShape_1" fact="0.26"/>
              <dgm:constr type="h" for="ch" forName="parentText_2" refType="h" fact="0.78"/>
              <dgm:constr type="l" for="ch" forName="childText_2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1" refType="w" fact="0.439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</dgm:constrLst>
          </dgm:else>
        </dgm:choose>
      </dgm:if>
      <dgm:if name="Name10" axis="ch" ptType="node" func="cnt" op="equ" val="3">
        <dgm:alg type="composite">
          <dgm:param type="ar" val="1.4097"/>
        </dgm:alg>
        <dgm:choose name="Name11">
          <dgm:if name="Name12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2796"/>
              <dgm:constr type="h" for="ch" forName="accentShape_1" refType="h" fact="0.9952"/>
              <dgm:constr type="l" for="ch" forName="accentShape_2" refType="w" fact="0.3055"/>
              <dgm:constr type="t" for="ch" forName="accentShape_2" refType="h" fact="0.1192"/>
              <dgm:constr type="w" for="ch" forName="accentShape_2" refType="w" fact="0.2796"/>
              <dgm:constr type="h" for="ch" forName="accentShape_2" refType="h" fact="0.876"/>
              <dgm:constr type="l" for="ch" forName="accentShape_3" refType="w" fact="0.6101"/>
              <dgm:constr type="t" for="ch" forName="accentShape_3" refType="h" fact="0.2457"/>
              <dgm:constr type="w" for="ch" forName="accentShape_3" refType="w" fact="0.2796"/>
              <dgm:constr type="h" for="ch" forName="accentShape_3" refType="h" fact="0.7499"/>
              <dgm:constr type="l" for="ch" forName="parentText_1" refType="w" fact="0.2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5055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8101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3055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3" refType="w" fact="0.6101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</dgm:constrLst>
          </dgm:if>
          <dgm:else name="Name13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l" for="ch" forName="accentShape_3" refType="w" fact="0"/>
              <dgm:constr type="t" for="ch" forName="accentShape_1" refType="h" fact="0"/>
              <dgm:constr type="w" for="ch" forName="accentShape_1" refType="w" fact="0.2796"/>
              <dgm:constr type="h" for="ch" forName="accentShape_1" refType="h" fact="0.9952"/>
              <dgm:constr type="l" for="ch" forName="accentShape_2" refType="w" fact="0.3055"/>
              <dgm:constr type="t" for="ch" forName="accentShape_2" refType="h" fact="0.1192"/>
              <dgm:constr type="w" for="ch" forName="accentShape_2" refType="w" fact="0.2796"/>
              <dgm:constr type="h" for="ch" forName="accentShape_2" refType="h" fact="0.876"/>
              <dgm:constr type="l" for="ch" forName="accentShape_1" refType="w" fact="0.6101"/>
              <dgm:constr type="t" for="ch" forName="accentShape_3" refType="h" fact="0.2457"/>
              <dgm:constr type="w" for="ch" forName="accentShape_3" refType="w" fact="0.2796"/>
              <dgm:constr type="h" for="ch" forName="accentShape_3" refType="h" fact="0.7499"/>
              <dgm:constr type="l" for="ch" forName="parentText_3" refType="w" fact="0.2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5055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1" refType="w" fact="0.8101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childText_3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3055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1" refType="w" fact="0.6101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</dgm:constrLst>
          </dgm:else>
        </dgm:choose>
      </dgm:if>
      <dgm:if name="Name14" axis="ch" ptType="node" func="cnt" op="equ" val="4">
        <dgm:alg type="composite">
          <dgm:param type="ar" val="1.8305"/>
        </dgm:alg>
        <dgm:choose name="Name15">
          <dgm:if name="Name16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2153"/>
              <dgm:constr type="h" for="ch" forName="accentShape_1" refType="h" fact="0.9952"/>
              <dgm:constr type="l" for="ch" forName="accentShape_2" refType="w" fact="0.2353"/>
              <dgm:constr type="t" for="ch" forName="accentShape_2" refType="h" fact="0.1192"/>
              <dgm:constr type="w" for="ch" forName="accentShape_2" refType="w" fact="0.2153"/>
              <dgm:constr type="h" for="ch" forName="accentShape_2" refType="h" fact="0.876"/>
              <dgm:constr type="l" for="ch" forName="accentShape_3" refType="w" fact="0.4699"/>
              <dgm:constr type="t" for="ch" forName="accentShape_3" refType="h" fact="0.2457"/>
              <dgm:constr type="w" for="ch" forName="accentShape_3" refType="w" fact="0.2153"/>
              <dgm:constr type="h" for="ch" forName="accentShape_3" refType="h" fact="0.7495"/>
              <dgm:constr type="l" for="ch" forName="accentShape_4" refType="w" fact="0.6997"/>
              <dgm:constr type="t" for="ch" forName="accentShape_4" refType="h" fact="0.3696"/>
              <dgm:constr type="w" for="ch" forName="accentShape_4" refType="w" fact="0.2153"/>
              <dgm:constr type="h" for="ch" forName="accentShape_4" refType="h" fact="0.6256"/>
              <dgm:constr type="l" for="ch" forName="parentText_1" refType="w" fact="0.1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3953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629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8597"/>
              <dgm:constr type="t" for="ch" forName="parentText_4" refType="h" fact="0.3696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235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3" refType="w" fact="0.4699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  <dgm:constr type="l" for="ch" forName="childText_4" refType="w" fact="0.6997"/>
              <dgm:constr type="t" for="ch" forName="childText_4" refType="h" fact="0.3696"/>
              <dgm:constr type="w" for="ch" forName="childText_4" refType="w" refFor="ch" refForName="accentShape_4" fact="0.71"/>
              <dgm:constr type="h" for="ch" forName="childText_4" refType="h" fact="0.6261"/>
            </dgm:constrLst>
          </dgm:if>
          <dgm:else name="Name17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l" for="ch" forName="accentShape_4" refType="w" fact="0"/>
              <dgm:constr type="t" for="ch" forName="accentShape_1" refType="h" fact="0"/>
              <dgm:constr type="w" for="ch" forName="accentShape_1" refType="w" fact="0.2153"/>
              <dgm:constr type="h" for="ch" forName="accentShape_1" refType="h" fact="0.9952"/>
              <dgm:constr type="l" for="ch" forName="accentShape_3" refType="w" fact="0.2353"/>
              <dgm:constr type="t" for="ch" forName="accentShape_2" refType="h" fact="0.1192"/>
              <dgm:constr type="w" for="ch" forName="accentShape_2" refType="w" fact="0.2153"/>
              <dgm:constr type="h" for="ch" forName="accentShape_2" refType="h" fact="0.876"/>
              <dgm:constr type="l" for="ch" forName="accentShape_2" refType="w" fact="0.4699"/>
              <dgm:constr type="t" for="ch" forName="accentShape_3" refType="h" fact="0.2457"/>
              <dgm:constr type="w" for="ch" forName="accentShape_3" refType="w" fact="0.2153"/>
              <dgm:constr type="h" for="ch" forName="accentShape_3" refType="h" fact="0.7495"/>
              <dgm:constr type="l" for="ch" forName="accentShape_1" refType="w" fact="0.6997"/>
              <dgm:constr type="t" for="ch" forName="accentShape_4" refType="h" fact="0.3696"/>
              <dgm:constr type="w" for="ch" forName="accentShape_4" refType="w" fact="0.2153"/>
              <dgm:constr type="h" for="ch" forName="accentShape_4" refType="h" fact="0.6256"/>
              <dgm:constr type="l" for="ch" forName="parentText_4" refType="w" fact="0.1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3" refType="w" fact="0.3953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2" refType="w" fact="0.629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1" refType="w" fact="0.8597"/>
              <dgm:constr type="t" for="ch" forName="parentText_4" refType="h" fact="0.3696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childText_4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3" refType="w" fact="0.235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2" refType="w" fact="0.4699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  <dgm:constr type="l" for="ch" forName="childText_1" refType="w" fact="0.6997"/>
              <dgm:constr type="t" for="ch" forName="childText_4" refType="h" fact="0.3696"/>
              <dgm:constr type="w" for="ch" forName="childText_4" refType="w" refFor="ch" refForName="accentShape_4" fact="0.71"/>
              <dgm:constr type="h" for="ch" forName="childText_4" refType="h" fact="0.6261"/>
            </dgm:constrLst>
          </dgm:else>
        </dgm:choose>
      </dgm:if>
      <dgm:if name="Name18" axis="ch" ptType="node" func="cnt" op="equ" val="5">
        <dgm:alg type="composite">
          <dgm:param type="ar" val="2.0125"/>
        </dgm:alg>
        <dgm:choose name="Name19">
          <dgm:if name="Name20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759"/>
              <dgm:constr type="h" for="ch" forName="accentShape_1" refType="h" fact="0.9952"/>
              <dgm:constr type="l" for="ch" forName="accentShape_2" refType="w" fact="0.192"/>
              <dgm:constr type="t" for="ch" forName="accentShape_2" refType="h" fact="0.1196"/>
              <dgm:constr type="w" for="ch" forName="accentShape_2" refType="w" fact="0.1759"/>
              <dgm:constr type="h" for="ch" forName="accentShape_2" refType="h" fact="0.876"/>
              <dgm:constr type="l" for="ch" forName="accentShape_3" refType="w" fact="0.384"/>
              <dgm:constr type="t" for="ch" forName="accentShape_3" refType="h" fact="0.2457"/>
              <dgm:constr type="w" for="ch" forName="accentShape_3" refType="w" fact="0.1759"/>
              <dgm:constr type="h" for="ch" forName="accentShape_3" refType="h" fact="0.7499"/>
              <dgm:constr type="l" for="ch" forName="accentShape_4" refType="w" fact="0.5759"/>
              <dgm:constr type="t" for="ch" forName="accentShape_4" refType="h" fact="0.3739"/>
              <dgm:constr type="w" for="ch" forName="accentShape_4" refType="w" fact="0.1759"/>
              <dgm:constr type="h" for="ch" forName="accentShape_4" refType="h" fact="0.6217"/>
              <dgm:constr type="l" for="ch" forName="accentShape_5" refType="w" fact="0.7679"/>
              <dgm:constr type="t" for="ch" forName="accentShape_5" refType="h" fact="0.5"/>
              <dgm:constr type="w" for="ch" forName="accentShape_5" refType="w" fact="0.1759"/>
              <dgm:constr type="h" for="ch" forName="accentShape_5" refType="h" fact="0.4956"/>
              <dgm:constr type="l" for="ch" forName="parentText_1" refType="w" fact="0.12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317"/>
              <dgm:constr type="t" for="ch" forName="parentText_2" refType="h" fact="0.1196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50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7009"/>
              <dgm:constr type="t" for="ch" forName="parentText_4" refType="h" fact="0.373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8929"/>
              <dgm:constr type="t" for="ch" forName="parentText_5" refType="h" fact="0.5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192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76"/>
              <dgm:constr type="l" for="ch" forName="childText_3" refType="w" fact="0.384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499"/>
              <dgm:constr type="l" for="ch" forName="childText_4" refType="w" fact="0.5759"/>
              <dgm:constr type="t" for="ch" forName="childText_4" refType="h" fact="0.3739"/>
              <dgm:constr type="w" for="ch" forName="childText_4" refType="w" refFor="ch" refForName="accentShape_4" fact="0.71"/>
              <dgm:constr type="h" for="ch" forName="childText_4" refType="h" fact="0.6217"/>
              <dgm:constr type="l" for="ch" forName="childText_5" refType="w" fact="0.7679"/>
              <dgm:constr type="t" for="ch" forName="childText_5" refType="h" fact="0.5001"/>
              <dgm:constr type="w" for="ch" forName="childText_5" refType="w" refFor="ch" refForName="accentShape_5" fact="0.71"/>
              <dgm:constr type="h" for="ch" forName="childText_5" refType="h" fact="0.4956"/>
            </dgm:constrLst>
          </dgm:if>
          <dgm:else name="Name21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l" for="ch" forName="accentShape_5" refType="w" fact="0"/>
              <dgm:constr type="t" for="ch" forName="accentShape_1" refType="h" fact="0"/>
              <dgm:constr type="w" for="ch" forName="accentShape_1" refType="w" fact="0.1759"/>
              <dgm:constr type="h" for="ch" forName="accentShape_1" refType="h" fact="0.9952"/>
              <dgm:constr type="l" for="ch" forName="accentShape_4" refType="w" fact="0.192"/>
              <dgm:constr type="t" for="ch" forName="accentShape_2" refType="h" fact="0.1196"/>
              <dgm:constr type="w" for="ch" forName="accentShape_2" refType="w" fact="0.1759"/>
              <dgm:constr type="h" for="ch" forName="accentShape_2" refType="h" fact="0.876"/>
              <dgm:constr type="l" for="ch" forName="accentShape_3" refType="w" fact="0.384"/>
              <dgm:constr type="t" for="ch" forName="accentShape_3" refType="h" fact="0.2457"/>
              <dgm:constr type="w" for="ch" forName="accentShape_3" refType="w" fact="0.1759"/>
              <dgm:constr type="h" for="ch" forName="accentShape_3" refType="h" fact="0.7499"/>
              <dgm:constr type="l" for="ch" forName="accentShape_2" refType="w" fact="0.5759"/>
              <dgm:constr type="t" for="ch" forName="accentShape_4" refType="h" fact="0.3739"/>
              <dgm:constr type="w" for="ch" forName="accentShape_4" refType="w" fact="0.1759"/>
              <dgm:constr type="h" for="ch" forName="accentShape_4" refType="h" fact="0.6217"/>
              <dgm:constr type="l" for="ch" forName="accentShape_1" refType="w" fact="0.7679"/>
              <dgm:constr type="t" for="ch" forName="accentShape_5" refType="h" fact="0.5"/>
              <dgm:constr type="w" for="ch" forName="accentShape_5" refType="w" fact="0.1759"/>
              <dgm:constr type="h" for="ch" forName="accentShape_5" refType="h" fact="0.4956"/>
              <dgm:constr type="l" for="ch" forName="parentText_5" refType="w" fact="0.12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4" refType="w" fact="0.317"/>
              <dgm:constr type="t" for="ch" forName="parentText_2" refType="h" fact="0.1196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50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2" refType="w" fact="0.7009"/>
              <dgm:constr type="t" for="ch" forName="parentText_4" refType="h" fact="0.373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1" refType="w" fact="0.8929"/>
              <dgm:constr type="t" for="ch" forName="parentText_5" refType="h" fact="0.5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childText_5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4" refType="w" fact="0.192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76"/>
              <dgm:constr type="l" for="ch" forName="childText_3" refType="w" fact="0.384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499"/>
              <dgm:constr type="l" for="ch" forName="childText_2" refType="w" fact="0.5759"/>
              <dgm:constr type="t" for="ch" forName="childText_4" refType="h" fact="0.3739"/>
              <dgm:constr type="w" for="ch" forName="childText_4" refType="w" refFor="ch" refForName="accentShape_4" fact="0.71"/>
              <dgm:constr type="h" for="ch" forName="childText_4" refType="h" fact="0.6261"/>
              <dgm:constr type="l" for="ch" forName="childText_1" refType="w" fact="0.7679"/>
              <dgm:constr type="t" for="ch" forName="childText_5" refType="h" fact="0.5001"/>
              <dgm:constr type="w" for="ch" forName="childText_5" refType="w" refFor="ch" refForName="accentShape_5" fact="0.71"/>
              <dgm:constr type="h" for="ch" forName="childText_5" refType="h" fact="0.4999"/>
            </dgm:constrLst>
          </dgm:else>
        </dgm:choose>
      </dgm:if>
      <dgm:if name="Name22" axis="ch" ptType="node" func="cnt" op="equ" val="6">
        <dgm:alg type="composite">
          <dgm:param type="ar" val="2.4006"/>
        </dgm:alg>
        <dgm:shape xmlns:r="http://schemas.openxmlformats.org/officeDocument/2006/relationships" r:blip="">
          <dgm:adjLst/>
        </dgm:shape>
        <dgm:choose name="Name23">
          <dgm:if name="Name24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473"/>
              <dgm:constr type="h" for="ch" forName="accentShape_1" refType="h"/>
              <dgm:constr type="l" for="ch" forName="accentShape_2" refType="w" fact="0.1608"/>
              <dgm:constr type="t" for="ch" forName="accentShape_2" refType="h" fact="0.1"/>
              <dgm:constr type="w" for="ch" forName="accentShape_2" refType="w" fact="0.1473"/>
              <dgm:constr type="h" for="ch" forName="accentShape_2" refType="h" fact="0.9"/>
              <dgm:constr type="l" for="ch" forName="accentShape_3" refType="w" fact="0.3216"/>
              <dgm:constr type="t" for="ch" forName="accentShape_3" refType="h" fact="0.2"/>
              <dgm:constr type="w" for="ch" forName="accentShape_3" refType="w" fact="0.1473"/>
              <dgm:constr type="h" for="ch" forName="accentShape_3" refType="h" fact="0.8"/>
              <dgm:constr type="l" for="ch" forName="accentShape_4" refType="w" fact="0.4824"/>
              <dgm:constr type="t" for="ch" forName="accentShape_4" refType="h" fact="0.3"/>
              <dgm:constr type="w" for="ch" forName="accentShape_4" refType="w" fact="0.1473"/>
              <dgm:constr type="h" for="ch" forName="accentShape_4" refType="h" fact="0.7"/>
              <dgm:constr type="l" for="ch" forName="accentShape_5" refType="w" fact="0.6432"/>
              <dgm:constr type="t" for="ch" forName="accentShape_5" refType="h" fact="0.4"/>
              <dgm:constr type="w" for="ch" forName="accentShape_5" refType="w" fact="0.1473"/>
              <dgm:constr type="h" for="ch" forName="accentShape_5" refType="h" fact="0.6"/>
              <dgm:constr type="l" for="ch" forName="accentShape_6" refType="w" fact="0.8056"/>
              <dgm:constr type="t" for="ch" forName="accentShape_6" refType="h" fact="0.5"/>
              <dgm:constr type="w" for="ch" forName="accentShape_6" refType="w" fact="0.1473"/>
              <dgm:constr type="h" for="ch" forName="accentShape_6" refType="h" fact="0.5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2" refType="w" fact="0.1608"/>
              <dgm:constr type="t" for="ch" forName="childText_2" refType="h" fact="0.1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3" refType="w" fact="0.3216"/>
              <dgm:constr type="t" for="ch" forName="childText_3" refType="h" fact="0.2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824"/>
              <dgm:constr type="t" for="ch" forName="childText_4" refType="h" fact="0.3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5" refType="w" fact="0.6432"/>
              <dgm:constr type="t" for="ch" forName="childText_5" refType="h" fact="0.4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6" refType="w" fact="0.8056"/>
              <dgm:constr type="t" for="ch" forName="childText_6" refType="h" fact="0.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parentText_1" refType="w" fact="0.104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2653"/>
              <dgm:constr type="t" for="ch" forName="parentText_2" refType="h" fact="0.1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4261"/>
              <dgm:constr type="t" for="ch" forName="parentText_3" refType="h" fact="0.2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869"/>
              <dgm:constr type="t" for="ch" forName="parentText_4" refType="h" fact="0.3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7477"/>
              <dgm:constr type="t" for="ch" forName="parentText_5" refType="h" fact="0.4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6" refType="w" fact="0.9101"/>
              <dgm:constr type="t" for="ch" forName="parentText_6" refType="h" fact="0.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</dgm:constrLst>
          </dgm:if>
          <dgm:else name="Name25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l" for="ch" forName="accentShape_6" refType="w" fact="0"/>
              <dgm:constr type="t" for="ch" forName="accentShape_1" refType="h" fact="0"/>
              <dgm:constr type="w" for="ch" forName="accentShape_1" refType="w" fact="0.1473"/>
              <dgm:constr type="h" for="ch" forName="accentShape_1" refType="h"/>
              <dgm:constr type="l" for="ch" forName="accentShape_5" refType="w" fact="0.1608"/>
              <dgm:constr type="t" for="ch" forName="accentShape_2" refType="h" fact="0.1"/>
              <dgm:constr type="w" for="ch" forName="accentShape_2" refType="w" fact="0.1473"/>
              <dgm:constr type="h" for="ch" forName="accentShape_2" refType="h" fact="0.9"/>
              <dgm:constr type="l" for="ch" forName="accentShape_4" refType="w" fact="0.3216"/>
              <dgm:constr type="t" for="ch" forName="accentShape_3" refType="h" fact="0.2"/>
              <dgm:constr type="w" for="ch" forName="accentShape_3" refType="w" fact="0.1473"/>
              <dgm:constr type="h" for="ch" forName="accentShape_3" refType="h" fact="0.8"/>
              <dgm:constr type="l" for="ch" forName="accentShape_3" refType="w" fact="0.4824"/>
              <dgm:constr type="t" for="ch" forName="accentShape_4" refType="h" fact="0.3"/>
              <dgm:constr type="w" for="ch" forName="accentShape_4" refType="w" fact="0.1473"/>
              <dgm:constr type="h" for="ch" forName="accentShape_4" refType="h" fact="0.7"/>
              <dgm:constr type="l" for="ch" forName="accentShape_2" refType="w" fact="0.6432"/>
              <dgm:constr type="t" for="ch" forName="accentShape_5" refType="h" fact="0.4"/>
              <dgm:constr type="w" for="ch" forName="accentShape_5" refType="w" fact="0.1473"/>
              <dgm:constr type="h" for="ch" forName="accentShape_5" refType="h" fact="0.6"/>
              <dgm:constr type="l" for="ch" forName="accentShape_1" refType="w" fact="0.8056"/>
              <dgm:constr type="t" for="ch" forName="accentShape_6" refType="h" fact="0.5"/>
              <dgm:constr type="w" for="ch" forName="accentShape_6" refType="w" fact="0.1473"/>
              <dgm:constr type="h" for="ch" forName="accentShape_6" refType="h" fact="0.5"/>
              <dgm:constr type="l" for="ch" forName="childText_6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5" refType="w" fact="0.1608"/>
              <dgm:constr type="t" for="ch" forName="childText_2" refType="h" fact="0.1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4" refType="w" fact="0.3216"/>
              <dgm:constr type="t" for="ch" forName="childText_3" refType="h" fact="0.2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3" refType="w" fact="0.4824"/>
              <dgm:constr type="t" for="ch" forName="childText_4" refType="h" fact="0.3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2" refType="w" fact="0.6432"/>
              <dgm:constr type="t" for="ch" forName="childText_5" refType="h" fact="0.4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1" refType="w" fact="0.8056"/>
              <dgm:constr type="t" for="ch" forName="childText_6" refType="h" fact="0.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parentText_6" refType="w" fact="0.104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5" refType="w" fact="0.2653"/>
              <dgm:constr type="t" for="ch" forName="parentText_2" refType="h" fact="0.1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4" refType="w" fact="0.4261"/>
              <dgm:constr type="t" for="ch" forName="parentText_3" refType="h" fact="0.2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3" refType="w" fact="0.5869"/>
              <dgm:constr type="t" for="ch" forName="parentText_4" refType="h" fact="0.3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2" refType="w" fact="0.7477"/>
              <dgm:constr type="t" for="ch" forName="parentText_5" refType="h" fact="0.4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1" refType="w" fact="0.9101"/>
              <dgm:constr type="t" for="ch" forName="parentText_6" refType="h" fact="0.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</dgm:constrLst>
          </dgm:else>
        </dgm:choose>
      </dgm:if>
      <dgm:else name="Name26">
        <dgm:alg type="composite">
          <dgm:param type="ar" val="2.7874"/>
        </dgm:alg>
        <dgm:shape xmlns:r="http://schemas.openxmlformats.org/officeDocument/2006/relationships" r:blip="">
          <dgm:adjLst/>
        </dgm:shape>
        <dgm:choose name="Name27">
          <dgm:if name="Name28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7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7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7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7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7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childText_7" refType="primFontSz" refFor="des" refForName="parentText_6" op="lte"/>
              <dgm:constr type="primFontSz" for="des" forName="childText_1" refType="primFontSz" refFor="des" refForName="parentText_7" op="lte"/>
              <dgm:constr type="primFontSz" for="des" forName="childText_2" refType="primFontSz" refFor="des" refForName="parentText_7" op="lte"/>
              <dgm:constr type="primFontSz" for="des" forName="childText_3" refType="primFontSz" refFor="des" refForName="parentText_7" op="lte"/>
              <dgm:constr type="primFontSz" for="des" forName="childText_4" refType="primFontSz" refFor="des" refForName="parentText_7" op="lte"/>
              <dgm:constr type="primFontSz" for="des" forName="childText_5" refType="primFontSz" refFor="des" refForName="parentText_7" op="lte"/>
              <dgm:constr type="primFontSz" for="des" forName="childText_6" refType="primFontSz" refFor="des" refForName="parentText_7" op="lte"/>
              <dgm:constr type="primFontSz" for="des" forName="childText_7" refType="primFontSz" refFor="des" refForName="parentText_7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parentText_7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primFontSz" for="des" forName="childText_7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269"/>
              <dgm:constr type="h" for="ch" forName="accentShape_1" refType="h"/>
              <dgm:constr type="l" for="ch" forName="accentShape_2" refType="w" fact="0.1385"/>
              <dgm:constr type="t" for="ch" forName="accentShape_2" refType="h" fact="0.0833"/>
              <dgm:constr type="w" for="ch" forName="accentShape_2" refType="w" fact="0.1269"/>
              <dgm:constr type="h" for="ch" forName="accentShape_2" refType="h" fact="0.9165"/>
              <dgm:constr type="l" for="ch" forName="accentShape_3" refType="w" fact="0.277"/>
              <dgm:constr type="t" for="ch" forName="accentShape_3" refType="h" fact="0.1666"/>
              <dgm:constr type="w" for="ch" forName="accentShape_3" refType="w" fact="0.1269"/>
              <dgm:constr type="h" for="ch" forName="accentShape_3" refType="h" fact="0.8332"/>
              <dgm:constr type="l" for="ch" forName="accentShape_4" refType="w" fact="0.4155"/>
              <dgm:constr type="t" for="ch" forName="accentShape_4" refType="h" fact="0.2499"/>
              <dgm:constr type="w" for="ch" forName="accentShape_4" refType="w" fact="0.1269"/>
              <dgm:constr type="h" for="ch" forName="accentShape_4" refType="h" fact="0.7499"/>
              <dgm:constr type="l" for="ch" forName="accentShape_5" refType="w" fact="0.5539"/>
              <dgm:constr type="t" for="ch" forName="accentShape_5" refType="h" fact="0.3332"/>
              <dgm:constr type="w" for="ch" forName="accentShape_5" refType="w" fact="0.1269"/>
              <dgm:constr type="h" for="ch" forName="accentShape_5" refType="h" fact="0.6666"/>
              <dgm:constr type="l" for="ch" forName="accentShape_6" refType="w" fact="0.6938"/>
              <dgm:constr type="t" for="ch" forName="accentShape_6" refType="h" fact="0.4165"/>
              <dgm:constr type="w" for="ch" forName="accentShape_6" refType="w" fact="0.1269"/>
              <dgm:constr type="h" for="ch" forName="accentShape_6" refType="h" fact="0.5833"/>
              <dgm:constr type="l" for="ch" forName="accentShape_7" refType="w" fact="0.8326"/>
              <dgm:constr type="t" for="ch" forName="accentShape_7" refType="h" fact="0.5"/>
              <dgm:constr type="w" for="ch" forName="accentShape_7" refType="w" fact="0.1269"/>
              <dgm:constr type="h" for="ch" forName="accentShape_7" refType="h" fact="0.5"/>
              <dgm:constr type="l" for="ch" forName="parentText_1" refType="w" fact="0.0888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2273"/>
              <dgm:constr type="t" for="ch" forName="parentText_2" refType="h" fact="0.0833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36583"/>
              <dgm:constr type="t" for="ch" forName="parentText_3" refType="h" fact="0.1666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043"/>
              <dgm:constr type="t" for="ch" forName="parentText_4" refType="h" fact="0.249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6427"/>
              <dgm:constr type="t" for="ch" forName="parentText_5" refType="h" fact="0.3332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6" refType="w" fact="0.78263"/>
              <dgm:constr type="t" for="ch" forName="parentText_6" refType="h" fact="0.416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  <dgm:constr type="l" for="ch" forName="parentText_7" refType="w" fact="0.92143"/>
              <dgm:constr type="t" for="ch" forName="parentText_7" refType="h" fact="0.5"/>
              <dgm:constr type="w" for="ch" forName="parentText_7" refType="w" refFor="ch" refForName="accentShape_7" fact="0.26"/>
              <dgm:constr type="h" for="ch" forName="parentText_7" refType="h" refFor="ch" refForName="accentShape_7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2" refType="w" fact="0.1385"/>
              <dgm:constr type="t" for="ch" forName="childText_2" refType="h" fact="0.0833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3" refType="w" fact="0.277"/>
              <dgm:constr type="t" for="ch" forName="childText_3" refType="h" fact="0.1666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155"/>
              <dgm:constr type="t" for="ch" forName="childText_4" refType="h" fact="0.2499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5" refType="w" fact="0.5539"/>
              <dgm:constr type="t" for="ch" forName="childText_5" refType="h" fact="0.3332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6" refType="w" fact="0.6938"/>
              <dgm:constr type="t" for="ch" forName="childText_6" refType="h" fact="0.416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childText_7" refType="w" fact="0.8326"/>
              <dgm:constr type="t" for="ch" forName="childText_7" refType="h" fact="0.5"/>
              <dgm:constr type="w" for="ch" forName="childText_7" refType="w" refFor="ch" refForName="accentShape_7" fact="0.7"/>
              <dgm:constr type="h" for="ch" forName="childText_7" refType="h" refFor="ch" refForName="accentShape_7"/>
            </dgm:constrLst>
          </dgm:if>
          <dgm:else name="Name29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7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7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7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7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7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childText_7" refType="primFontSz" refFor="des" refForName="parentText_6" op="lte"/>
              <dgm:constr type="primFontSz" for="des" forName="childText_1" refType="primFontSz" refFor="des" refForName="parentText_7" op="lte"/>
              <dgm:constr type="primFontSz" for="des" forName="childText_2" refType="primFontSz" refFor="des" refForName="parentText_7" op="lte"/>
              <dgm:constr type="primFontSz" for="des" forName="childText_3" refType="primFontSz" refFor="des" refForName="parentText_7" op="lte"/>
              <dgm:constr type="primFontSz" for="des" forName="childText_4" refType="primFontSz" refFor="des" refForName="parentText_7" op="lte"/>
              <dgm:constr type="primFontSz" for="des" forName="childText_5" refType="primFontSz" refFor="des" refForName="parentText_7" op="lte"/>
              <dgm:constr type="primFontSz" for="des" forName="childText_6" refType="primFontSz" refFor="des" refForName="parentText_7" op="lte"/>
              <dgm:constr type="primFontSz" for="des" forName="childText_7" refType="primFontSz" refFor="des" refForName="parentText_7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parentText_7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primFontSz" for="des" forName="childText_7" refType="primFontSz" refFor="des" refForName="childText_1" op="equ"/>
              <dgm:constr type="l" for="ch" forName="accentShape_7" refType="w" fact="0"/>
              <dgm:constr type="t" for="ch" forName="accentShape_1" refType="h" fact="0"/>
              <dgm:constr type="w" for="ch" forName="accentShape_1" refType="w" fact="0.1269"/>
              <dgm:constr type="h" for="ch" forName="accentShape_1" refType="h"/>
              <dgm:constr type="l" for="ch" forName="accentShape_6" refType="w" fact="0.1385"/>
              <dgm:constr type="t" for="ch" forName="accentShape_2" refType="h" fact="0.0833"/>
              <dgm:constr type="w" for="ch" forName="accentShape_2" refType="w" fact="0.1269"/>
              <dgm:constr type="h" for="ch" forName="accentShape_2" refType="h" fact="0.9165"/>
              <dgm:constr type="l" for="ch" forName="accentShape_5" refType="w" fact="0.277"/>
              <dgm:constr type="t" for="ch" forName="accentShape_3" refType="h" fact="0.1666"/>
              <dgm:constr type="w" for="ch" forName="accentShape_3" refType="w" fact="0.1269"/>
              <dgm:constr type="h" for="ch" forName="accentShape_3" refType="h" fact="0.8332"/>
              <dgm:constr type="l" for="ch" forName="accentShape_4" refType="w" fact="0.4155"/>
              <dgm:constr type="t" for="ch" forName="accentShape_4" refType="h" fact="0.2499"/>
              <dgm:constr type="w" for="ch" forName="accentShape_4" refType="w" fact="0.1269"/>
              <dgm:constr type="h" for="ch" forName="accentShape_4" refType="h" fact="0.7499"/>
              <dgm:constr type="l" for="ch" forName="accentShape_3" refType="w" fact="0.5539"/>
              <dgm:constr type="t" for="ch" forName="accentShape_5" refType="h" fact="0.3332"/>
              <dgm:constr type="w" for="ch" forName="accentShape_5" refType="w" fact="0.1269"/>
              <dgm:constr type="h" for="ch" forName="accentShape_5" refType="h" fact="0.6666"/>
              <dgm:constr type="l" for="ch" forName="accentShape_2" refType="w" fact="0.6938"/>
              <dgm:constr type="t" for="ch" forName="accentShape_6" refType="h" fact="0.4165"/>
              <dgm:constr type="w" for="ch" forName="accentShape_6" refType="w" fact="0.1269"/>
              <dgm:constr type="h" for="ch" forName="accentShape_6" refType="h" fact="0.5833"/>
              <dgm:constr type="l" for="ch" forName="accentShape_1" refType="w" fact="0.8326"/>
              <dgm:constr type="t" for="ch" forName="accentShape_7" refType="h" fact="0.5"/>
              <dgm:constr type="w" for="ch" forName="accentShape_7" refType="w" fact="0.1269"/>
              <dgm:constr type="h" for="ch" forName="accentShape_7" refType="h" fact="0.5"/>
              <dgm:constr type="l" for="ch" forName="parentText_7" refType="w" fact="0.0888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6" refType="w" fact="0.2273"/>
              <dgm:constr type="t" for="ch" forName="parentText_2" refType="h" fact="0.0833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5" refType="w" fact="0.36583"/>
              <dgm:constr type="t" for="ch" forName="parentText_3" refType="h" fact="0.1666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043"/>
              <dgm:constr type="t" for="ch" forName="parentText_4" refType="h" fact="0.249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3" refType="w" fact="0.6427"/>
              <dgm:constr type="t" for="ch" forName="parentText_5" refType="h" fact="0.3332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2" refType="w" fact="0.78263"/>
              <dgm:constr type="t" for="ch" forName="parentText_6" refType="h" fact="0.416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  <dgm:constr type="l" for="ch" forName="parentText_1" refType="w" fact="0.92143"/>
              <dgm:constr type="t" for="ch" forName="parentText_7" refType="h" fact="0.5"/>
              <dgm:constr type="w" for="ch" forName="parentText_7" refType="w" refFor="ch" refForName="accentShape_7" fact="0.26"/>
              <dgm:constr type="h" for="ch" forName="parentText_7" refType="h" refFor="ch" refForName="accentShape_7" fact="0.9"/>
              <dgm:constr type="l" for="ch" forName="childText_7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6" refType="w" fact="0.1385"/>
              <dgm:constr type="t" for="ch" forName="childText_2" refType="h" fact="0.0833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5" refType="w" fact="0.277"/>
              <dgm:constr type="t" for="ch" forName="childText_3" refType="h" fact="0.1666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155"/>
              <dgm:constr type="t" for="ch" forName="childText_4" refType="h" fact="0.2499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3" refType="w" fact="0.5539"/>
              <dgm:constr type="t" for="ch" forName="childText_5" refType="h" fact="0.3332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2" refType="w" fact="0.6938"/>
              <dgm:constr type="t" for="ch" forName="childText_6" refType="h" fact="0.416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childText_1" refType="w" fact="0.8326"/>
              <dgm:constr type="t" for="ch" forName="childText_7" refType="h" fact="0.5"/>
              <dgm:constr type="w" for="ch" forName="childText_7" refType="w" refFor="ch" refForName="accentShape_7" fact="0.7"/>
              <dgm:constr type="h" for="ch" forName="childText_7" refType="h" refFor="ch" refForName="accentShape_7"/>
            </dgm:constrLst>
          </dgm:else>
        </dgm:choose>
      </dgm:else>
    </dgm:choose>
    <dgm:forEach name="wrapper" axis="self" ptType="parTrans">
      <dgm:forEach name="accentRepeat" axis="self">
        <dgm:layoutNode name="imageRepeatNode" styleLbl="node1">
          <dgm:alg type="sp"/>
          <dgm:shape xmlns:r="http://schemas.openxmlformats.org/officeDocument/2006/relationships" type="rect" r:blip="" zOrderOff="-10">
            <dgm:adjLst/>
          </dgm:shape>
          <dgm:presOf axis="self"/>
        </dgm:layoutNode>
      </dgm:forEach>
    </dgm:forEach>
    <dgm:forEach name="Name30" axis="ch" ptType="node" cnt="1">
      <dgm:layoutNode name="parentText_1" styleLbl="node1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1" styleLbl="node1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1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2" cnt="1">
      <dgm:layoutNode name="parentText_2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2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2">
        <dgm:alg type="sp"/>
        <dgm:shape xmlns:r="http://schemas.openxmlformats.org/officeDocument/2006/relationships" r:blip="">
          <dgm:adjLst/>
        </dgm:shape>
        <dgm:presOf/>
        <dgm:constrLst/>
        <dgm:forEach name="Name33" ref="accentRepeat"/>
      </dgm:layoutNode>
    </dgm:forEach>
    <dgm:forEach name="Name34" axis="ch" ptType="node" st="3" cnt="1">
      <dgm:layoutNode name="parentText_3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3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3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</dgm:forEach>
    <dgm:forEach name="Name36" axis="ch" ptType="node" st="4" cnt="1">
      <dgm:layoutNode name="parentText_4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4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parentText_5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5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5">
        <dgm:alg type="sp"/>
        <dgm:shape xmlns:r="http://schemas.openxmlformats.org/officeDocument/2006/relationships" r:blip="">
          <dgm:adjLst/>
        </dgm:shape>
        <dgm:presOf/>
        <dgm:constrLst/>
        <dgm:forEach name="Name39" ref="accentRepeat"/>
      </dgm:layoutNode>
    </dgm:forEach>
    <dgm:forEach name="Name40" axis="ch" ptType="node" st="6" cnt="1">
      <dgm:layoutNode name="parentText_6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6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6">
        <dgm:alg type="sp"/>
        <dgm:shape xmlns:r="http://schemas.openxmlformats.org/officeDocument/2006/relationships" r:blip="">
          <dgm:adjLst/>
        </dgm:shape>
        <dgm:presOf/>
        <dgm:constrLst/>
        <dgm:forEach name="Name41" ref="accentRepeat"/>
      </dgm:layoutNode>
    </dgm:forEach>
    <dgm:forEach name="Name42" axis="ch" ptType="node" st="7" cnt="1">
      <dgm:layoutNode name="parentText_7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7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7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AA4E870-9310-4EB3-96B3-A7D0F2A3FF2D}" type="datetime1">
              <a:rPr lang="hu-HU" smtClean="0"/>
              <a:t>2024. 10. 08.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BAE14B8-3CC9-472D-9BC5-A84D80684DE2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242365A-AE73-4C2D-A516-E206AEB66C0E}" type="datetime1">
              <a:rPr lang="hu-HU" smtClean="0"/>
              <a:t>2024. 10. 08.</a:t>
            </a:fld>
            <a:endParaRPr lang="hu-HU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hu-HU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-HU" dirty="0"/>
              <a:t>Mintaszöveg szerkesztése</a:t>
            </a:r>
          </a:p>
          <a:p>
            <a:pPr lvl="1" rtl="0"/>
            <a:r>
              <a:rPr lang="hu-HU" dirty="0"/>
              <a:t>Második szint</a:t>
            </a:r>
          </a:p>
          <a:p>
            <a:pPr lvl="2" rtl="0"/>
            <a:r>
              <a:rPr lang="hu-HU" dirty="0"/>
              <a:t>Harmadik szint</a:t>
            </a:r>
          </a:p>
          <a:p>
            <a:pPr lvl="3" rtl="0"/>
            <a:r>
              <a:rPr lang="hu-HU" dirty="0"/>
              <a:t>Negyedik szint</a:t>
            </a:r>
          </a:p>
          <a:p>
            <a:pPr lvl="4" rtl="0"/>
            <a:r>
              <a:rPr lang="hu-HU" dirty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FB667E1-E601-4AAF-B95C-B25720D70A60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hu-HU" smtClean="0"/>
              <a:t>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062066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hu-HU" smtClean="0"/>
              <a:t>12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37676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hu-HU" smtClean="0"/>
              <a:t>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08556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hu-HU" smtClean="0"/>
              <a:t>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9445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hu-HU" smtClean="0"/>
              <a:t>5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59142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hu-HU" smtClean="0"/>
              <a:t>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99654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hu-HU" smtClean="0"/>
              <a:t>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169892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hu-HU" smtClean="0"/>
              <a:t>9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225706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hu-HU" smtClean="0"/>
              <a:t>10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235491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hu-HU" smtClean="0"/>
              <a:t>11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64032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 descr="Zöld dombok felett felkelő Na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" y="0"/>
            <a:ext cx="12188699" cy="4799300"/>
          </a:xfrm>
          <a:prstGeom prst="rect">
            <a:avLst/>
          </a:prstGeom>
        </p:spPr>
      </p:pic>
      <p:sp>
        <p:nvSpPr>
          <p:cNvPr id="4" name="Téglalap 3"/>
          <p:cNvSpPr/>
          <p:nvPr/>
        </p:nvSpPr>
        <p:spPr bwMode="ltGray">
          <a:xfrm>
            <a:off x="-2" y="4754880"/>
            <a:ext cx="12192002" cy="21031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6" name="Téglalap 5"/>
          <p:cNvSpPr/>
          <p:nvPr/>
        </p:nvSpPr>
        <p:spPr bwMode="white">
          <a:xfrm>
            <a:off x="-127" y="4724400"/>
            <a:ext cx="12188826" cy="76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dirty="0"/>
          </a:p>
        </p:txBody>
      </p:sp>
      <p:sp>
        <p:nvSpPr>
          <p:cNvPr id="2" name="Cím 1"/>
          <p:cNvSpPr>
            <a:spLocks noGrp="1"/>
          </p:cNvSpPr>
          <p:nvPr>
            <p:ph type="ctrTitle" hasCustomPrompt="1"/>
          </p:nvPr>
        </p:nvSpPr>
        <p:spPr>
          <a:xfrm>
            <a:off x="1523999" y="4800600"/>
            <a:ext cx="9144002" cy="1143000"/>
          </a:xfrm>
        </p:spPr>
        <p:txBody>
          <a:bodyPr rtlCol="0" anchor="b">
            <a:normAutofit/>
          </a:bodyPr>
          <a:lstStyle>
            <a:lvl1pPr algn="ctr" rtl="0"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hu-HU" dirty="0"/>
              <a:t>Mintacím stílusának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2413" y="5943600"/>
            <a:ext cx="9144002" cy="7620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hu-HU"/>
              <a:t>Kattintson ide az alcím mintájának szerkesztéséhez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Alternatív 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 bwMode="ltGray">
          <a:xfrm>
            <a:off x="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60412" y="2362200"/>
            <a:ext cx="3200400" cy="1990725"/>
          </a:xfrm>
        </p:spPr>
        <p:txBody>
          <a:bodyPr rtlCol="0" anchor="b">
            <a:normAutofit/>
          </a:bodyPr>
          <a:lstStyle>
            <a:lvl1pPr>
              <a:defRPr sz="3400" b="0">
                <a:solidFill>
                  <a:schemeClr val="bg1"/>
                </a:solidFill>
              </a:defRPr>
            </a:lvl1pPr>
          </a:lstStyle>
          <a:p>
            <a:pPr rtl="0"/>
            <a:r>
              <a:rPr lang="hu-HU"/>
              <a:t>Mintacím szerkesztése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760412" y="4367308"/>
            <a:ext cx="3200400" cy="1622012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362892" y="685800"/>
            <a:ext cx="6370320" cy="5486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hu-HU" dirty="0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5" name="Dátum hely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97E8A287-DE48-40E0-B91B-8FDD242CA447}" type="datetime1">
              <a:rPr lang="hu-HU" smtClean="0"/>
              <a:t>2024. 10. 08.</a:t>
            </a:fld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CA8D9AD5-F248-4919-864A-CFD76CC027D6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693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 bwMode="ltGray">
          <a:xfrm>
            <a:off x="731520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923214" y="2362200"/>
            <a:ext cx="3200400" cy="1993392"/>
          </a:xfrm>
        </p:spPr>
        <p:txBody>
          <a:bodyPr rtlCol="0" anchor="b">
            <a:normAutofit/>
          </a:bodyPr>
          <a:lstStyle>
            <a:lvl1pPr>
              <a:defRPr sz="3400" b="0">
                <a:solidFill>
                  <a:schemeClr val="bg1"/>
                </a:solidFill>
              </a:defRPr>
            </a:lvl1pPr>
          </a:lstStyle>
          <a:p>
            <a:pPr rtl="0"/>
            <a:r>
              <a:rPr lang="hu-HU"/>
              <a:t>Mintacím szerkesztése</a:t>
            </a:r>
            <a:endParaRPr lang="hu-HU" dirty="0"/>
          </a:p>
        </p:txBody>
      </p:sp>
      <p:sp>
        <p:nvSpPr>
          <p:cNvPr id="3" name="Kép helye 2" descr="Üres helyőrző kép hozzáadásához. Kattintson a helyőrzőre, és jelölje ki a hozzáadni kívánt képet"/>
          <p:cNvSpPr>
            <a:spLocks noGrp="1"/>
          </p:cNvSpPr>
          <p:nvPr>
            <p:ph type="pic" idx="1"/>
          </p:nvPr>
        </p:nvSpPr>
        <p:spPr>
          <a:xfrm>
            <a:off x="0" y="0"/>
            <a:ext cx="7315200" cy="6858000"/>
          </a:xfrm>
          <a:solidFill>
            <a:schemeClr val="bg2">
              <a:lumMod val="90000"/>
            </a:schemeClr>
          </a:solidFill>
        </p:spPr>
        <p:txBody>
          <a:bodyPr rtlCol="0"/>
          <a:lstStyle>
            <a:lvl1pPr marL="0" indent="0" algn="ctr">
              <a:buNone/>
              <a:defRPr sz="32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u-HU"/>
              <a:t>Kép beszúrásához kattintson az ikonra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7923214" y="4355592"/>
            <a:ext cx="3200400" cy="1644614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5" name="Dátum hely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95AD9AD-C8F7-4C29-8B00-7338A74D7875}" type="datetime1">
              <a:rPr lang="hu-HU" smtClean="0"/>
              <a:t>2024. 10. 08.</a:t>
            </a:fld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5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4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F99D843-F3C5-4238-9113-6F4C4B6AD410}" type="datetime1">
              <a:rPr lang="hu-HU" noProof="0" smtClean="0"/>
              <a:t>2024. 10. 08.</a:t>
            </a:fld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 rtlCol="0"/>
          <a:lstStyle/>
          <a:p>
            <a:pPr rtl="0"/>
            <a:r>
              <a:rPr lang="hu-HU"/>
              <a:t>Mintacím szerkesztése</a:t>
            </a:r>
            <a:endParaRPr lang="hu-HU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 rtlCol="0"/>
          <a:lstStyle/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hu-HU" dirty="0"/>
          </a:p>
        </p:txBody>
      </p:sp>
      <p:sp>
        <p:nvSpPr>
          <p:cNvPr id="5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D9A0DA9-9F98-4251-A1A3-2A6DC9D2F216}" type="datetime1">
              <a:rPr lang="hu-HU" smtClean="0"/>
              <a:t>2024. 10. 08.</a:t>
            </a:fld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6pPr>
              <a:defRPr/>
            </a:lvl6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hu-HU" dirty="0"/>
          </a:p>
        </p:txBody>
      </p:sp>
      <p:sp>
        <p:nvSpPr>
          <p:cNvPr id="5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AA906FD-4963-4517-9CA7-7418EA41E4A9}" type="datetime1">
              <a:rPr lang="hu-HU" smtClean="0"/>
              <a:t>2024. 10. 08.</a:t>
            </a:fld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1"/>
          <p:cNvSpPr/>
          <p:nvPr/>
        </p:nvSpPr>
        <p:spPr bwMode="ltGray">
          <a:xfrm>
            <a:off x="0" y="0"/>
            <a:ext cx="12188826" cy="4572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hu-HU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8" name="Téglalap 2"/>
          <p:cNvSpPr/>
          <p:nvPr/>
        </p:nvSpPr>
        <p:spPr bwMode="white">
          <a:xfrm>
            <a:off x="-1" y="411480"/>
            <a:ext cx="12188826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rtlCol="0" anchor="b">
            <a:normAutofit/>
          </a:bodyPr>
          <a:lstStyle>
            <a:lvl1pPr algn="ctr">
              <a:defRPr sz="5200" b="0"/>
            </a:lvl1pPr>
          </a:lstStyle>
          <a:p>
            <a:pPr rtl="0"/>
            <a:r>
              <a:rPr lang="hu-HU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524000" y="3810000"/>
            <a:ext cx="9144000" cy="1143000"/>
          </a:xfrm>
        </p:spPr>
        <p:txBody>
          <a:bodyPr rtlCol="0"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40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  <p:sp>
        <p:nvSpPr>
          <p:cNvPr id="5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7E748F-F088-4626-8E23-3A2CB82D8113}" type="datetime1">
              <a:rPr lang="hu-HU" smtClean="0"/>
              <a:t>2024. 10. 08.</a:t>
            </a:fld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lternatív szakaszfejléc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rtlCol="0" anchor="b">
            <a:normAutofit/>
          </a:bodyPr>
          <a:lstStyle>
            <a:lvl1pPr algn="ctr">
              <a:defRPr sz="5200" b="0">
                <a:solidFill>
                  <a:schemeClr val="tx1"/>
                </a:solidFill>
              </a:defRPr>
            </a:lvl1pPr>
          </a:lstStyle>
          <a:p>
            <a:pPr rtl="0"/>
            <a:r>
              <a:rPr lang="hu-HU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522413" y="3810000"/>
            <a:ext cx="9144000" cy="1143000"/>
          </a:xfrm>
        </p:spPr>
        <p:txBody>
          <a:bodyPr rtlCol="0"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  <p:sp>
        <p:nvSpPr>
          <p:cNvPr id="5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hu-HU" dirty="0"/>
          </a:p>
        </p:txBody>
      </p:sp>
      <p:sp>
        <p:nvSpPr>
          <p:cNvPr id="4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B5972F2A-6F9E-499A-8086-A06A098AD633}" type="datetime1">
              <a:rPr lang="hu-HU" smtClean="0"/>
              <a:t>2024. 10. 08.</a:t>
            </a:fld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CA8D9AD5-F248-4919-864A-CFD76CC027D6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04328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ét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hu-HU" dirty="0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5" name="Dátum hely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3858F7C-EEDD-4871-9AD4-AEAD5427401D}" type="datetime1">
              <a:rPr lang="hu-HU" smtClean="0"/>
              <a:t>2024. 10. 08.</a:t>
            </a:fld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0ECE5F2-81AA-4605-B028-6FBA391056AF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1707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341120" y="2740732"/>
            <a:ext cx="4572000" cy="3288847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hu-HU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278880" y="2740732"/>
            <a:ext cx="4572000" cy="3288847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hu-HU" dirty="0"/>
          </a:p>
        </p:txBody>
      </p:sp>
      <p:sp>
        <p:nvSpPr>
          <p:cNvPr id="8" name="Élőláb helye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7" name="Dátum helye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484841B-95D5-4CC3-A02E-8CA5E486116B}" type="datetime1">
              <a:rPr lang="hu-HU" smtClean="0"/>
              <a:t>2024. 10. 08.</a:t>
            </a:fld>
            <a:endParaRPr lang="hu-HU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5708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/>
              <a:t>Mintacím szerkesztése</a:t>
            </a:r>
            <a:endParaRPr lang="hu-HU" dirty="0"/>
          </a:p>
        </p:txBody>
      </p:sp>
      <p:sp>
        <p:nvSpPr>
          <p:cNvPr id="4" name="Élőláb hely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3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BBEFC18-6865-4C9C-A78C-841FBE367E7A}" type="datetime1">
              <a:rPr lang="hu-HU" smtClean="0"/>
              <a:t>2024. 10. 08.</a:t>
            </a:fld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Élőláb helye 1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hu-HU" dirty="0"/>
          </a:p>
        </p:txBody>
      </p:sp>
      <p:sp>
        <p:nvSpPr>
          <p:cNvPr id="2" name="Dátum hely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56A755D-20D1-497A-BEB6-C3749C05ACD6}" type="datetime1">
              <a:rPr lang="hu-HU" smtClean="0"/>
              <a:t>2024. 10. 08.</a:t>
            </a:fld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CA8D9AD5-F248-4919-864A-CFD76CC027D6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60412" y="2362200"/>
            <a:ext cx="3200400" cy="1990725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hu-HU"/>
              <a:t>Mintacím szerkesztése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760412" y="4367308"/>
            <a:ext cx="3200400" cy="1622012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494212" y="685800"/>
            <a:ext cx="7239001" cy="5486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hu-HU" dirty="0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5" name="Dátum hely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3571A2-749D-4951-908C-64F294ECE2F6}" type="datetime1">
              <a:rPr lang="hu-HU" smtClean="0"/>
              <a:t>2024. 10. 08.</a:t>
            </a:fld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hu-HU" dirty="0"/>
              <a:t>Mintacím stílusának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341120" y="1901952"/>
            <a:ext cx="9509760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hu-HU" dirty="0"/>
              <a:t>Mintaszöveg szerkesztése</a:t>
            </a:r>
          </a:p>
          <a:p>
            <a:pPr lvl="1" rtl="0"/>
            <a:r>
              <a:rPr lang="hu-HU" dirty="0"/>
              <a:t>Második szint</a:t>
            </a:r>
          </a:p>
          <a:p>
            <a:pPr lvl="2" rtl="0"/>
            <a:r>
              <a:rPr lang="hu-HU" dirty="0"/>
              <a:t>Harmadik szint</a:t>
            </a:r>
          </a:p>
          <a:p>
            <a:pPr lvl="3" rtl="0"/>
            <a:r>
              <a:rPr lang="hu-HU" dirty="0"/>
              <a:t>Negyedik szint</a:t>
            </a:r>
          </a:p>
          <a:p>
            <a:pPr lvl="4" rtl="0"/>
            <a:r>
              <a:rPr lang="hu-HU" dirty="0"/>
              <a:t>Ötödik szint</a:t>
            </a:r>
          </a:p>
        </p:txBody>
      </p:sp>
      <p:sp>
        <p:nvSpPr>
          <p:cNvPr id="7" name="Téglalap 3"/>
          <p:cNvSpPr/>
          <p:nvPr/>
        </p:nvSpPr>
        <p:spPr bwMode="ltGray">
          <a:xfrm>
            <a:off x="1587" y="6583680"/>
            <a:ext cx="12188826" cy="2743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hu-HU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1341120" y="6614494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bg2"/>
                </a:solidFill>
              </a:defRPr>
            </a:lvl1pPr>
          </a:lstStyle>
          <a:p>
            <a:pPr rtl="0"/>
            <a:endParaRPr lang="hu-HU" dirty="0"/>
          </a:p>
        </p:txBody>
      </p:sp>
      <p:sp>
        <p:nvSpPr>
          <p:cNvPr id="8" name="Téglalap 5"/>
          <p:cNvSpPr/>
          <p:nvPr/>
        </p:nvSpPr>
        <p:spPr bwMode="white">
          <a:xfrm>
            <a:off x="1587" y="6583680"/>
            <a:ext cx="12188826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dirty="0"/>
          </a:p>
        </p:txBody>
      </p:sp>
      <p:sp>
        <p:nvSpPr>
          <p:cNvPr id="4" name="Dátum helye 6"/>
          <p:cNvSpPr>
            <a:spLocks noGrp="1"/>
          </p:cNvSpPr>
          <p:nvPr>
            <p:ph type="dt" sz="half" idx="2"/>
          </p:nvPr>
        </p:nvSpPr>
        <p:spPr>
          <a:xfrm>
            <a:off x="8875776" y="6614494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2"/>
                </a:solidFill>
              </a:defRPr>
            </a:lvl1pPr>
          </a:lstStyle>
          <a:p>
            <a:pPr rtl="0"/>
            <a:fld id="{B266A104-A2C6-4085-BF4D-5E55BCAA6580}" type="datetime1">
              <a:rPr lang="hu-HU" smtClean="0"/>
              <a:t>2024. 10. 08.</a:t>
            </a:fld>
            <a:endParaRPr lang="hu-HU" dirty="0"/>
          </a:p>
        </p:txBody>
      </p:sp>
      <p:sp>
        <p:nvSpPr>
          <p:cNvPr id="6" name="Dia számának helye 7"/>
          <p:cNvSpPr>
            <a:spLocks noGrp="1"/>
          </p:cNvSpPr>
          <p:nvPr>
            <p:ph type="sldNum" sz="quarter" idx="4"/>
          </p:nvPr>
        </p:nvSpPr>
        <p:spPr>
          <a:xfrm>
            <a:off x="10210800" y="6614494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2"/>
                </a:solidFill>
              </a:defRPr>
            </a:lvl1pPr>
          </a:lstStyle>
          <a:p>
            <a:pPr rtl="0"/>
            <a:fld id="{CA8D9AD5-F248-4919-864A-CFD76CC027D6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2" r:id="rId4"/>
    <p:sldLayoutId id="2147483661" r:id="rId5"/>
    <p:sldLayoutId id="2147483653" r:id="rId6"/>
    <p:sldLayoutId id="2147483654" r:id="rId7"/>
    <p:sldLayoutId id="2147483655" r:id="rId8"/>
    <p:sldLayoutId id="2147483656" r:id="rId9"/>
    <p:sldLayoutId id="2147483663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2"/>
        </a:buClr>
        <a:buSzPct val="100000"/>
        <a:buFont typeface="Arial" pitchFamily="34" charset="0"/>
        <a:buChar char="▪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SzPct val="100000"/>
        <a:buFont typeface="Arial" pitchFamily="34" charset="0"/>
        <a:buChar char="▪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Arial" pitchFamily="34" charset="0"/>
        <a:buChar char="▪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Arial" pitchFamily="34" charset="0"/>
        <a:buChar char="▪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Arial" pitchFamily="34" charset="0"/>
        <a:buChar char="▪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mark.szantai@gmail.co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3999" y="4800600"/>
            <a:ext cx="9144002" cy="1143000"/>
          </a:xfrm>
        </p:spPr>
        <p:txBody>
          <a:bodyPr rtlCol="0"/>
          <a:lstStyle/>
          <a:p>
            <a:pPr rtl="0"/>
            <a:r>
              <a:rPr lang="hu-HU" dirty="0"/>
              <a:t>Alternatív Munkaerő-közvetítés</a:t>
            </a:r>
          </a:p>
        </p:txBody>
      </p:sp>
      <p:sp>
        <p:nvSpPr>
          <p:cNvPr id="4" name="Alcím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70000" lnSpcReduction="20000"/>
          </a:bodyPr>
          <a:lstStyle/>
          <a:p>
            <a:pPr algn="l" rtl="0"/>
            <a:endParaRPr lang="hu-HU" sz="2800" dirty="0"/>
          </a:p>
          <a:p>
            <a:pPr algn="l"/>
            <a:r>
              <a:rPr lang="hu-HU" sz="2800" dirty="0"/>
              <a:t>Mécses Egyesület						Szántai Márk</a:t>
            </a:r>
          </a:p>
          <a:p>
            <a:pPr algn="l"/>
            <a:r>
              <a:rPr lang="hu-HU" sz="2800" dirty="0"/>
              <a:t>						</a:t>
            </a:r>
          </a:p>
        </p:txBody>
      </p:sp>
    </p:spTree>
    <p:extLst>
      <p:ext uri="{BB962C8B-B14F-4D97-AF65-F5344CB8AC3E}">
        <p14:creationId xmlns:p14="http://schemas.microsoft.com/office/powerpoint/2010/main" val="279880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7121236" cy="590797"/>
          </a:xfrm>
        </p:spPr>
        <p:txBody>
          <a:bodyPr rtlCol="0">
            <a:normAutofit fontScale="90000"/>
          </a:bodyPr>
          <a:lstStyle/>
          <a:p>
            <a:r>
              <a:rPr lang="hu-HU" dirty="0"/>
              <a:t>FOGLALKOZTATÁS2024</a:t>
            </a:r>
          </a:p>
        </p:txBody>
      </p:sp>
      <p:sp>
        <p:nvSpPr>
          <p:cNvPr id="5" name="Szöveg helye 2"/>
          <p:cNvSpPr>
            <a:spLocks noGrp="1"/>
          </p:cNvSpPr>
          <p:nvPr>
            <p:ph type="body" idx="1"/>
          </p:nvPr>
        </p:nvSpPr>
        <p:spPr>
          <a:xfrm>
            <a:off x="1522413" y="2968831"/>
            <a:ext cx="9144000" cy="3301340"/>
          </a:xfrm>
        </p:spPr>
        <p:txBody>
          <a:bodyPr rtlCol="0">
            <a:normAutofit/>
          </a:bodyPr>
          <a:lstStyle/>
          <a:p>
            <a:pPr algn="l"/>
            <a:r>
              <a:rPr lang="hu-HU" b="1" dirty="0"/>
              <a:t>A PÁLYÁZAT KIÍRÓJA:</a:t>
            </a:r>
            <a:r>
              <a:rPr lang="hu-HU" dirty="0"/>
              <a:t> </a:t>
            </a:r>
            <a:r>
              <a:rPr lang="hu-HU" dirty="0" err="1"/>
              <a:t>Slachta</a:t>
            </a:r>
            <a:r>
              <a:rPr lang="hu-HU" dirty="0"/>
              <a:t> Margit Nemzeti Szociálpolitikai Intézet (NSZI)</a:t>
            </a:r>
          </a:p>
          <a:p>
            <a:pPr algn="l"/>
            <a:endParaRPr lang="hu-HU" dirty="0"/>
          </a:p>
          <a:p>
            <a:pPr algn="l"/>
            <a:r>
              <a:rPr lang="hu-HU" b="1" dirty="0"/>
              <a:t>A PÁLYÁZAT CÉLJA:</a:t>
            </a:r>
            <a:r>
              <a:rPr lang="hu-HU" dirty="0"/>
              <a:t> a megváltozott munkaképességű és fogyatékossággal élő személyek nyílt munkaerőpiaci elhelyezkedésének segítése, szolgáltatások támogatása révén.</a:t>
            </a:r>
          </a:p>
          <a:p>
            <a:pPr algn="l"/>
            <a:endParaRPr lang="hu-HU" dirty="0"/>
          </a:p>
          <a:p>
            <a:pPr algn="l"/>
            <a:r>
              <a:rPr lang="hu-HU" dirty="0"/>
              <a:t>https://nszi.hu/palyazatok/palyazati-felhivasok/foglalkoztatas2024</a:t>
            </a:r>
          </a:p>
        </p:txBody>
      </p:sp>
    </p:spTree>
    <p:extLst>
      <p:ext uri="{BB962C8B-B14F-4D97-AF65-F5344CB8AC3E}">
        <p14:creationId xmlns:p14="http://schemas.microsoft.com/office/powerpoint/2010/main" val="151120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518292"/>
          </a:xfrm>
        </p:spPr>
        <p:txBody>
          <a:bodyPr rtlCol="0">
            <a:normAutofit fontScale="90000"/>
          </a:bodyPr>
          <a:lstStyle/>
          <a:p>
            <a:pPr rtl="0"/>
            <a:r>
              <a:rPr lang="hu-HU" dirty="0"/>
              <a:t>Mécses Egyesület</a:t>
            </a:r>
          </a:p>
        </p:txBody>
      </p:sp>
      <p:sp>
        <p:nvSpPr>
          <p:cNvPr id="8" name="Szöveg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hu-HU" dirty="0"/>
              <a:t>6 Fő elhelyezése a nyílt munkaerőpiacon</a:t>
            </a:r>
          </a:p>
        </p:txBody>
      </p:sp>
      <p:sp>
        <p:nvSpPr>
          <p:cNvPr id="9" name="Tartalom helye 3"/>
          <p:cNvSpPr>
            <a:spLocks noGrp="1"/>
          </p:cNvSpPr>
          <p:nvPr>
            <p:ph sz="half" idx="2"/>
          </p:nvPr>
        </p:nvSpPr>
        <p:spPr/>
        <p:txBody>
          <a:bodyPr rtlCol="0"/>
          <a:lstStyle/>
          <a:p>
            <a:r>
              <a:rPr lang="hu-HU" b="1" dirty="0"/>
              <a:t>Toborzás, tájékoztatás</a:t>
            </a:r>
          </a:p>
          <a:p>
            <a:r>
              <a:rPr lang="hu-HU" b="1" dirty="0"/>
              <a:t>Programba vonás</a:t>
            </a:r>
          </a:p>
          <a:p>
            <a:r>
              <a:rPr lang="hu-HU" b="1" dirty="0"/>
              <a:t>Foglalkozási rehabilitációs szolgáltatások nyújtása</a:t>
            </a:r>
          </a:p>
          <a:p>
            <a:r>
              <a:rPr lang="hu-HU" b="1" dirty="0"/>
              <a:t>Állásfeltárás</a:t>
            </a:r>
          </a:p>
          <a:p>
            <a:r>
              <a:rPr lang="hu-HU" b="1" dirty="0"/>
              <a:t>Állásajánlat a rehabilitációs szolgáltatásban részesülő részére</a:t>
            </a:r>
          </a:p>
          <a:p>
            <a:r>
              <a:rPr lang="hu-HU" b="1" dirty="0"/>
              <a:t>Elhelyezés</a:t>
            </a:r>
            <a:endParaRPr lang="hu-HU" dirty="0"/>
          </a:p>
        </p:txBody>
      </p:sp>
      <p:sp>
        <p:nvSpPr>
          <p:cNvPr id="10" name="Szöveg helye 4"/>
          <p:cNvSpPr>
            <a:spLocks noGrp="1"/>
          </p:cNvSpPr>
          <p:nvPr>
            <p:ph type="body" sz="quarter" idx="3"/>
          </p:nvPr>
        </p:nvSpPr>
        <p:spPr/>
        <p:txBody>
          <a:bodyPr rtlCol="0">
            <a:normAutofit fontScale="85000" lnSpcReduction="20000"/>
          </a:bodyPr>
          <a:lstStyle/>
          <a:p>
            <a:r>
              <a:rPr lang="hu-HU" b="1" dirty="0"/>
              <a:t>MEGVALÓSÍTÁSI IDŐSZAK:</a:t>
            </a:r>
            <a:endParaRPr lang="hu-HU" dirty="0"/>
          </a:p>
          <a:p>
            <a:r>
              <a:rPr lang="hu-HU" b="1" dirty="0"/>
              <a:t>2024. augusztus 01. napjától 2025. július 31.napjáig tart.</a:t>
            </a:r>
            <a:endParaRPr lang="hu-HU" dirty="0"/>
          </a:p>
          <a:p>
            <a:pPr rtl="0"/>
            <a:endParaRPr lang="hu-HU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4EA999D3-2341-4C7D-A122-B2C4B5531D8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6278563" y="3287395"/>
            <a:ext cx="4572000" cy="219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47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" y="2362200"/>
            <a:ext cx="5362892" cy="1990725"/>
          </a:xfrm>
        </p:spPr>
        <p:txBody>
          <a:bodyPr rtlCol="0">
            <a:normAutofit fontScale="90000"/>
          </a:bodyPr>
          <a:lstStyle/>
          <a:p>
            <a:pPr rtl="0"/>
            <a:br>
              <a:rPr lang="hu-HU" sz="2800" dirty="0"/>
            </a:br>
            <a:br>
              <a:rPr lang="hu-HU" sz="2800" dirty="0"/>
            </a:br>
            <a:br>
              <a:rPr lang="hu-HU" sz="2800" dirty="0"/>
            </a:br>
            <a:br>
              <a:rPr lang="hu-HU" sz="2800" dirty="0"/>
            </a:br>
            <a:br>
              <a:rPr lang="hu-HU" sz="2800" dirty="0"/>
            </a:br>
            <a:br>
              <a:rPr lang="hu-HU" sz="2800" dirty="0"/>
            </a:br>
            <a:br>
              <a:rPr lang="hu-HU" sz="2800" dirty="0"/>
            </a:br>
            <a:br>
              <a:rPr lang="hu-HU" sz="2800" dirty="0"/>
            </a:br>
            <a:br>
              <a:rPr lang="hu-HU" sz="2800" dirty="0"/>
            </a:br>
            <a:br>
              <a:rPr lang="hu-HU" sz="2800" dirty="0"/>
            </a:br>
            <a:br>
              <a:rPr lang="hu-HU" sz="2800" dirty="0"/>
            </a:br>
            <a:br>
              <a:rPr lang="hu-HU" sz="2800" dirty="0"/>
            </a:br>
            <a:br>
              <a:rPr lang="hu-HU" sz="2800" dirty="0"/>
            </a:br>
            <a:r>
              <a:rPr lang="hu-HU" sz="2800" dirty="0"/>
              <a:t>	</a:t>
            </a:r>
            <a:r>
              <a:rPr lang="hu-HU" sz="2700" dirty="0"/>
              <a:t>iroda@mecsesegyesulet.hu</a:t>
            </a:r>
            <a:br>
              <a:rPr lang="hu-HU" sz="2700" dirty="0"/>
            </a:br>
            <a:br>
              <a:rPr lang="hu-HU" sz="2700" dirty="0"/>
            </a:br>
            <a:r>
              <a:rPr lang="hu-HU" sz="2700" dirty="0"/>
              <a:t>	mecsesegyesulet.hu</a:t>
            </a:r>
            <a:br>
              <a:rPr lang="hu-HU" sz="2700" dirty="0"/>
            </a:br>
            <a:br>
              <a:rPr lang="hu-HU" sz="2700" dirty="0"/>
            </a:br>
            <a:r>
              <a:rPr lang="hu-HU" sz="2700" dirty="0"/>
              <a:t>	06 66 421 720</a:t>
            </a:r>
            <a:br>
              <a:rPr lang="hu-HU" sz="2700" dirty="0"/>
            </a:br>
            <a:br>
              <a:rPr lang="hu-HU" sz="2700" dirty="0"/>
            </a:br>
            <a:br>
              <a:rPr lang="hu-HU" sz="2700" dirty="0"/>
            </a:br>
            <a:r>
              <a:rPr lang="hu-HU" sz="2700" dirty="0"/>
              <a:t>	</a:t>
            </a:r>
            <a:r>
              <a:rPr lang="hu-HU" sz="27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mark.szantai@gmail.com</a:t>
            </a:r>
            <a:br>
              <a:rPr lang="hu-HU" sz="2700" dirty="0"/>
            </a:br>
            <a:br>
              <a:rPr lang="hu-HU" sz="2700" dirty="0"/>
            </a:br>
            <a:r>
              <a:rPr lang="hu-HU" sz="2700" dirty="0"/>
              <a:t>	06 70 977 25 42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4C732918-62B9-4B03-9813-3CF87DEE60D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70818" y="2103869"/>
            <a:ext cx="3023207" cy="29877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078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dirty="0"/>
              <a:t>Mit jelent az Alternatív munkaerő-közvetítés?</a:t>
            </a:r>
          </a:p>
        </p:txBody>
      </p:sp>
      <p:sp>
        <p:nvSpPr>
          <p:cNvPr id="14" name="Tartalom helye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r>
              <a:rPr lang="hu-HU" dirty="0"/>
              <a:t>Az alternatív munkaerőpiaci szolgáltatásokat a foglalkoztatási rehabilitációs folyamat elemeiként értelmezzük.</a:t>
            </a:r>
          </a:p>
          <a:p>
            <a:r>
              <a:rPr lang="hu-HU" dirty="0"/>
              <a:t>Szolgáltatás – segíti a megváltozott munkaképességű munkavállalók munkaerőpiaci integrációját</a:t>
            </a:r>
          </a:p>
          <a:p>
            <a:r>
              <a:rPr lang="hu-HU" dirty="0"/>
              <a:t>túlmutatnak az aktív munkaerőpiaci programok hagyományos eszközein,</a:t>
            </a:r>
          </a:p>
          <a:p>
            <a:r>
              <a:rPr lang="hu-HU" dirty="0"/>
              <a:t>és/vagy nem állami intézmények működtetik a szolgáltatást.</a:t>
            </a:r>
          </a:p>
          <a:p>
            <a:pPr>
              <a:lnSpc>
                <a:spcPct val="150000"/>
              </a:lnSpc>
            </a:pPr>
            <a:r>
              <a:rPr lang="hu-HU" dirty="0"/>
              <a:t>Orvosi, szociális, pedagógiai és foglalkozási intézkedések koordinált, személyre szabott összessége, melynek célja, hogy a rehabilitált megelégedett, boldog és lehetőleg teljes értékű </a:t>
            </a:r>
            <a:r>
              <a:rPr lang="hu-HU" dirty="0" err="1"/>
              <a:t>polgára</a:t>
            </a:r>
            <a:r>
              <a:rPr lang="hu-HU" dirty="0"/>
              <a:t> maradhasson a társadalomnak. (World Health Organization, 1980, idézi </a:t>
            </a:r>
            <a:r>
              <a:rPr lang="hu-HU" dirty="0" err="1"/>
              <a:t>Könczei</a:t>
            </a:r>
            <a:r>
              <a:rPr lang="hu-HU" dirty="0"/>
              <a:t>, 1994, Magyar, 2007)</a:t>
            </a:r>
          </a:p>
        </p:txBody>
      </p:sp>
    </p:spTree>
    <p:extLst>
      <p:ext uri="{BB962C8B-B14F-4D97-AF65-F5344CB8AC3E}">
        <p14:creationId xmlns:p14="http://schemas.microsoft.com/office/powerpoint/2010/main" val="149595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620098A-5C00-4E01-9B4F-7861B4400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Szolgáltatások típusai</a:t>
            </a:r>
          </a:p>
        </p:txBody>
      </p:sp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D016BDEC-E88C-4AFB-8F0D-795EA233FD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9567112"/>
              </p:ext>
            </p:extLst>
          </p:nvPr>
        </p:nvGraphicFramePr>
        <p:xfrm>
          <a:off x="1341438" y="1901825"/>
          <a:ext cx="9509125" cy="4127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462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hu-HU" dirty="0"/>
              <a:t>Mécses Egyesület</a:t>
            </a:r>
          </a:p>
        </p:txBody>
      </p:sp>
      <p:sp>
        <p:nvSpPr>
          <p:cNvPr id="14" name="Tartalom helye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hu-HU" dirty="0"/>
              <a:t>2013.09.30. Munkaközvetítői engedély megváltozott munkaképességű emberek kiközvetítésének a tevékenységére</a:t>
            </a:r>
          </a:p>
          <a:p>
            <a:r>
              <a:rPr lang="hu-HU" dirty="0"/>
              <a:t>Akkreditált foglalkoztatóként is biztosítunk foglalkoztatást</a:t>
            </a:r>
          </a:p>
          <a:p>
            <a:r>
              <a:rPr lang="hu-HU" dirty="0"/>
              <a:t>Foglalkoztatási rehabilitáció céljai</a:t>
            </a:r>
          </a:p>
          <a:p>
            <a:pPr lvl="1"/>
            <a:r>
              <a:rPr lang="hu-HU" dirty="0" err="1"/>
              <a:t>Alkamasnak</a:t>
            </a:r>
            <a:r>
              <a:rPr lang="hu-HU" dirty="0"/>
              <a:t> lenni a teljes értékű foglalkoztatásra</a:t>
            </a:r>
          </a:p>
          <a:p>
            <a:pPr lvl="1"/>
            <a:r>
              <a:rPr lang="hu-HU" dirty="0"/>
              <a:t>Érdekeltnek lenni a </a:t>
            </a:r>
            <a:r>
              <a:rPr lang="hu-HU" dirty="0" err="1"/>
              <a:t>munkavállallásra</a:t>
            </a:r>
            <a:endParaRPr lang="hu-HU" dirty="0"/>
          </a:p>
          <a:p>
            <a:pPr lvl="1"/>
            <a:r>
              <a:rPr lang="hu-HU" dirty="0"/>
              <a:t>Munkáltatók befogadóvá váljanak a fogyatékkal élő emberek iránt</a:t>
            </a:r>
          </a:p>
          <a:p>
            <a:r>
              <a:rPr lang="hu-HU" dirty="0"/>
              <a:t>2023.06.21. Akkreditált Foglalkozási rehabilitációs szolgáltató</a:t>
            </a:r>
          </a:p>
        </p:txBody>
      </p:sp>
    </p:spTree>
    <p:extLst>
      <p:ext uri="{BB962C8B-B14F-4D97-AF65-F5344CB8AC3E}">
        <p14:creationId xmlns:p14="http://schemas.microsoft.com/office/powerpoint/2010/main" val="269326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hu-HU" dirty="0"/>
              <a:t>Foglalkozási rehabilitációs szolgáltatók akkreditációja</a:t>
            </a:r>
          </a:p>
        </p:txBody>
      </p:sp>
      <p:sp>
        <p:nvSpPr>
          <p:cNvPr id="14" name="Tartalom helye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r>
              <a:rPr lang="hu-HU" dirty="0"/>
              <a:t>szolgáltatást nyújtó hely alaprajza</a:t>
            </a:r>
          </a:p>
          <a:p>
            <a:r>
              <a:rPr lang="hu-HU" dirty="0"/>
              <a:t>kiégés elleni programot</a:t>
            </a:r>
          </a:p>
          <a:p>
            <a:r>
              <a:rPr lang="hu-HU" dirty="0"/>
              <a:t>rehabilitációs szolgáltatási terv és a rehabilitációs szolgáltatási terv melléklete, valamint</a:t>
            </a:r>
          </a:p>
          <a:p>
            <a:r>
              <a:rPr lang="hu-HU" dirty="0"/>
              <a:t>egyéni vállalkozó/képviseletre jogosult közjegyzői aláírás-hitelesítéssel ellátott címpéldányát.</a:t>
            </a:r>
          </a:p>
          <a:p>
            <a:pPr marL="45720" indent="0">
              <a:buNone/>
            </a:pPr>
            <a:r>
              <a:rPr lang="hu-HU" dirty="0"/>
              <a:t>Budapest Főváros Kormányhivatal, Rehabilitációs Főosztály, Rehabilitációs Akkreditációs és Ellenőrzési Osztály</a:t>
            </a:r>
          </a:p>
          <a:p>
            <a:pPr marL="45720" indent="0">
              <a:buNone/>
            </a:pPr>
            <a:r>
              <a:rPr lang="hu-HU" u="sng" dirty="0"/>
              <a:t>kormanyhivatal.hu</a:t>
            </a:r>
          </a:p>
          <a:p>
            <a:pPr marL="45720" indent="0">
              <a:buNone/>
            </a:pPr>
            <a:r>
              <a:rPr lang="hu-HU" u="sng" dirty="0"/>
              <a:t>akkreditacio@rehab.bfkh.gov.hu</a:t>
            </a:r>
          </a:p>
        </p:txBody>
      </p:sp>
    </p:spTree>
    <p:extLst>
      <p:ext uri="{BB962C8B-B14F-4D97-AF65-F5344CB8AC3E}">
        <p14:creationId xmlns:p14="http://schemas.microsoft.com/office/powerpoint/2010/main" val="404182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E84C377-70BA-4EFA-B3C5-E3DE96B1D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Mikor lesz eredményes a komplex rehabilitációs folyamat?</a:t>
            </a:r>
          </a:p>
        </p:txBody>
      </p:sp>
      <p:graphicFrame>
        <p:nvGraphicFramePr>
          <p:cNvPr id="5" name="Tartalom helye 4">
            <a:extLst>
              <a:ext uri="{FF2B5EF4-FFF2-40B4-BE49-F238E27FC236}">
                <a16:creationId xmlns:a16="http://schemas.microsoft.com/office/drawing/2014/main" id="{B2528450-7F9A-4BA2-943B-03696E0B38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7674450"/>
              </p:ext>
            </p:extLst>
          </p:nvPr>
        </p:nvGraphicFramePr>
        <p:xfrm>
          <a:off x="1341438" y="1901825"/>
          <a:ext cx="9509125" cy="4127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1623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dirty="0"/>
              <a:t>Szolgáltatások</a:t>
            </a:r>
          </a:p>
        </p:txBody>
      </p:sp>
      <p:graphicFrame>
        <p:nvGraphicFramePr>
          <p:cNvPr id="5" name="Tartalom helye 2" descr="Csökkenő méretű blokkokból álló lista, benne balról jobbra haladó 4 lépés, amelyek alatt tevékenységleírások láthatók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7599491"/>
              </p:ext>
            </p:extLst>
          </p:nvPr>
        </p:nvGraphicFramePr>
        <p:xfrm>
          <a:off x="2042082" y="1700784"/>
          <a:ext cx="9509125" cy="4127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2293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dirty="0"/>
              <a:t>Kliensek összetétele végzettség szerint</a:t>
            </a:r>
          </a:p>
        </p:txBody>
      </p:sp>
      <p:graphicFrame>
        <p:nvGraphicFramePr>
          <p:cNvPr id="7" name="Tartalom helye 2" descr="4 kategóriába tartozó 3 sorozat értékeit megjelenítő csoportosított oszlop diagram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3568457"/>
              </p:ext>
            </p:extLst>
          </p:nvPr>
        </p:nvGraphicFramePr>
        <p:xfrm>
          <a:off x="1341438" y="1901825"/>
          <a:ext cx="9509125" cy="412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4788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hu-HU" b="1" dirty="0"/>
              <a:t>FOGLALKOZTATÁS2024</a:t>
            </a:r>
            <a:endParaRPr lang="hu-HU" dirty="0"/>
          </a:p>
        </p:txBody>
      </p:sp>
      <p:sp>
        <p:nvSpPr>
          <p:cNvPr id="5" name="Szöveg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r>
              <a:rPr lang="hu-HU" dirty="0"/>
              <a:t>„</a:t>
            </a:r>
            <a:r>
              <a:rPr lang="hu-HU" b="1" dirty="0"/>
              <a:t>Megváltozott munkaképességű személyek munkaerőpiaci integrációját elősegítő programok támogatása 2024”</a:t>
            </a:r>
            <a:endParaRPr lang="hu-HU" dirty="0"/>
          </a:p>
        </p:txBody>
      </p:sp>
      <p:pic>
        <p:nvPicPr>
          <p:cNvPr id="1026" name="Picture 2" descr="Slachta Margit Nemzeti Szociálpolitikai Intézet">
            <a:extLst>
              <a:ext uri="{FF2B5EF4-FFF2-40B4-BE49-F238E27FC236}">
                <a16:creationId xmlns:a16="http://schemas.microsoft.com/office/drawing/2014/main" id="{23B764D6-B765-4947-BE72-3BD60CE5F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90" y="5194959"/>
            <a:ext cx="9525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81AC61BA-CED0-4079-9335-6D8D30BC3B3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99597" y="5166384"/>
            <a:ext cx="869315" cy="8667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0113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Kék sávos téma 16x9">
  <a:themeElements>
    <a:clrScheme name="Banded Design Blue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7B142"/>
      </a:accent1>
      <a:accent2>
        <a:srgbClr val="E3C01E"/>
      </a:accent2>
      <a:accent3>
        <a:srgbClr val="0070C0"/>
      </a:accent3>
      <a:accent4>
        <a:srgbClr val="7556A4"/>
      </a:accent4>
      <a:accent5>
        <a:srgbClr val="F08F1E"/>
      </a:accent5>
      <a:accent6>
        <a:srgbClr val="CB3E3A"/>
      </a:accent6>
      <a:hlink>
        <a:srgbClr val="0070C0"/>
      </a:hlink>
      <a:folHlink>
        <a:srgbClr val="7556A4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1307732_TF16391941_TF16391941.potx" id="{5EF3E3EF-0430-4ABB-890D-8587DAC9F124}" vid="{36CE8DE9-7549-4E34-A7C4-D49D932F6E51}"/>
    </a:ext>
  </a:extLst>
</a:theme>
</file>

<file path=ppt/theme/theme2.xml><?xml version="1.0" encoding="utf-8"?>
<a:theme xmlns:a="http://schemas.openxmlformats.org/drawingml/2006/main" name="Office-téma">
  <a:themeElements>
    <a:clrScheme name="Banded Design Blue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7B142"/>
      </a:accent1>
      <a:accent2>
        <a:srgbClr val="E3C01E"/>
      </a:accent2>
      <a:accent3>
        <a:srgbClr val="0070C0"/>
      </a:accent3>
      <a:accent4>
        <a:srgbClr val="7556A4"/>
      </a:accent4>
      <a:accent5>
        <a:srgbClr val="F08F1E"/>
      </a:accent5>
      <a:accent6>
        <a:srgbClr val="CB3E3A"/>
      </a:accent6>
      <a:hlink>
        <a:srgbClr val="0070C0"/>
      </a:hlink>
      <a:folHlink>
        <a:srgbClr val="7556A4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Banded Design Blue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7B142"/>
      </a:accent1>
      <a:accent2>
        <a:srgbClr val="E3C01E"/>
      </a:accent2>
      <a:accent3>
        <a:srgbClr val="0070C0"/>
      </a:accent3>
      <a:accent4>
        <a:srgbClr val="7556A4"/>
      </a:accent4>
      <a:accent5>
        <a:srgbClr val="F08F1E"/>
      </a:accent5>
      <a:accent6>
        <a:srgbClr val="CB3E3A"/>
      </a:accent6>
      <a:hlink>
        <a:srgbClr val="0070C0"/>
      </a:hlink>
      <a:folHlink>
        <a:srgbClr val="7556A4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Kék sávos természeti bemutató hegyi napfelkeltét ábrázoló fényképpel (szélesvásznú)</Template>
  <TotalTime>0</TotalTime>
  <Words>483</Words>
  <Application>Microsoft Office PowerPoint</Application>
  <PresentationFormat>Szélesvásznú</PresentationFormat>
  <Paragraphs>87</Paragraphs>
  <Slides>12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6" baseType="lpstr">
      <vt:lpstr>Arial</vt:lpstr>
      <vt:lpstr>Corbel</vt:lpstr>
      <vt:lpstr>Euphemia</vt:lpstr>
      <vt:lpstr>Kék sávos téma 16x9</vt:lpstr>
      <vt:lpstr>Alternatív Munkaerő-közvetítés</vt:lpstr>
      <vt:lpstr>Mit jelent az Alternatív munkaerő-közvetítés?</vt:lpstr>
      <vt:lpstr>Szolgáltatások típusai</vt:lpstr>
      <vt:lpstr>Mécses Egyesület</vt:lpstr>
      <vt:lpstr>Foglalkozási rehabilitációs szolgáltatók akkreditációja</vt:lpstr>
      <vt:lpstr>Mikor lesz eredményes a komplex rehabilitációs folyamat?</vt:lpstr>
      <vt:lpstr>Szolgáltatások</vt:lpstr>
      <vt:lpstr>Kliensek összetétele végzettség szerint</vt:lpstr>
      <vt:lpstr>FOGLALKOZTATÁS2024</vt:lpstr>
      <vt:lpstr>FOGLALKOZTATÁS2024</vt:lpstr>
      <vt:lpstr>Mécses Egyesület</vt:lpstr>
      <vt:lpstr>              iroda@mecsesegyesulet.hu   mecsesegyesulet.hu   06 66 421 720    mark.szantai@gmail.com   06 70 977 25 42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Cím elrendezés</dc:title>
  <dc:creator>User</dc:creator>
  <cp:lastModifiedBy>Lenovo</cp:lastModifiedBy>
  <cp:revision>34</cp:revision>
  <dcterms:created xsi:type="dcterms:W3CDTF">2024-10-07T12:03:46Z</dcterms:created>
  <dcterms:modified xsi:type="dcterms:W3CDTF">2024-10-08T09:57:07Z</dcterms:modified>
</cp:coreProperties>
</file>