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58" d="100"/>
          <a:sy n="58" d="100"/>
        </p:scale>
        <p:origin x="6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Speciális nevelési igénnyel élő gyermekek  jövőjének </a:t>
            </a:r>
            <a:r>
              <a:rPr lang="hu-HU" dirty="0" smtClean="0"/>
              <a:t>lehetőségei 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err="1" smtClean="0"/>
              <a:t>Nelhübel-oláh</a:t>
            </a:r>
            <a:r>
              <a:rPr lang="hu-HU" dirty="0" smtClean="0"/>
              <a:t> </a:t>
            </a:r>
            <a:r>
              <a:rPr lang="hu-HU" dirty="0" err="1" smtClean="0"/>
              <a:t>henriette</a:t>
            </a:r>
            <a:r>
              <a:rPr lang="hu-HU" dirty="0" smtClean="0"/>
              <a:t> szakmatámogatási hálózat szakmai vezető</a:t>
            </a:r>
          </a:p>
          <a:p>
            <a:r>
              <a:rPr lang="hu-HU" dirty="0" smtClean="0"/>
              <a:t>Mécses szolgáló közösség egyesülete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58704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Fiatal jövője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Foglalkoztatásba kerülés</a:t>
            </a:r>
          </a:p>
          <a:p>
            <a:r>
              <a:rPr lang="hu-HU" dirty="0" smtClean="0"/>
              <a:t>Olyan szakma tanulása, amit hasznosít a foglalkoztatásban</a:t>
            </a:r>
          </a:p>
          <a:p>
            <a:r>
              <a:rPr lang="hu-HU" dirty="0" smtClean="0"/>
              <a:t>Képzés és foglalkoztatás összhangja</a:t>
            </a:r>
          </a:p>
          <a:p>
            <a:r>
              <a:rPr lang="hu-HU" dirty="0" smtClean="0"/>
              <a:t>Szabadidős programok hasonló korú fiatalokkal</a:t>
            </a:r>
          </a:p>
          <a:p>
            <a:r>
              <a:rPr lang="hu-HU" dirty="0" smtClean="0"/>
              <a:t>Nem a rokkant ellátás megszerzése a cél, hanem hogy munkahelye legyen, és ha lehet szakmunka és nem betanított munka, minél kvalifikáltabb munkára legyen képes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282188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Eredmény 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1413" y="2310416"/>
            <a:ext cx="9906000" cy="341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33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Köszönöm a figyelmet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3585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Felmérés eredménye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értelmi fogyatékos gyerekek 70 %-a az iskola után nem kerül foglalkoztatásba</a:t>
            </a:r>
          </a:p>
          <a:p>
            <a:r>
              <a:rPr lang="hu-HU" dirty="0" smtClean="0"/>
              <a:t>A családban él és alapszolgáltatásokat sem vesz igénybe, nem jár be a fogyatékosok nappali otthonába</a:t>
            </a:r>
          </a:p>
          <a:p>
            <a:r>
              <a:rPr lang="hu-HU" dirty="0" smtClean="0"/>
              <a:t>A szülők amikor idősebbekké válnak kezdik keresni a megoldást a gyermek számára, általában bentlakásos intézményi elhelyezést keresnek.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9260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otthonmaradás veszélyei a fiatalra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 smtClean="0"/>
              <a:t>Otthon töltött évek alatt az iskolában kifejlesztett képességek elvesznek</a:t>
            </a:r>
          </a:p>
          <a:p>
            <a:r>
              <a:rPr lang="hu-HU" dirty="0" smtClean="0"/>
              <a:t>A rendszeres napi életritmus lezárul </a:t>
            </a:r>
          </a:p>
          <a:p>
            <a:r>
              <a:rPr lang="hu-HU" dirty="0" smtClean="0"/>
              <a:t>Természetessé válik a rendszeresség és feladat, elvárások nélküli élet</a:t>
            </a:r>
          </a:p>
          <a:p>
            <a:r>
              <a:rPr lang="hu-HU" dirty="0" smtClean="0"/>
              <a:t>A családban rendszeresen túlgondozás történik, az önállóság terén nincs fejlődés, inkább visszaépülés</a:t>
            </a:r>
          </a:p>
          <a:p>
            <a:r>
              <a:rPr lang="hu-HU" dirty="0" smtClean="0"/>
              <a:t>Helytelen viselkedés formák rögzülnek</a:t>
            </a:r>
          </a:p>
          <a:p>
            <a:r>
              <a:rPr lang="hu-HU" dirty="0" smtClean="0"/>
              <a:t>Közösségbe való élés, alkalmazkodás és elfogadás képessége minimális szintre kerül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610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 a jó a gyermeknek?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Ha aktív részese marad a társadalomnak</a:t>
            </a:r>
          </a:p>
          <a:p>
            <a:r>
              <a:rPr lang="hu-HU" dirty="0" smtClean="0"/>
              <a:t>Ha iskolai évek után is tartozik egy közösséghez</a:t>
            </a:r>
          </a:p>
          <a:p>
            <a:r>
              <a:rPr lang="hu-HU" dirty="0" smtClean="0"/>
              <a:t>Ha ott meg tudja élni a társas kapcsolatokat, megmarad a képessége az alkalmazkodásra, konfliktusok kezelésére, véleménye elfogadható módon való kinyilvánítására, ahol készségei nem vesznek el</a:t>
            </a:r>
          </a:p>
          <a:p>
            <a:r>
              <a:rPr lang="hu-HU" dirty="0" smtClean="0"/>
              <a:t>Ha az idő strukturálva van számára</a:t>
            </a:r>
          </a:p>
          <a:p>
            <a:r>
              <a:rPr lang="hu-HU" dirty="0" smtClean="0"/>
              <a:t>Ha a tér strukturálva van számára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91888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Alapellátások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/>
              <a:t>- étkeztetés,</a:t>
            </a:r>
          </a:p>
          <a:p>
            <a:r>
              <a:rPr lang="hu-HU" dirty="0"/>
              <a:t>- házi segítségnyújtás,</a:t>
            </a:r>
          </a:p>
          <a:p>
            <a:r>
              <a:rPr lang="hu-HU" dirty="0"/>
              <a:t>- családsegítés,</a:t>
            </a:r>
          </a:p>
          <a:p>
            <a:r>
              <a:rPr lang="hu-HU" dirty="0"/>
              <a:t>- jelzőrendszeres házi segítségnyújtás,</a:t>
            </a:r>
          </a:p>
          <a:p>
            <a:r>
              <a:rPr lang="hu-HU" dirty="0"/>
              <a:t>- közösségi ellátások,</a:t>
            </a:r>
          </a:p>
          <a:p>
            <a:r>
              <a:rPr lang="hu-HU" dirty="0"/>
              <a:t>- támogató szolgáltatás,</a:t>
            </a:r>
          </a:p>
          <a:p>
            <a:r>
              <a:rPr lang="hu-HU" dirty="0"/>
              <a:t>- utcai szociális munka,</a:t>
            </a:r>
          </a:p>
          <a:p>
            <a:r>
              <a:rPr lang="hu-HU" dirty="0"/>
              <a:t>- nappali ellátás</a:t>
            </a:r>
          </a:p>
          <a:p>
            <a:r>
              <a:rPr lang="hu-HU" dirty="0"/>
              <a:t>- tanya és falugondnoki szolgálat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18581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Szakellátások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Ápolást, gondozást nyújtó intézmény</a:t>
            </a:r>
          </a:p>
          <a:p>
            <a:r>
              <a:rPr lang="hu-HU" dirty="0"/>
              <a:t>Rehabilitációs intézmény</a:t>
            </a:r>
          </a:p>
          <a:p>
            <a:r>
              <a:rPr lang="hu-HU" dirty="0"/>
              <a:t>Támogatott lakhatás</a:t>
            </a:r>
          </a:p>
          <a:p>
            <a:r>
              <a:rPr lang="hu-HU" dirty="0"/>
              <a:t>Lakóotthon</a:t>
            </a:r>
          </a:p>
          <a:p>
            <a:r>
              <a:rPr lang="hu-HU" dirty="0"/>
              <a:t>Átmeneti elhelyezést nyújtó intézmény</a:t>
            </a:r>
          </a:p>
          <a:p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97195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Szolgáltatások komplex módon való igénybevétele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CÉL: </a:t>
            </a:r>
            <a:r>
              <a:rPr lang="hu-HU" dirty="0" smtClean="0"/>
              <a:t>a speciális iskolából kikerülő fiatal  </a:t>
            </a:r>
            <a:r>
              <a:rPr lang="hu-HU" dirty="0"/>
              <a:t>a legtovább tudjuk  segíteni saját otthonában, családja, ismerősei körében való élés </a:t>
            </a:r>
            <a:r>
              <a:rPr lang="hu-HU" dirty="0" smtClean="0"/>
              <a:t>lehetőségében, miközben szükséges a településen </a:t>
            </a:r>
            <a:r>
              <a:rPr lang="hu-HU" dirty="0"/>
              <a:t>lévő alapszolgáltatások nyújtásával körbe ágyazni, segíteni a társadalomban való aktív élet élését. </a:t>
            </a:r>
          </a:p>
          <a:p>
            <a:r>
              <a:rPr lang="hu-HU" dirty="0"/>
              <a:t>Jogszabály: 2020. évi XC. törvény</a:t>
            </a:r>
          </a:p>
          <a:p>
            <a:r>
              <a:rPr lang="hu-HU" dirty="0"/>
              <a:t>Magyarország 2021. évi központi költségvetéséről szóló törvény mellékletében található, hogy egyes ellátások melyik ellátással együtt nem vehetők igénybe azon a napon.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448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Foglalkoztatási lehetőségek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Rehabilitációs foglalkoztatás</a:t>
            </a:r>
          </a:p>
          <a:p>
            <a:r>
              <a:rPr lang="hu-HU" dirty="0" smtClean="0"/>
              <a:t>1. Fejlesztő foglalkoztatás, ez lehet munkaviszonyban és foglalkoztatási jogviszonyban</a:t>
            </a:r>
          </a:p>
          <a:p>
            <a:r>
              <a:rPr lang="hu-HU" dirty="0" smtClean="0"/>
              <a:t>2. Akkreditált foglalkoztatás </a:t>
            </a:r>
          </a:p>
          <a:p>
            <a:r>
              <a:rPr lang="hu-HU" dirty="0" smtClean="0"/>
              <a:t>Nyílt munkaerőpiac – rehabilitációs hozzájárulás helyett vesznek fel jobb képességű fogyatékkal élőket könnyű fizikai munkára</a:t>
            </a:r>
            <a:endParaRPr lang="hu-HU" dirty="0"/>
          </a:p>
          <a:p>
            <a:r>
              <a:rPr lang="hu-HU" dirty="0" smtClean="0"/>
              <a:t>A településen és a környező településeken lévő védett foglalkoztatók feltérképezése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61698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Segíteni a képzés és foglalkoztatás és szociális ellátás összekapcsolódását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oktatás ideje alatt kapcsolatba kerüljön mind a szülő, mind a gyermek a környezetben lévő szociális ellátó rendszerrel, lehetőségekkel és a foglalkoztatási lehetőségekkel</a:t>
            </a:r>
          </a:p>
          <a:p>
            <a:r>
              <a:rPr lang="hu-HU" dirty="0" smtClean="0"/>
              <a:t>Munkapróbák nyaranta</a:t>
            </a:r>
          </a:p>
          <a:p>
            <a:r>
              <a:rPr lang="hu-HU" dirty="0" smtClean="0"/>
              <a:t>Állásbörze a különböző védett foglalkoztatók bevonásával az iskolában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61918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ramkör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TM04033919[[fn=Áramkör]]</Template>
  <TotalTime>288</TotalTime>
  <Words>455</Words>
  <Application>Microsoft Office PowerPoint</Application>
  <PresentationFormat>Szélesvásznú</PresentationFormat>
  <Paragraphs>58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Tw Cen MT</vt:lpstr>
      <vt:lpstr>Áramkör</vt:lpstr>
      <vt:lpstr>Speciális nevelési igénnyel élő gyermekek  jövőjének lehetőségei </vt:lpstr>
      <vt:lpstr>Felmérés eredménye </vt:lpstr>
      <vt:lpstr>Az otthonmaradás veszélyei a fiatalra </vt:lpstr>
      <vt:lpstr>Mi a jó a gyermeknek? </vt:lpstr>
      <vt:lpstr>Alapellátások</vt:lpstr>
      <vt:lpstr>Szakellátások</vt:lpstr>
      <vt:lpstr>Szolgáltatások komplex módon való igénybevétele  </vt:lpstr>
      <vt:lpstr>Foglalkoztatási lehetőségek </vt:lpstr>
      <vt:lpstr>Segíteni a képzés és foglalkoztatás és szociális ellátás összekapcsolódását </vt:lpstr>
      <vt:lpstr>Fiatal jövője </vt:lpstr>
      <vt:lpstr>Eredmény </vt:lpstr>
      <vt:lpstr>Köszönöm a figyelmet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Speciális nevelési igénnyel élő gyermekek  jövőjének lehetőségei </dc:title>
  <dc:creator>Lenovo</dc:creator>
  <cp:lastModifiedBy>Lenovo</cp:lastModifiedBy>
  <cp:revision>9</cp:revision>
  <dcterms:created xsi:type="dcterms:W3CDTF">2022-09-17T16:31:45Z</dcterms:created>
  <dcterms:modified xsi:type="dcterms:W3CDTF">2022-09-20T12:13:16Z</dcterms:modified>
</cp:coreProperties>
</file>